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1229" r:id="rId2"/>
    <p:sldId id="257" r:id="rId3"/>
    <p:sldId id="1221" r:id="rId4"/>
    <p:sldId id="4146" r:id="rId5"/>
    <p:sldId id="4161" r:id="rId6"/>
    <p:sldId id="4179" r:id="rId7"/>
    <p:sldId id="273" r:id="rId8"/>
    <p:sldId id="274" r:id="rId9"/>
    <p:sldId id="4147" r:id="rId10"/>
    <p:sldId id="4178" r:id="rId11"/>
    <p:sldId id="4153" r:id="rId12"/>
    <p:sldId id="4152" r:id="rId13"/>
    <p:sldId id="4177" r:id="rId14"/>
    <p:sldId id="4181" r:id="rId15"/>
    <p:sldId id="4182" r:id="rId16"/>
    <p:sldId id="4183" r:id="rId17"/>
    <p:sldId id="3353" r:id="rId18"/>
    <p:sldId id="4180" r:id="rId19"/>
    <p:sldId id="4150" r:id="rId20"/>
    <p:sldId id="4154" r:id="rId21"/>
    <p:sldId id="4155" r:id="rId22"/>
    <p:sldId id="282" r:id="rId23"/>
    <p:sldId id="280" r:id="rId24"/>
    <p:sldId id="4156" r:id="rId25"/>
    <p:sldId id="4158" r:id="rId26"/>
    <p:sldId id="4175" r:id="rId27"/>
    <p:sldId id="4159" r:id="rId28"/>
    <p:sldId id="4109" r:id="rId29"/>
    <p:sldId id="4162" r:id="rId30"/>
    <p:sldId id="4184" r:id="rId31"/>
    <p:sldId id="4164" r:id="rId32"/>
    <p:sldId id="4163" r:id="rId33"/>
    <p:sldId id="258" r:id="rId34"/>
    <p:sldId id="4185" r:id="rId35"/>
    <p:sldId id="4186" r:id="rId36"/>
    <p:sldId id="4080" r:id="rId37"/>
    <p:sldId id="4187" r:id="rId38"/>
    <p:sldId id="4171" r:id="rId39"/>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136" userDrawn="1">
          <p15:clr>
            <a:srgbClr val="A4A3A4"/>
          </p15:clr>
        </p15:guide>
        <p15:guide id="2" pos="710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B78B02"/>
    <a:srgbClr val="2C4054"/>
    <a:srgbClr val="445469"/>
    <a:srgbClr val="FBB62B"/>
    <a:srgbClr val="364D65"/>
    <a:srgbClr val="19232E"/>
    <a:srgbClr val="2F2F2F"/>
    <a:srgbClr val="FBC81F"/>
    <a:srgbClr val="FADF35"/>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671" autoAdjust="0"/>
    <p:restoredTop sz="99409" autoAdjust="0"/>
  </p:normalViewPr>
  <p:slideViewPr>
    <p:cSldViewPr snapToGrid="0" snapToObjects="1">
      <p:cViewPr varScale="1">
        <p:scale>
          <a:sx n="54" d="100"/>
          <a:sy n="54" d="100"/>
        </p:scale>
        <p:origin x="312" y="640"/>
      </p:cViewPr>
      <p:guideLst>
        <p:guide orient="horz" pos="8136"/>
        <p:guide pos="7102"/>
      </p:guideLst>
    </p:cSldViewPr>
  </p:slideViewPr>
  <p:notesTextViewPr>
    <p:cViewPr>
      <p:scale>
        <a:sx n="100" d="100"/>
        <a:sy n="100" d="100"/>
      </p:scale>
      <p:origin x="0" y="0"/>
    </p:cViewPr>
  </p:notesTextViewPr>
  <p:sorterViewPr>
    <p:cViewPr>
      <p:scale>
        <a:sx n="65" d="100"/>
        <a:sy n="65" d="100"/>
      </p:scale>
      <p:origin x="0" y="28992"/>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Proportion of Queries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32C-4542-B172-55122AC23B8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21A-E44E-881F-239A872EFE4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21A-E44E-881F-239A872EFE4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21A-E44E-881F-239A872EFE45}"/>
              </c:ext>
            </c:extLst>
          </c:dPt>
          <c:dLbls>
            <c:dLbl>
              <c:idx val="0"/>
              <c:layout>
                <c:manualLayout>
                  <c:x val="-0.14361234533183345"/>
                  <c:y val="9.715400954301182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32C-4542-B172-55122AC23B8A}"/>
                </c:ext>
              </c:extLst>
            </c:dLbl>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Helvetica" pitchFamily="2" charset="0"/>
                    <a:ea typeface="+mn-ea"/>
                    <a:cs typeface="Arial" panose="020B0604020202020204" pitchFamily="34" charset="0"/>
                  </a:defRPr>
                </a:pPr>
                <a:endParaRPr lang="en-US"/>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Concepts</c:v>
                </c:pt>
                <c:pt idx="1">
                  <c:v>Lesson planning and assessment</c:v>
                </c:pt>
                <c:pt idx="2">
                  <c:v>Professional development and classroom management</c:v>
                </c:pt>
                <c:pt idx="3">
                  <c:v>Other</c:v>
                </c:pt>
              </c:strCache>
            </c:strRef>
          </c:cat>
          <c:val>
            <c:numRef>
              <c:f>Sheet1!$B$2:$B$5</c:f>
              <c:numCache>
                <c:formatCode>General</c:formatCode>
                <c:ptCount val="4"/>
                <c:pt idx="0">
                  <c:v>0.51</c:v>
                </c:pt>
                <c:pt idx="1">
                  <c:v>0.31</c:v>
                </c:pt>
                <c:pt idx="2">
                  <c:v>0.15</c:v>
                </c:pt>
                <c:pt idx="3">
                  <c:v>2.9999999999999916E-2</c:v>
                </c:pt>
              </c:numCache>
            </c:numRef>
          </c:val>
          <c:extLst>
            <c:ext xmlns:c16="http://schemas.microsoft.com/office/drawing/2014/chart" uri="{C3380CC4-5D6E-409C-BE32-E72D297353CC}">
              <c16:uniqueId val="{00000000-E32C-4542-B172-55122AC23B8A}"/>
            </c:ext>
          </c:extLst>
        </c:ser>
        <c:dLbls>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bg1"/>
          </a:solidFill>
          <a:latin typeface="Helvetica" pitchFamily="2"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219B19-EDF8-4DF9-A6FD-2149D5BB21C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F2A57EF-923E-4E11-A8E3-DE8F38CE6909}">
      <dgm:prSet/>
      <dgm:spPr/>
      <dgm:t>
        <a:bodyPr/>
        <a:lstStyle/>
        <a:p>
          <a:r>
            <a:rPr lang="en-US" dirty="0"/>
            <a:t>Suggestion of keywords to be added to the metadata (GPT-4 or other LLM)</a:t>
          </a:r>
        </a:p>
      </dgm:t>
    </dgm:pt>
    <dgm:pt modelId="{CBEFFF6B-9864-4227-B6C8-781DDF5171C9}" type="parTrans" cxnId="{BC4ADEBF-493D-47FB-B18E-15819619A69B}">
      <dgm:prSet/>
      <dgm:spPr/>
      <dgm:t>
        <a:bodyPr/>
        <a:lstStyle/>
        <a:p>
          <a:endParaRPr lang="en-US"/>
        </a:p>
      </dgm:t>
    </dgm:pt>
    <dgm:pt modelId="{E942590A-B1D5-4A14-A3BC-96E74FAD6E5B}" type="sibTrans" cxnId="{BC4ADEBF-493D-47FB-B18E-15819619A69B}">
      <dgm:prSet/>
      <dgm:spPr/>
      <dgm:t>
        <a:bodyPr/>
        <a:lstStyle/>
        <a:p>
          <a:endParaRPr lang="en-US"/>
        </a:p>
      </dgm:t>
    </dgm:pt>
    <dgm:pt modelId="{9303830B-4993-4B4B-8CB7-32029358F451}">
      <dgm:prSet/>
      <dgm:spPr/>
      <dgm:t>
        <a:bodyPr/>
        <a:lstStyle/>
        <a:p>
          <a:r>
            <a:rPr lang="en-US"/>
            <a:t>Provides extracted and related keywords</a:t>
          </a:r>
        </a:p>
      </dgm:t>
    </dgm:pt>
    <dgm:pt modelId="{2087643D-10DB-4E40-A5B4-6D898E4E09E6}" type="parTrans" cxnId="{F42C8D47-ED1D-4F8F-AF6C-B1743F98A654}">
      <dgm:prSet/>
      <dgm:spPr/>
      <dgm:t>
        <a:bodyPr/>
        <a:lstStyle/>
        <a:p>
          <a:endParaRPr lang="en-US"/>
        </a:p>
      </dgm:t>
    </dgm:pt>
    <dgm:pt modelId="{48DCECCE-C2E0-4B98-9142-1385F86D464C}" type="sibTrans" cxnId="{F42C8D47-ED1D-4F8F-AF6C-B1743F98A654}">
      <dgm:prSet/>
      <dgm:spPr/>
      <dgm:t>
        <a:bodyPr/>
        <a:lstStyle/>
        <a:p>
          <a:endParaRPr lang="en-US"/>
        </a:p>
      </dgm:t>
    </dgm:pt>
    <dgm:pt modelId="{8922D388-B5FB-40CB-A231-998793D1BFDF}">
      <dgm:prSet/>
      <dgm:spPr/>
      <dgm:t>
        <a:bodyPr/>
        <a:lstStyle/>
        <a:p>
          <a:r>
            <a:rPr lang="en-US" dirty="0"/>
            <a:t>Input: indicator name, definition, methodology, and other selected metadata fields identified as relevant</a:t>
          </a:r>
        </a:p>
      </dgm:t>
    </dgm:pt>
    <dgm:pt modelId="{85604A46-CF6D-4CDF-AB4B-CB1C63C855F4}" type="parTrans" cxnId="{EA668468-7A2A-4516-B11B-52535ACA1D77}">
      <dgm:prSet/>
      <dgm:spPr/>
      <dgm:t>
        <a:bodyPr/>
        <a:lstStyle/>
        <a:p>
          <a:endParaRPr lang="en-US"/>
        </a:p>
      </dgm:t>
    </dgm:pt>
    <dgm:pt modelId="{5D7862EF-F419-4197-B003-91D71C9EB799}" type="sibTrans" cxnId="{EA668468-7A2A-4516-B11B-52535ACA1D77}">
      <dgm:prSet/>
      <dgm:spPr/>
      <dgm:t>
        <a:bodyPr/>
        <a:lstStyle/>
        <a:p>
          <a:endParaRPr lang="en-US"/>
        </a:p>
      </dgm:t>
    </dgm:pt>
    <dgm:pt modelId="{E859D6AF-C5F8-466A-80C2-2CF9CC965F04}">
      <dgm:prSet/>
      <dgm:spPr/>
      <dgm:t>
        <a:bodyPr/>
        <a:lstStyle/>
        <a:p>
          <a:r>
            <a:rPr lang="en-US" dirty="0"/>
            <a:t>Goal: better full-text search and richer metadata available for embeddings/semantic search</a:t>
          </a:r>
        </a:p>
      </dgm:t>
    </dgm:pt>
    <dgm:pt modelId="{CC8BE7C6-3D01-4757-BAAE-85CAEC944D7B}" type="parTrans" cxnId="{583D6D50-D5F7-4D03-9A6D-448963C61A0E}">
      <dgm:prSet/>
      <dgm:spPr/>
      <dgm:t>
        <a:bodyPr/>
        <a:lstStyle/>
        <a:p>
          <a:endParaRPr lang="en-US"/>
        </a:p>
      </dgm:t>
    </dgm:pt>
    <dgm:pt modelId="{5AF86332-E09D-43FA-9355-60C3DFE5A263}" type="sibTrans" cxnId="{583D6D50-D5F7-4D03-9A6D-448963C61A0E}">
      <dgm:prSet/>
      <dgm:spPr/>
      <dgm:t>
        <a:bodyPr/>
        <a:lstStyle/>
        <a:p>
          <a:endParaRPr lang="en-US"/>
        </a:p>
      </dgm:t>
    </dgm:pt>
    <dgm:pt modelId="{25C5E270-9B2A-7A43-AF52-4F343BC8B10E}" type="pres">
      <dgm:prSet presAssocID="{CF219B19-EDF8-4DF9-A6FD-2149D5BB21CA}" presName="linear" presStyleCnt="0">
        <dgm:presLayoutVars>
          <dgm:animLvl val="lvl"/>
          <dgm:resizeHandles val="exact"/>
        </dgm:presLayoutVars>
      </dgm:prSet>
      <dgm:spPr/>
    </dgm:pt>
    <dgm:pt modelId="{D2B97FC8-695D-AA44-8F56-2EA77058A16D}" type="pres">
      <dgm:prSet presAssocID="{3F2A57EF-923E-4E11-A8E3-DE8F38CE6909}" presName="parentText" presStyleLbl="node1" presStyleIdx="0" presStyleCnt="4">
        <dgm:presLayoutVars>
          <dgm:chMax val="0"/>
          <dgm:bulletEnabled val="1"/>
        </dgm:presLayoutVars>
      </dgm:prSet>
      <dgm:spPr/>
    </dgm:pt>
    <dgm:pt modelId="{8DC87E15-89B8-4745-A30C-63067476C000}" type="pres">
      <dgm:prSet presAssocID="{E942590A-B1D5-4A14-A3BC-96E74FAD6E5B}" presName="spacer" presStyleCnt="0"/>
      <dgm:spPr/>
    </dgm:pt>
    <dgm:pt modelId="{26F630F6-6007-2E40-B490-BB791AEF188C}" type="pres">
      <dgm:prSet presAssocID="{9303830B-4993-4B4B-8CB7-32029358F451}" presName="parentText" presStyleLbl="node1" presStyleIdx="1" presStyleCnt="4">
        <dgm:presLayoutVars>
          <dgm:chMax val="0"/>
          <dgm:bulletEnabled val="1"/>
        </dgm:presLayoutVars>
      </dgm:prSet>
      <dgm:spPr/>
    </dgm:pt>
    <dgm:pt modelId="{4A4F7C40-07C1-C64A-98E4-116FB1A75041}" type="pres">
      <dgm:prSet presAssocID="{48DCECCE-C2E0-4B98-9142-1385F86D464C}" presName="spacer" presStyleCnt="0"/>
      <dgm:spPr/>
    </dgm:pt>
    <dgm:pt modelId="{C1E27D8B-41F7-6048-AC41-0A33FA6D5E85}" type="pres">
      <dgm:prSet presAssocID="{8922D388-B5FB-40CB-A231-998793D1BFDF}" presName="parentText" presStyleLbl="node1" presStyleIdx="2" presStyleCnt="4">
        <dgm:presLayoutVars>
          <dgm:chMax val="0"/>
          <dgm:bulletEnabled val="1"/>
        </dgm:presLayoutVars>
      </dgm:prSet>
      <dgm:spPr/>
    </dgm:pt>
    <dgm:pt modelId="{BA0BA69F-6AD6-C34E-8B06-CAA682AD19BC}" type="pres">
      <dgm:prSet presAssocID="{5D7862EF-F419-4197-B003-91D71C9EB799}" presName="spacer" presStyleCnt="0"/>
      <dgm:spPr/>
    </dgm:pt>
    <dgm:pt modelId="{92F0C0D5-088E-AD4B-AF74-52B83081C926}" type="pres">
      <dgm:prSet presAssocID="{E859D6AF-C5F8-466A-80C2-2CF9CC965F04}" presName="parentText" presStyleLbl="node1" presStyleIdx="3" presStyleCnt="4">
        <dgm:presLayoutVars>
          <dgm:chMax val="0"/>
          <dgm:bulletEnabled val="1"/>
        </dgm:presLayoutVars>
      </dgm:prSet>
      <dgm:spPr/>
    </dgm:pt>
  </dgm:ptLst>
  <dgm:cxnLst>
    <dgm:cxn modelId="{A593780D-7C7F-4B48-B5D2-FCF35069AECB}" type="presOf" srcId="{9303830B-4993-4B4B-8CB7-32029358F451}" destId="{26F630F6-6007-2E40-B490-BB791AEF188C}" srcOrd="0" destOrd="0" presId="urn:microsoft.com/office/officeart/2005/8/layout/vList2"/>
    <dgm:cxn modelId="{F42C8D47-ED1D-4F8F-AF6C-B1743F98A654}" srcId="{CF219B19-EDF8-4DF9-A6FD-2149D5BB21CA}" destId="{9303830B-4993-4B4B-8CB7-32029358F451}" srcOrd="1" destOrd="0" parTransId="{2087643D-10DB-4E40-A5B4-6D898E4E09E6}" sibTransId="{48DCECCE-C2E0-4B98-9142-1385F86D464C}"/>
    <dgm:cxn modelId="{583D6D50-D5F7-4D03-9A6D-448963C61A0E}" srcId="{CF219B19-EDF8-4DF9-A6FD-2149D5BB21CA}" destId="{E859D6AF-C5F8-466A-80C2-2CF9CC965F04}" srcOrd="3" destOrd="0" parTransId="{CC8BE7C6-3D01-4757-BAAE-85CAEC944D7B}" sibTransId="{5AF86332-E09D-43FA-9355-60C3DFE5A263}"/>
    <dgm:cxn modelId="{EA668468-7A2A-4516-B11B-52535ACA1D77}" srcId="{CF219B19-EDF8-4DF9-A6FD-2149D5BB21CA}" destId="{8922D388-B5FB-40CB-A231-998793D1BFDF}" srcOrd="2" destOrd="0" parTransId="{85604A46-CF6D-4CDF-AB4B-CB1C63C855F4}" sibTransId="{5D7862EF-F419-4197-B003-91D71C9EB799}"/>
    <dgm:cxn modelId="{66DC1DBF-3A81-174C-A766-30A060CCF612}" type="presOf" srcId="{CF219B19-EDF8-4DF9-A6FD-2149D5BB21CA}" destId="{25C5E270-9B2A-7A43-AF52-4F343BC8B10E}" srcOrd="0" destOrd="0" presId="urn:microsoft.com/office/officeart/2005/8/layout/vList2"/>
    <dgm:cxn modelId="{BC4ADEBF-493D-47FB-B18E-15819619A69B}" srcId="{CF219B19-EDF8-4DF9-A6FD-2149D5BB21CA}" destId="{3F2A57EF-923E-4E11-A8E3-DE8F38CE6909}" srcOrd="0" destOrd="0" parTransId="{CBEFFF6B-9864-4227-B6C8-781DDF5171C9}" sibTransId="{E942590A-B1D5-4A14-A3BC-96E74FAD6E5B}"/>
    <dgm:cxn modelId="{DDD4FBC2-A482-F14E-BED5-99AE9528A9E6}" type="presOf" srcId="{8922D388-B5FB-40CB-A231-998793D1BFDF}" destId="{C1E27D8B-41F7-6048-AC41-0A33FA6D5E85}" srcOrd="0" destOrd="0" presId="urn:microsoft.com/office/officeart/2005/8/layout/vList2"/>
    <dgm:cxn modelId="{80A13CCE-3F4C-3A49-95C1-5AFD91A768AD}" type="presOf" srcId="{E859D6AF-C5F8-466A-80C2-2CF9CC965F04}" destId="{92F0C0D5-088E-AD4B-AF74-52B83081C926}" srcOrd="0" destOrd="0" presId="urn:microsoft.com/office/officeart/2005/8/layout/vList2"/>
    <dgm:cxn modelId="{DD6F48F0-E2EA-8A48-B4EC-1A59AD6481C2}" type="presOf" srcId="{3F2A57EF-923E-4E11-A8E3-DE8F38CE6909}" destId="{D2B97FC8-695D-AA44-8F56-2EA77058A16D}" srcOrd="0" destOrd="0" presId="urn:microsoft.com/office/officeart/2005/8/layout/vList2"/>
    <dgm:cxn modelId="{10C52249-358D-AC4E-8E68-72A2212FC716}" type="presParOf" srcId="{25C5E270-9B2A-7A43-AF52-4F343BC8B10E}" destId="{D2B97FC8-695D-AA44-8F56-2EA77058A16D}" srcOrd="0" destOrd="0" presId="urn:microsoft.com/office/officeart/2005/8/layout/vList2"/>
    <dgm:cxn modelId="{AD05C822-2B87-EE49-8D75-C0A64C558786}" type="presParOf" srcId="{25C5E270-9B2A-7A43-AF52-4F343BC8B10E}" destId="{8DC87E15-89B8-4745-A30C-63067476C000}" srcOrd="1" destOrd="0" presId="urn:microsoft.com/office/officeart/2005/8/layout/vList2"/>
    <dgm:cxn modelId="{56A1DB7B-46DD-5446-90BF-DF01AB57D576}" type="presParOf" srcId="{25C5E270-9B2A-7A43-AF52-4F343BC8B10E}" destId="{26F630F6-6007-2E40-B490-BB791AEF188C}" srcOrd="2" destOrd="0" presId="urn:microsoft.com/office/officeart/2005/8/layout/vList2"/>
    <dgm:cxn modelId="{054B592C-D51E-5846-BBC2-00602878BAF6}" type="presParOf" srcId="{25C5E270-9B2A-7A43-AF52-4F343BC8B10E}" destId="{4A4F7C40-07C1-C64A-98E4-116FB1A75041}" srcOrd="3" destOrd="0" presId="urn:microsoft.com/office/officeart/2005/8/layout/vList2"/>
    <dgm:cxn modelId="{A5C80836-B0EF-1043-BFB5-5471EADC05A1}" type="presParOf" srcId="{25C5E270-9B2A-7A43-AF52-4F343BC8B10E}" destId="{C1E27D8B-41F7-6048-AC41-0A33FA6D5E85}" srcOrd="4" destOrd="0" presId="urn:microsoft.com/office/officeart/2005/8/layout/vList2"/>
    <dgm:cxn modelId="{EC591C09-2FDC-7E41-B9B7-1CAA6DC06B59}" type="presParOf" srcId="{25C5E270-9B2A-7A43-AF52-4F343BC8B10E}" destId="{BA0BA69F-6AD6-C34E-8B06-CAA682AD19BC}" srcOrd="5" destOrd="0" presId="urn:microsoft.com/office/officeart/2005/8/layout/vList2"/>
    <dgm:cxn modelId="{EA7A2550-F219-2D4C-8461-97DD49A4E7DE}" type="presParOf" srcId="{25C5E270-9B2A-7A43-AF52-4F343BC8B10E}" destId="{92F0C0D5-088E-AD4B-AF74-52B83081C926}"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B97FC8-695D-AA44-8F56-2EA77058A16D}">
      <dsp:nvSpPr>
        <dsp:cNvPr id="0" name=""/>
        <dsp:cNvSpPr/>
      </dsp:nvSpPr>
      <dsp:spPr>
        <a:xfrm>
          <a:off x="0" y="107409"/>
          <a:ext cx="8126730" cy="19691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Suggestion of keywords to be added to the metadata (GPT-4 or other LLM)</a:t>
          </a:r>
        </a:p>
      </dsp:txBody>
      <dsp:txXfrm>
        <a:off x="96124" y="203533"/>
        <a:ext cx="7934482" cy="1776862"/>
      </dsp:txXfrm>
    </dsp:sp>
    <dsp:sp modelId="{26F630F6-6007-2E40-B490-BB791AEF188C}">
      <dsp:nvSpPr>
        <dsp:cNvPr id="0" name=""/>
        <dsp:cNvSpPr/>
      </dsp:nvSpPr>
      <dsp:spPr>
        <a:xfrm>
          <a:off x="0" y="2180200"/>
          <a:ext cx="8126730" cy="19691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Provides extracted and related keywords</a:t>
          </a:r>
        </a:p>
      </dsp:txBody>
      <dsp:txXfrm>
        <a:off x="96124" y="2276324"/>
        <a:ext cx="7934482" cy="1776862"/>
      </dsp:txXfrm>
    </dsp:sp>
    <dsp:sp modelId="{C1E27D8B-41F7-6048-AC41-0A33FA6D5E85}">
      <dsp:nvSpPr>
        <dsp:cNvPr id="0" name=""/>
        <dsp:cNvSpPr/>
      </dsp:nvSpPr>
      <dsp:spPr>
        <a:xfrm>
          <a:off x="0" y="4252990"/>
          <a:ext cx="8126730" cy="19691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Input: indicator name, definition, methodology, and other selected metadata fields identified as relevant</a:t>
          </a:r>
        </a:p>
      </dsp:txBody>
      <dsp:txXfrm>
        <a:off x="96124" y="4349114"/>
        <a:ext cx="7934482" cy="1776862"/>
      </dsp:txXfrm>
    </dsp:sp>
    <dsp:sp modelId="{92F0C0D5-088E-AD4B-AF74-52B83081C926}">
      <dsp:nvSpPr>
        <dsp:cNvPr id="0" name=""/>
        <dsp:cNvSpPr/>
      </dsp:nvSpPr>
      <dsp:spPr>
        <a:xfrm>
          <a:off x="0" y="6325780"/>
          <a:ext cx="8126730" cy="19691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Goal: better full-text search and richer metadata available for embeddings/semantic search</a:t>
          </a:r>
        </a:p>
      </dsp:txBody>
      <dsp:txXfrm>
        <a:off x="96124" y="6421904"/>
        <a:ext cx="7934482" cy="17768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ato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ato Light"/>
              </a:defRPr>
            </a:lvl1pPr>
          </a:lstStyle>
          <a:p>
            <a:fld id="{EFC10EE1-B198-C942-8235-326C972CBB30}" type="datetimeFigureOut">
              <a:rPr lang="en-US" smtClean="0"/>
              <a:pPr/>
              <a:t>11/19/24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ato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ato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Lato Light"/>
        <a:ea typeface="+mn-ea"/>
        <a:cs typeface="+mn-cs"/>
      </a:defRPr>
    </a:lvl1pPr>
    <a:lvl2pPr marL="914217" algn="l" defTabSz="914217" rtl="0" eaLnBrk="1" latinLnBrk="0" hangingPunct="1">
      <a:defRPr sz="2400" kern="1200">
        <a:solidFill>
          <a:schemeClr val="tx1"/>
        </a:solidFill>
        <a:latin typeface="Lato Light"/>
        <a:ea typeface="+mn-ea"/>
        <a:cs typeface="+mn-cs"/>
      </a:defRPr>
    </a:lvl2pPr>
    <a:lvl3pPr marL="1828434" algn="l" defTabSz="914217" rtl="0" eaLnBrk="1" latinLnBrk="0" hangingPunct="1">
      <a:defRPr sz="2400" kern="1200">
        <a:solidFill>
          <a:schemeClr val="tx1"/>
        </a:solidFill>
        <a:latin typeface="Lato Light"/>
        <a:ea typeface="+mn-ea"/>
        <a:cs typeface="+mn-cs"/>
      </a:defRPr>
    </a:lvl3pPr>
    <a:lvl4pPr marL="2742651" algn="l" defTabSz="914217" rtl="0" eaLnBrk="1" latinLnBrk="0" hangingPunct="1">
      <a:defRPr sz="2400" kern="1200">
        <a:solidFill>
          <a:schemeClr val="tx1"/>
        </a:solidFill>
        <a:latin typeface="Lato Light"/>
        <a:ea typeface="+mn-ea"/>
        <a:cs typeface="+mn-cs"/>
      </a:defRPr>
    </a:lvl4pPr>
    <a:lvl5pPr marL="3656868" algn="l" defTabSz="914217" rtl="0" eaLnBrk="1" latinLnBrk="0" hangingPunct="1">
      <a:defRPr sz="2400" kern="1200">
        <a:solidFill>
          <a:schemeClr val="tx1"/>
        </a:solidFill>
        <a:latin typeface="Lato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d103c17699_0_3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d103c17699_0_3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2d103c17699_0_39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33</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977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ur vision 2">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8675648" cy="13716000"/>
          </a:xfrm>
        </p:spPr>
        <p:txBody>
          <a:bodyPr/>
          <a:lstStyle/>
          <a:p>
            <a:endParaRPr lang="en-US"/>
          </a:p>
        </p:txBody>
      </p:sp>
    </p:spTree>
    <p:extLst>
      <p:ext uri="{BB962C8B-B14F-4D97-AF65-F5344CB8AC3E}">
        <p14:creationId xmlns:p14="http://schemas.microsoft.com/office/powerpoint/2010/main" val="7089154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adership skils">
    <p:spTree>
      <p:nvGrpSpPr>
        <p:cNvPr id="1" name=""/>
        <p:cNvGrpSpPr/>
        <p:nvPr/>
      </p:nvGrpSpPr>
      <p:grpSpPr>
        <a:xfrm>
          <a:off x="0" y="0"/>
          <a:ext cx="0" cy="0"/>
          <a:chOff x="0" y="0"/>
          <a:chExt cx="0" cy="0"/>
        </a:xfrm>
      </p:grpSpPr>
      <p:sp>
        <p:nvSpPr>
          <p:cNvPr id="34" name="Picture Placeholder 3"/>
          <p:cNvSpPr>
            <a:spLocks noGrp="1"/>
          </p:cNvSpPr>
          <p:nvPr>
            <p:ph type="pic" sz="quarter" idx="14"/>
          </p:nvPr>
        </p:nvSpPr>
        <p:spPr>
          <a:xfrm>
            <a:off x="2682362" y="3945706"/>
            <a:ext cx="2935224" cy="2935154"/>
          </a:xfrm>
          <a:prstGeom prst="ellipse">
            <a:avLst/>
          </a:prstGeom>
        </p:spPr>
        <p:txBody>
          <a:bodyPr>
            <a:normAutofit/>
          </a:bodyPr>
          <a:lstStyle>
            <a:lvl1pPr>
              <a:defRPr sz="2300" b="0" i="0">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1338978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Helium_Break">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13467525" y="44604"/>
            <a:ext cx="11088796" cy="13491341"/>
          </a:xfrm>
          <a:custGeom>
            <a:avLst/>
            <a:gdLst>
              <a:gd name="connsiteX0" fmla="*/ 490691 w 11088796"/>
              <a:gd name="connsiteY0" fmla="*/ 11756903 h 13491341"/>
              <a:gd name="connsiteX1" fmla="*/ 733817 w 11088796"/>
              <a:gd name="connsiteY1" fmla="*/ 11837830 h 13491341"/>
              <a:gd name="connsiteX2" fmla="*/ 1808437 w 11088796"/>
              <a:gd name="connsiteY2" fmla="*/ 12656501 h 13491341"/>
              <a:gd name="connsiteX3" fmla="*/ 1856663 w 11088796"/>
              <a:gd name="connsiteY3" fmla="*/ 13306044 h 13491341"/>
              <a:gd name="connsiteX4" fmla="*/ 1236430 w 11088796"/>
              <a:gd name="connsiteY4" fmla="*/ 13407341 h 13491341"/>
              <a:gd name="connsiteX5" fmla="*/ 161810 w 11088796"/>
              <a:gd name="connsiteY5" fmla="*/ 12588671 h 13491341"/>
              <a:gd name="connsiteX6" fmla="*/ 97910 w 11088796"/>
              <a:gd name="connsiteY6" fmla="*/ 11966183 h 13491341"/>
              <a:gd name="connsiteX7" fmla="*/ 490691 w 11088796"/>
              <a:gd name="connsiteY7" fmla="*/ 11756903 h 13491341"/>
              <a:gd name="connsiteX8" fmla="*/ 1287637 w 11088796"/>
              <a:gd name="connsiteY8" fmla="*/ 10710803 h 13491341"/>
              <a:gd name="connsiteX9" fmla="*/ 1523741 w 11088796"/>
              <a:gd name="connsiteY9" fmla="*/ 10800947 h 13491341"/>
              <a:gd name="connsiteX10" fmla="*/ 2598361 w 11088796"/>
              <a:gd name="connsiteY10" fmla="*/ 11619618 h 13491341"/>
              <a:gd name="connsiteX11" fmla="*/ 2667707 w 11088796"/>
              <a:gd name="connsiteY11" fmla="*/ 12241437 h 13491341"/>
              <a:gd name="connsiteX12" fmla="*/ 2049794 w 11088796"/>
              <a:gd name="connsiteY12" fmla="*/ 12339687 h 13491341"/>
              <a:gd name="connsiteX13" fmla="*/ 975175 w 11088796"/>
              <a:gd name="connsiteY13" fmla="*/ 11521017 h 13491341"/>
              <a:gd name="connsiteX14" fmla="*/ 908953 w 11088796"/>
              <a:gd name="connsiteY14" fmla="*/ 10901578 h 13491341"/>
              <a:gd name="connsiteX15" fmla="*/ 1287637 w 11088796"/>
              <a:gd name="connsiteY15" fmla="*/ 10710803 h 13491341"/>
              <a:gd name="connsiteX16" fmla="*/ 1721569 w 11088796"/>
              <a:gd name="connsiteY16" fmla="*/ 9334566 h 13491341"/>
              <a:gd name="connsiteX17" fmla="*/ 1947183 w 11088796"/>
              <a:gd name="connsiteY17" fmla="*/ 9405678 h 13491341"/>
              <a:gd name="connsiteX18" fmla="*/ 3834230 w 11088796"/>
              <a:gd name="connsiteY18" fmla="*/ 10843275 h 13491341"/>
              <a:gd name="connsiteX19" fmla="*/ 3878894 w 11088796"/>
              <a:gd name="connsiteY19" fmla="*/ 11451101 h 13491341"/>
              <a:gd name="connsiteX20" fmla="*/ 3262230 w 11088796"/>
              <a:gd name="connsiteY20" fmla="*/ 11594106 h 13491341"/>
              <a:gd name="connsiteX21" fmla="*/ 1375183 w 11088796"/>
              <a:gd name="connsiteY21" fmla="*/ 10156508 h 13491341"/>
              <a:gd name="connsiteX22" fmla="*/ 1349316 w 11088796"/>
              <a:gd name="connsiteY22" fmla="*/ 9524008 h 13491341"/>
              <a:gd name="connsiteX23" fmla="*/ 1721569 w 11088796"/>
              <a:gd name="connsiteY23" fmla="*/ 9334566 h 13491341"/>
              <a:gd name="connsiteX24" fmla="*/ 2101387 w 11088796"/>
              <a:gd name="connsiteY24" fmla="*/ 7936576 h 13491341"/>
              <a:gd name="connsiteX25" fmla="*/ 2344041 w 11088796"/>
              <a:gd name="connsiteY25" fmla="*/ 8020670 h 13491341"/>
              <a:gd name="connsiteX26" fmla="*/ 5052676 w 11088796"/>
              <a:gd name="connsiteY26" fmla="*/ 10084172 h 13491341"/>
              <a:gd name="connsiteX27" fmla="*/ 5120124 w 11088796"/>
              <a:gd name="connsiteY27" fmla="*/ 10709361 h 13491341"/>
              <a:gd name="connsiteX28" fmla="*/ 4480668 w 11088796"/>
              <a:gd name="connsiteY28" fmla="*/ 10835011 h 13491341"/>
              <a:gd name="connsiteX29" fmla="*/ 1772034 w 11088796"/>
              <a:gd name="connsiteY29" fmla="*/ 8771509 h 13491341"/>
              <a:gd name="connsiteX30" fmla="*/ 1723383 w 11088796"/>
              <a:gd name="connsiteY30" fmla="*/ 8121644 h 13491341"/>
              <a:gd name="connsiteX31" fmla="*/ 2101387 w 11088796"/>
              <a:gd name="connsiteY31" fmla="*/ 7936576 h 13491341"/>
              <a:gd name="connsiteX32" fmla="*/ 1945410 w 11088796"/>
              <a:gd name="connsiteY32" fmla="*/ 6115309 h 13491341"/>
              <a:gd name="connsiteX33" fmla="*/ 2188908 w 11088796"/>
              <a:gd name="connsiteY33" fmla="*/ 6197004 h 13491341"/>
              <a:gd name="connsiteX34" fmla="*/ 6859286 w 11088796"/>
              <a:gd name="connsiteY34" fmla="*/ 9755006 h 13491341"/>
              <a:gd name="connsiteX35" fmla="*/ 6889502 w 11088796"/>
              <a:gd name="connsiteY35" fmla="*/ 10387978 h 13491341"/>
              <a:gd name="connsiteX36" fmla="*/ 6287266 w 11088796"/>
              <a:gd name="connsiteY36" fmla="*/ 10505862 h 13491341"/>
              <a:gd name="connsiteX37" fmla="*/ 1616888 w 11088796"/>
              <a:gd name="connsiteY37" fmla="*/ 6947860 h 13491341"/>
              <a:gd name="connsiteX38" fmla="*/ 1551927 w 11088796"/>
              <a:gd name="connsiteY38" fmla="*/ 6321692 h 13491341"/>
              <a:gd name="connsiteX39" fmla="*/ 1945410 w 11088796"/>
              <a:gd name="connsiteY39" fmla="*/ 6115309 h 13491341"/>
              <a:gd name="connsiteX40" fmla="*/ 1120711 w 11088796"/>
              <a:gd name="connsiteY40" fmla="*/ 3826332 h 13491341"/>
              <a:gd name="connsiteX41" fmla="*/ 1362501 w 11088796"/>
              <a:gd name="connsiteY41" fmla="*/ 3910611 h 13491341"/>
              <a:gd name="connsiteX42" fmla="*/ 9297658 w 11088796"/>
              <a:gd name="connsiteY42" fmla="*/ 9955798 h 13491341"/>
              <a:gd name="connsiteX43" fmla="*/ 9344772 w 11088796"/>
              <a:gd name="connsiteY43" fmla="*/ 10560687 h 13491341"/>
              <a:gd name="connsiteX44" fmla="*/ 8749084 w 11088796"/>
              <a:gd name="connsiteY44" fmla="*/ 10675877 h 13491341"/>
              <a:gd name="connsiteX45" fmla="*/ 813928 w 11088796"/>
              <a:gd name="connsiteY45" fmla="*/ 4630689 h 13491341"/>
              <a:gd name="connsiteX46" fmla="*/ 744971 w 11088796"/>
              <a:gd name="connsiteY46" fmla="*/ 4009160 h 13491341"/>
              <a:gd name="connsiteX47" fmla="*/ 1120711 w 11088796"/>
              <a:gd name="connsiteY47" fmla="*/ 3826332 h 13491341"/>
              <a:gd name="connsiteX48" fmla="*/ 4227254 w 11088796"/>
              <a:gd name="connsiteY48" fmla="*/ 2790686 h 13491341"/>
              <a:gd name="connsiteX49" fmla="*/ 4454070 w 11088796"/>
              <a:gd name="connsiteY49" fmla="*/ 2860658 h 13491341"/>
              <a:gd name="connsiteX50" fmla="*/ 9475564 w 11088796"/>
              <a:gd name="connsiteY50" fmla="*/ 6686148 h 13491341"/>
              <a:gd name="connsiteX51" fmla="*/ 9504938 w 11088796"/>
              <a:gd name="connsiteY51" fmla="*/ 7321320 h 13491341"/>
              <a:gd name="connsiteX52" fmla="*/ 8903564 w 11088796"/>
              <a:gd name="connsiteY52" fmla="*/ 7436978 h 13491341"/>
              <a:gd name="connsiteX53" fmla="*/ 3882070 w 11088796"/>
              <a:gd name="connsiteY53" fmla="*/ 3611488 h 13491341"/>
              <a:gd name="connsiteX54" fmla="*/ 3837020 w 11088796"/>
              <a:gd name="connsiteY54" fmla="*/ 3003370 h 13491341"/>
              <a:gd name="connsiteX55" fmla="*/ 4227254 w 11088796"/>
              <a:gd name="connsiteY55" fmla="*/ 2790686 h 13491341"/>
              <a:gd name="connsiteX56" fmla="*/ 5978286 w 11088796"/>
              <a:gd name="connsiteY56" fmla="*/ 2454748 h 13491341"/>
              <a:gd name="connsiteX57" fmla="*/ 6213830 w 11088796"/>
              <a:gd name="connsiteY57" fmla="*/ 2544466 h 13491341"/>
              <a:gd name="connsiteX58" fmla="*/ 9303674 w 11088796"/>
              <a:gd name="connsiteY58" fmla="*/ 4898383 h 13491341"/>
              <a:gd name="connsiteX59" fmla="*/ 9350860 w 11088796"/>
              <a:gd name="connsiteY59" fmla="*/ 5503319 h 13491341"/>
              <a:gd name="connsiteX60" fmla="*/ 8755108 w 11088796"/>
              <a:gd name="connsiteY60" fmla="*/ 5618451 h 13491341"/>
              <a:gd name="connsiteX61" fmla="*/ 5665264 w 11088796"/>
              <a:gd name="connsiteY61" fmla="*/ 3264535 h 13491341"/>
              <a:gd name="connsiteX62" fmla="*/ 5596232 w 11088796"/>
              <a:gd name="connsiteY62" fmla="*/ 2642955 h 13491341"/>
              <a:gd name="connsiteX63" fmla="*/ 5978286 w 11088796"/>
              <a:gd name="connsiteY63" fmla="*/ 2454748 h 13491341"/>
              <a:gd name="connsiteX64" fmla="*/ 1124504 w 11088796"/>
              <a:gd name="connsiteY64" fmla="*/ 2113497 h 13491341"/>
              <a:gd name="connsiteX65" fmla="*/ 1366063 w 11088796"/>
              <a:gd name="connsiteY65" fmla="*/ 2195470 h 13491341"/>
              <a:gd name="connsiteX66" fmla="*/ 10938820 w 11088796"/>
              <a:gd name="connsiteY66" fmla="*/ 9488219 h 13491341"/>
              <a:gd name="connsiteX67" fmla="*/ 10982418 w 11088796"/>
              <a:gd name="connsiteY67" fmla="*/ 10098117 h 13491341"/>
              <a:gd name="connsiteX68" fmla="*/ 10366800 w 11088796"/>
              <a:gd name="connsiteY68" fmla="*/ 10239076 h 13491341"/>
              <a:gd name="connsiteX69" fmla="*/ 794043 w 11088796"/>
              <a:gd name="connsiteY69" fmla="*/ 2946327 h 13491341"/>
              <a:gd name="connsiteX70" fmla="*/ 744627 w 11088796"/>
              <a:gd name="connsiteY70" fmla="*/ 2298728 h 13491341"/>
              <a:gd name="connsiteX71" fmla="*/ 1124504 w 11088796"/>
              <a:gd name="connsiteY71" fmla="*/ 2113497 h 13491341"/>
              <a:gd name="connsiteX72" fmla="*/ 7356102 w 11088796"/>
              <a:gd name="connsiteY72" fmla="*/ 1797588 h 13491341"/>
              <a:gd name="connsiteX73" fmla="*/ 7581448 w 11088796"/>
              <a:gd name="connsiteY73" fmla="*/ 1868497 h 13491341"/>
              <a:gd name="connsiteX74" fmla="*/ 9593352 w 11088796"/>
              <a:gd name="connsiteY74" fmla="*/ 3401213 h 13491341"/>
              <a:gd name="connsiteX75" fmla="*/ 9637536 w 11088796"/>
              <a:gd name="connsiteY75" fmla="*/ 4008670 h 13491341"/>
              <a:gd name="connsiteX76" fmla="*/ 9021352 w 11088796"/>
              <a:gd name="connsiteY76" fmla="*/ 4152044 h 13491341"/>
              <a:gd name="connsiteX77" fmla="*/ 7009448 w 11088796"/>
              <a:gd name="connsiteY77" fmla="*/ 2619328 h 13491341"/>
              <a:gd name="connsiteX78" fmla="*/ 6984064 w 11088796"/>
              <a:gd name="connsiteY78" fmla="*/ 1987194 h 13491341"/>
              <a:gd name="connsiteX79" fmla="*/ 7356102 w 11088796"/>
              <a:gd name="connsiteY79" fmla="*/ 1797588 h 13491341"/>
              <a:gd name="connsiteX80" fmla="*/ 8626238 w 11088796"/>
              <a:gd name="connsiteY80" fmla="*/ 1077861 h 13491341"/>
              <a:gd name="connsiteX81" fmla="*/ 8867664 w 11088796"/>
              <a:gd name="connsiteY81" fmla="*/ 1161018 h 13491341"/>
              <a:gd name="connsiteX82" fmla="*/ 9942284 w 11088796"/>
              <a:gd name="connsiteY82" fmla="*/ 1979689 h 13491341"/>
              <a:gd name="connsiteX83" fmla="*/ 10009308 w 11088796"/>
              <a:gd name="connsiteY83" fmla="*/ 2604557 h 13491341"/>
              <a:gd name="connsiteX84" fmla="*/ 9370276 w 11088796"/>
              <a:gd name="connsiteY84" fmla="*/ 2730530 h 13491341"/>
              <a:gd name="connsiteX85" fmla="*/ 8295656 w 11088796"/>
              <a:gd name="connsiteY85" fmla="*/ 1911858 h 13491341"/>
              <a:gd name="connsiteX86" fmla="*/ 8250554 w 11088796"/>
              <a:gd name="connsiteY86" fmla="*/ 1264696 h 13491341"/>
              <a:gd name="connsiteX87" fmla="*/ 8626238 w 11088796"/>
              <a:gd name="connsiteY87" fmla="*/ 1077861 h 13491341"/>
              <a:gd name="connsiteX88" fmla="*/ 9447378 w 11088796"/>
              <a:gd name="connsiteY88" fmla="*/ 1 h 13491341"/>
              <a:gd name="connsiteX89" fmla="*/ 9689796 w 11088796"/>
              <a:gd name="connsiteY89" fmla="*/ 81858 h 13491341"/>
              <a:gd name="connsiteX90" fmla="*/ 10764416 w 11088796"/>
              <a:gd name="connsiteY90" fmla="*/ 900529 h 13491341"/>
              <a:gd name="connsiteX91" fmla="*/ 10812642 w 11088796"/>
              <a:gd name="connsiteY91" fmla="*/ 1550070 h 13491341"/>
              <a:gd name="connsiteX92" fmla="*/ 10192408 w 11088796"/>
              <a:gd name="connsiteY92" fmla="*/ 1651368 h 13491341"/>
              <a:gd name="connsiteX93" fmla="*/ 9117788 w 11088796"/>
              <a:gd name="connsiteY93" fmla="*/ 832697 h 13491341"/>
              <a:gd name="connsiteX94" fmla="*/ 9053888 w 11088796"/>
              <a:gd name="connsiteY94" fmla="*/ 210211 h 13491341"/>
              <a:gd name="connsiteX95" fmla="*/ 9447378 w 11088796"/>
              <a:gd name="connsiteY95" fmla="*/ 1 h 1349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1088796" h="13491341">
                <a:moveTo>
                  <a:pt x="490691" y="11756903"/>
                </a:moveTo>
                <a:cubicBezTo>
                  <a:pt x="576640" y="11756478"/>
                  <a:pt x="661187" y="11782498"/>
                  <a:pt x="733817" y="11837830"/>
                </a:cubicBezTo>
                <a:cubicBezTo>
                  <a:pt x="733817" y="11837830"/>
                  <a:pt x="733817" y="11837830"/>
                  <a:pt x="1808437" y="12656501"/>
                </a:cubicBezTo>
                <a:cubicBezTo>
                  <a:pt x="2002119" y="12804053"/>
                  <a:pt x="2020477" y="13091014"/>
                  <a:pt x="1856663" y="13306044"/>
                </a:cubicBezTo>
                <a:cubicBezTo>
                  <a:pt x="1708962" y="13499922"/>
                  <a:pt x="1430112" y="13554893"/>
                  <a:pt x="1236430" y="13407341"/>
                </a:cubicBezTo>
                <a:cubicBezTo>
                  <a:pt x="1236430" y="13407341"/>
                  <a:pt x="1236430" y="13407341"/>
                  <a:pt x="161810" y="12588671"/>
                </a:cubicBezTo>
                <a:cubicBezTo>
                  <a:pt x="-31872" y="12441120"/>
                  <a:pt x="-49792" y="12160062"/>
                  <a:pt x="97910" y="11966183"/>
                </a:cubicBezTo>
                <a:cubicBezTo>
                  <a:pt x="200294" y="11831790"/>
                  <a:pt x="347442" y="11757613"/>
                  <a:pt x="490691" y="11756903"/>
                </a:cubicBezTo>
                <a:close/>
                <a:moveTo>
                  <a:pt x="1287637" y="10710803"/>
                </a:moveTo>
                <a:cubicBezTo>
                  <a:pt x="1369716" y="10715457"/>
                  <a:pt x="1451110" y="10745615"/>
                  <a:pt x="1523741" y="10800947"/>
                </a:cubicBezTo>
                <a:cubicBezTo>
                  <a:pt x="1523741" y="10800947"/>
                  <a:pt x="1523741" y="10800947"/>
                  <a:pt x="2598361" y="11619618"/>
                </a:cubicBezTo>
                <a:cubicBezTo>
                  <a:pt x="2792042" y="11767170"/>
                  <a:pt x="2832808" y="12024717"/>
                  <a:pt x="2667707" y="12241437"/>
                </a:cubicBezTo>
                <a:cubicBezTo>
                  <a:pt x="2521245" y="12433688"/>
                  <a:pt x="2243477" y="12487239"/>
                  <a:pt x="2049794" y="12339687"/>
                </a:cubicBezTo>
                <a:cubicBezTo>
                  <a:pt x="2049794" y="12339687"/>
                  <a:pt x="2049794" y="12339687"/>
                  <a:pt x="975175" y="11521017"/>
                </a:cubicBezTo>
                <a:cubicBezTo>
                  <a:pt x="781493" y="11373465"/>
                  <a:pt x="762492" y="11093830"/>
                  <a:pt x="908953" y="10901578"/>
                </a:cubicBezTo>
                <a:cubicBezTo>
                  <a:pt x="1012143" y="10766128"/>
                  <a:pt x="1150840" y="10703045"/>
                  <a:pt x="1287637" y="10710803"/>
                </a:cubicBezTo>
                <a:close/>
                <a:moveTo>
                  <a:pt x="1721569" y="9334566"/>
                </a:moveTo>
                <a:cubicBezTo>
                  <a:pt x="1803463" y="9333793"/>
                  <a:pt x="1882852" y="9356669"/>
                  <a:pt x="1947183" y="9405678"/>
                </a:cubicBezTo>
                <a:cubicBezTo>
                  <a:pt x="1947183" y="9405678"/>
                  <a:pt x="1947183" y="9405678"/>
                  <a:pt x="3834230" y="10843275"/>
                </a:cubicBezTo>
                <a:cubicBezTo>
                  <a:pt x="4005780" y="10973966"/>
                  <a:pt x="4026594" y="11257225"/>
                  <a:pt x="3878894" y="11451101"/>
                </a:cubicBezTo>
                <a:cubicBezTo>
                  <a:pt x="3712398" y="11669653"/>
                  <a:pt x="3433780" y="11724797"/>
                  <a:pt x="3262230" y="11594106"/>
                </a:cubicBezTo>
                <a:cubicBezTo>
                  <a:pt x="3262230" y="11594106"/>
                  <a:pt x="3262230" y="11594106"/>
                  <a:pt x="1375183" y="10156508"/>
                </a:cubicBezTo>
                <a:cubicBezTo>
                  <a:pt x="1203633" y="10025818"/>
                  <a:pt x="1182818" y="9742560"/>
                  <a:pt x="1349316" y="9524008"/>
                </a:cubicBezTo>
                <a:cubicBezTo>
                  <a:pt x="1441628" y="9402835"/>
                  <a:pt x="1585080" y="9335855"/>
                  <a:pt x="1721569" y="9334566"/>
                </a:cubicBezTo>
                <a:close/>
                <a:moveTo>
                  <a:pt x="2101387" y="7936576"/>
                </a:moveTo>
                <a:cubicBezTo>
                  <a:pt x="2186631" y="7938355"/>
                  <a:pt x="2271321" y="7965270"/>
                  <a:pt x="2344041" y="8020670"/>
                </a:cubicBezTo>
                <a:cubicBezTo>
                  <a:pt x="2344041" y="8020670"/>
                  <a:pt x="2344041" y="8020670"/>
                  <a:pt x="5052676" y="10084172"/>
                </a:cubicBezTo>
                <a:cubicBezTo>
                  <a:pt x="5246596" y="10231905"/>
                  <a:pt x="5267826" y="10515482"/>
                  <a:pt x="5120124" y="10709361"/>
                </a:cubicBezTo>
                <a:cubicBezTo>
                  <a:pt x="4953624" y="10927915"/>
                  <a:pt x="4674590" y="10982744"/>
                  <a:pt x="4480668" y="10835011"/>
                </a:cubicBezTo>
                <a:cubicBezTo>
                  <a:pt x="4480668" y="10835011"/>
                  <a:pt x="4480668" y="10835011"/>
                  <a:pt x="1772034" y="8771509"/>
                </a:cubicBezTo>
                <a:cubicBezTo>
                  <a:pt x="1578113" y="8623776"/>
                  <a:pt x="1556883" y="8340198"/>
                  <a:pt x="1723383" y="8121644"/>
                </a:cubicBezTo>
                <a:cubicBezTo>
                  <a:pt x="1815697" y="8000470"/>
                  <a:pt x="1959313" y="7933611"/>
                  <a:pt x="2101387" y="7936576"/>
                </a:cubicBezTo>
                <a:close/>
                <a:moveTo>
                  <a:pt x="1945410" y="6115309"/>
                </a:moveTo>
                <a:cubicBezTo>
                  <a:pt x="2031653" y="6115412"/>
                  <a:pt x="2116421" y="6141783"/>
                  <a:pt x="2188908" y="6197004"/>
                </a:cubicBezTo>
                <a:cubicBezTo>
                  <a:pt x="2188908" y="6197004"/>
                  <a:pt x="2188908" y="6197004"/>
                  <a:pt x="6859286" y="9755006"/>
                </a:cubicBezTo>
                <a:cubicBezTo>
                  <a:pt x="7052586" y="9902268"/>
                  <a:pt x="7052554" y="10173950"/>
                  <a:pt x="6889502" y="10387978"/>
                </a:cubicBezTo>
                <a:cubicBezTo>
                  <a:pt x="6742488" y="10580955"/>
                  <a:pt x="6480566" y="10653123"/>
                  <a:pt x="6287266" y="10505862"/>
                </a:cubicBezTo>
                <a:cubicBezTo>
                  <a:pt x="6287266" y="10505862"/>
                  <a:pt x="6287266" y="10505862"/>
                  <a:pt x="1616888" y="6947860"/>
                </a:cubicBezTo>
                <a:cubicBezTo>
                  <a:pt x="1423588" y="6800599"/>
                  <a:pt x="1404912" y="6514668"/>
                  <a:pt x="1551927" y="6321692"/>
                </a:cubicBezTo>
                <a:cubicBezTo>
                  <a:pt x="1653834" y="6187921"/>
                  <a:pt x="1801671" y="6115135"/>
                  <a:pt x="1945410" y="6115309"/>
                </a:cubicBezTo>
                <a:close/>
                <a:moveTo>
                  <a:pt x="1120711" y="3826332"/>
                </a:moveTo>
                <a:cubicBezTo>
                  <a:pt x="1205571" y="3828346"/>
                  <a:pt x="1289952" y="3855341"/>
                  <a:pt x="1362501" y="3910611"/>
                </a:cubicBezTo>
                <a:cubicBezTo>
                  <a:pt x="1362501" y="3910611"/>
                  <a:pt x="1362501" y="3910611"/>
                  <a:pt x="9297658" y="9955798"/>
                </a:cubicBezTo>
                <a:cubicBezTo>
                  <a:pt x="9491122" y="10103183"/>
                  <a:pt x="9491234" y="10368433"/>
                  <a:pt x="9344772" y="10560687"/>
                </a:cubicBezTo>
                <a:cubicBezTo>
                  <a:pt x="9179666" y="10777410"/>
                  <a:pt x="8942548" y="10823263"/>
                  <a:pt x="8749084" y="10675877"/>
                </a:cubicBezTo>
                <a:cubicBezTo>
                  <a:pt x="8749084" y="10675877"/>
                  <a:pt x="8749084" y="10675877"/>
                  <a:pt x="813928" y="4630689"/>
                </a:cubicBezTo>
                <a:cubicBezTo>
                  <a:pt x="620463" y="4483305"/>
                  <a:pt x="579867" y="4225882"/>
                  <a:pt x="744971" y="4009160"/>
                </a:cubicBezTo>
                <a:cubicBezTo>
                  <a:pt x="836511" y="3889001"/>
                  <a:pt x="979277" y="3822972"/>
                  <a:pt x="1120711" y="3826332"/>
                </a:cubicBezTo>
                <a:close/>
                <a:moveTo>
                  <a:pt x="4227254" y="2790686"/>
                </a:moveTo>
                <a:cubicBezTo>
                  <a:pt x="4310200" y="2788659"/>
                  <a:pt x="4389662" y="2811590"/>
                  <a:pt x="4454070" y="2860658"/>
                </a:cubicBezTo>
                <a:cubicBezTo>
                  <a:pt x="4454070" y="2860658"/>
                  <a:pt x="4454070" y="2860658"/>
                  <a:pt x="9475564" y="6686148"/>
                </a:cubicBezTo>
                <a:cubicBezTo>
                  <a:pt x="9647320" y="6816995"/>
                  <a:pt x="9671436" y="7102770"/>
                  <a:pt x="9504938" y="7321320"/>
                </a:cubicBezTo>
                <a:cubicBezTo>
                  <a:pt x="9357238" y="7515197"/>
                  <a:pt x="9075320" y="7567825"/>
                  <a:pt x="8903564" y="7436978"/>
                </a:cubicBezTo>
                <a:cubicBezTo>
                  <a:pt x="8903564" y="7436978"/>
                  <a:pt x="8903564" y="7436978"/>
                  <a:pt x="3882070" y="3611488"/>
                </a:cubicBezTo>
                <a:cubicBezTo>
                  <a:pt x="3710313" y="3480640"/>
                  <a:pt x="3689321" y="3197246"/>
                  <a:pt x="3837020" y="3003370"/>
                </a:cubicBezTo>
                <a:cubicBezTo>
                  <a:pt x="3941082" y="2866775"/>
                  <a:pt x="4089010" y="2794065"/>
                  <a:pt x="4227254" y="2790686"/>
                </a:cubicBezTo>
                <a:close/>
                <a:moveTo>
                  <a:pt x="5978286" y="2454748"/>
                </a:moveTo>
                <a:cubicBezTo>
                  <a:pt x="6060956" y="2459853"/>
                  <a:pt x="6142436" y="2490076"/>
                  <a:pt x="6213830" y="2544466"/>
                </a:cubicBezTo>
                <a:cubicBezTo>
                  <a:pt x="6213830" y="2544466"/>
                  <a:pt x="6213830" y="2544466"/>
                  <a:pt x="9303674" y="4898383"/>
                </a:cubicBezTo>
                <a:cubicBezTo>
                  <a:pt x="9497180" y="5045798"/>
                  <a:pt x="9515962" y="5286598"/>
                  <a:pt x="9350860" y="5503319"/>
                </a:cubicBezTo>
                <a:cubicBezTo>
                  <a:pt x="9204398" y="5695570"/>
                  <a:pt x="8948614" y="5765868"/>
                  <a:pt x="8755108" y="5618451"/>
                </a:cubicBezTo>
                <a:cubicBezTo>
                  <a:pt x="8755108" y="5618451"/>
                  <a:pt x="8755108" y="5618451"/>
                  <a:pt x="5665264" y="3264535"/>
                </a:cubicBezTo>
                <a:cubicBezTo>
                  <a:pt x="5474880" y="3119496"/>
                  <a:pt x="5449770" y="2835207"/>
                  <a:pt x="5596232" y="2642955"/>
                </a:cubicBezTo>
                <a:cubicBezTo>
                  <a:pt x="5699420" y="2507505"/>
                  <a:pt x="5840504" y="2446239"/>
                  <a:pt x="5978286" y="2454748"/>
                </a:cubicBezTo>
                <a:close/>
                <a:moveTo>
                  <a:pt x="1124504" y="2113497"/>
                </a:moveTo>
                <a:cubicBezTo>
                  <a:pt x="1210071" y="2114841"/>
                  <a:pt x="1294642" y="2141060"/>
                  <a:pt x="1366063" y="2195470"/>
                </a:cubicBezTo>
                <a:cubicBezTo>
                  <a:pt x="1366063" y="2195470"/>
                  <a:pt x="1366063" y="2195470"/>
                  <a:pt x="10938820" y="9488219"/>
                </a:cubicBezTo>
                <a:cubicBezTo>
                  <a:pt x="11132398" y="9635692"/>
                  <a:pt x="11129432" y="9905139"/>
                  <a:pt x="10982418" y="10098117"/>
                </a:cubicBezTo>
                <a:cubicBezTo>
                  <a:pt x="10819366" y="10312145"/>
                  <a:pt x="10560378" y="10386547"/>
                  <a:pt x="10366800" y="10239076"/>
                </a:cubicBezTo>
                <a:cubicBezTo>
                  <a:pt x="10366800" y="10239076"/>
                  <a:pt x="10366800" y="10239076"/>
                  <a:pt x="794043" y="2946327"/>
                </a:cubicBezTo>
                <a:cubicBezTo>
                  <a:pt x="603587" y="2801233"/>
                  <a:pt x="581575" y="2512756"/>
                  <a:pt x="744627" y="2298728"/>
                </a:cubicBezTo>
                <a:cubicBezTo>
                  <a:pt x="836511" y="2178117"/>
                  <a:pt x="981892" y="2111258"/>
                  <a:pt x="1124504" y="2113497"/>
                </a:cubicBezTo>
                <a:close/>
                <a:moveTo>
                  <a:pt x="7356102" y="1797588"/>
                </a:moveTo>
                <a:cubicBezTo>
                  <a:pt x="7437918" y="1796756"/>
                  <a:pt x="7517214" y="1819562"/>
                  <a:pt x="7581448" y="1868497"/>
                </a:cubicBezTo>
                <a:cubicBezTo>
                  <a:pt x="7581448" y="1868497"/>
                  <a:pt x="7581448" y="1868497"/>
                  <a:pt x="9593352" y="3401213"/>
                </a:cubicBezTo>
                <a:cubicBezTo>
                  <a:pt x="9764644" y="3531709"/>
                  <a:pt x="9785234" y="3814795"/>
                  <a:pt x="9637536" y="4008670"/>
                </a:cubicBezTo>
                <a:cubicBezTo>
                  <a:pt x="9471038" y="4227222"/>
                  <a:pt x="9192646" y="4282538"/>
                  <a:pt x="9021352" y="4152044"/>
                </a:cubicBezTo>
                <a:cubicBezTo>
                  <a:pt x="9021352" y="4152044"/>
                  <a:pt x="9021352" y="4152044"/>
                  <a:pt x="7009448" y="2619328"/>
                </a:cubicBezTo>
                <a:cubicBezTo>
                  <a:pt x="6838156" y="2488833"/>
                  <a:pt x="6817566" y="2205746"/>
                  <a:pt x="6984064" y="1987194"/>
                </a:cubicBezTo>
                <a:cubicBezTo>
                  <a:pt x="7076376" y="1866022"/>
                  <a:pt x="7219740" y="1798975"/>
                  <a:pt x="7356102" y="1797588"/>
                </a:cubicBezTo>
                <a:close/>
                <a:moveTo>
                  <a:pt x="8626238" y="1077861"/>
                </a:moveTo>
                <a:cubicBezTo>
                  <a:pt x="8710866" y="1079170"/>
                  <a:pt x="8795034" y="1105687"/>
                  <a:pt x="8867664" y="1161018"/>
                </a:cubicBezTo>
                <a:cubicBezTo>
                  <a:pt x="8867664" y="1161018"/>
                  <a:pt x="8867664" y="1161018"/>
                  <a:pt x="9942284" y="1979689"/>
                </a:cubicBezTo>
                <a:cubicBezTo>
                  <a:pt x="10135964" y="2127242"/>
                  <a:pt x="10157008" y="2410678"/>
                  <a:pt x="10009308" y="2604557"/>
                </a:cubicBezTo>
                <a:cubicBezTo>
                  <a:pt x="9842808" y="2823111"/>
                  <a:pt x="9563958" y="2878081"/>
                  <a:pt x="9370276" y="2730530"/>
                </a:cubicBezTo>
                <a:cubicBezTo>
                  <a:pt x="9370276" y="2730530"/>
                  <a:pt x="9370276" y="2730530"/>
                  <a:pt x="8295656" y="1911858"/>
                </a:cubicBezTo>
                <a:cubicBezTo>
                  <a:pt x="8101974" y="1764307"/>
                  <a:pt x="8084054" y="1483251"/>
                  <a:pt x="8250554" y="1264696"/>
                </a:cubicBezTo>
                <a:cubicBezTo>
                  <a:pt x="8342868" y="1143522"/>
                  <a:pt x="8485190" y="1075680"/>
                  <a:pt x="8626238" y="1077861"/>
                </a:cubicBezTo>
                <a:close/>
                <a:moveTo>
                  <a:pt x="9447378" y="1"/>
                </a:moveTo>
                <a:cubicBezTo>
                  <a:pt x="9532998" y="9"/>
                  <a:pt x="9617166" y="26526"/>
                  <a:pt x="9689796" y="81858"/>
                </a:cubicBezTo>
                <a:cubicBezTo>
                  <a:pt x="9689796" y="81858"/>
                  <a:pt x="9689796" y="81858"/>
                  <a:pt x="10764416" y="900529"/>
                </a:cubicBezTo>
                <a:cubicBezTo>
                  <a:pt x="10958096" y="1048080"/>
                  <a:pt x="10979140" y="1331516"/>
                  <a:pt x="10812642" y="1550070"/>
                </a:cubicBezTo>
                <a:cubicBezTo>
                  <a:pt x="10664940" y="1743949"/>
                  <a:pt x="10386090" y="1798919"/>
                  <a:pt x="10192408" y="1651368"/>
                </a:cubicBezTo>
                <a:cubicBezTo>
                  <a:pt x="10192408" y="1651368"/>
                  <a:pt x="10192408" y="1651368"/>
                  <a:pt x="9117788" y="832697"/>
                </a:cubicBezTo>
                <a:cubicBezTo>
                  <a:pt x="8924106" y="685146"/>
                  <a:pt x="8906186" y="404090"/>
                  <a:pt x="9053888" y="210211"/>
                </a:cubicBezTo>
                <a:cubicBezTo>
                  <a:pt x="9157950" y="73615"/>
                  <a:pt x="9304680" y="-11"/>
                  <a:pt x="9447378" y="1"/>
                </a:cubicBezTo>
                <a:close/>
              </a:path>
            </a:pathLst>
          </a:custGeom>
          <a:effectLst/>
        </p:spPr>
        <p:txBody>
          <a:bodyPr wrap="square">
            <a:no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2" name="Rectangle 1"/>
          <p:cNvSpPr/>
          <p:nvPr userDrawn="1"/>
        </p:nvSpPr>
        <p:spPr>
          <a:xfrm>
            <a:off x="7738946" y="12533971"/>
            <a:ext cx="8162693" cy="10019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2970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orient="horz" pos="4320" userDrawn="1">
          <p15:clr>
            <a:srgbClr val="FBAE40"/>
          </p15:clr>
        </p15:guide>
        <p15:guide id="2" pos="767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376269"/>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767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Master-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3764079" y="0"/>
            <a:ext cx="10613571" cy="13715999"/>
          </a:xfrm>
          <a:solidFill>
            <a:schemeClr val="bg1">
              <a:lumMod val="95000"/>
            </a:schemeClr>
          </a:solidFill>
        </p:spPr>
        <p:txBody>
          <a:bodyPr>
            <a:normAutofit/>
          </a:bodyPr>
          <a:lstStyle>
            <a:lvl1pPr>
              <a:defRPr sz="2400"/>
            </a:lvl1pPr>
          </a:lstStyle>
          <a:p>
            <a:endParaRPr lang="en-US"/>
          </a:p>
        </p:txBody>
      </p:sp>
    </p:spTree>
    <p:extLst>
      <p:ext uri="{BB962C8B-B14F-4D97-AF65-F5344CB8AC3E}">
        <p14:creationId xmlns:p14="http://schemas.microsoft.com/office/powerpoint/2010/main" val="1672060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phone_devices of 3">
    <p:spTree>
      <p:nvGrpSpPr>
        <p:cNvPr id="1" name=""/>
        <p:cNvGrpSpPr/>
        <p:nvPr/>
      </p:nvGrpSpPr>
      <p:grpSpPr>
        <a:xfrm>
          <a:off x="0" y="0"/>
          <a:ext cx="0" cy="0"/>
          <a:chOff x="0" y="0"/>
          <a:chExt cx="0" cy="0"/>
        </a:xfrm>
      </p:grpSpPr>
      <p:sp>
        <p:nvSpPr>
          <p:cNvPr id="6" name="Rectangle 5"/>
          <p:cNvSpPr/>
          <p:nvPr userDrawn="1"/>
        </p:nvSpPr>
        <p:spPr>
          <a:xfrm>
            <a:off x="5820937" y="12623180"/>
            <a:ext cx="12690088" cy="6913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13"/>
          <p:cNvSpPr>
            <a:spLocks noGrp="1"/>
          </p:cNvSpPr>
          <p:nvPr>
            <p:ph type="pic" sz="quarter" idx="21"/>
          </p:nvPr>
        </p:nvSpPr>
        <p:spPr>
          <a:xfrm>
            <a:off x="13936717" y="3247697"/>
            <a:ext cx="7241628" cy="12875172"/>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1687352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iphone_devices of 3">
    <p:spTree>
      <p:nvGrpSpPr>
        <p:cNvPr id="1" name=""/>
        <p:cNvGrpSpPr/>
        <p:nvPr/>
      </p:nvGrpSpPr>
      <p:grpSpPr>
        <a:xfrm>
          <a:off x="0" y="0"/>
          <a:ext cx="0" cy="0"/>
          <a:chOff x="0" y="0"/>
          <a:chExt cx="0" cy="0"/>
        </a:xfrm>
      </p:grpSpPr>
      <p:sp>
        <p:nvSpPr>
          <p:cNvPr id="6" name="Rectangle 5"/>
          <p:cNvSpPr/>
          <p:nvPr userDrawn="1"/>
        </p:nvSpPr>
        <p:spPr>
          <a:xfrm>
            <a:off x="5820937" y="12623180"/>
            <a:ext cx="12690088" cy="6913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3"/>
          <p:cNvSpPr>
            <a:spLocks noGrp="1"/>
          </p:cNvSpPr>
          <p:nvPr>
            <p:ph type="pic" sz="quarter" idx="21"/>
          </p:nvPr>
        </p:nvSpPr>
        <p:spPr>
          <a:xfrm>
            <a:off x="9253205" y="6230198"/>
            <a:ext cx="5756336" cy="1020670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50243604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eam 2">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18730082" y="4665515"/>
            <a:ext cx="2935224" cy="2935154"/>
          </a:xfrm>
          <a:prstGeom prst="ellipse">
            <a:avLst/>
          </a:prstGeom>
        </p:spPr>
        <p:txBody>
          <a:bodyPr>
            <a:normAutofit/>
          </a:bodyPr>
          <a:lstStyle>
            <a:lvl1pPr>
              <a:defRPr sz="2300" b="0" i="0">
                <a:latin typeface="Lato Light" charset="0"/>
                <a:ea typeface="Lato Light" charset="0"/>
                <a:cs typeface="Lato Light" charset="0"/>
              </a:defRPr>
            </a:lvl1pPr>
          </a:lstStyle>
          <a:p>
            <a:endParaRPr lang="en-US" dirty="0"/>
          </a:p>
        </p:txBody>
      </p:sp>
      <p:sp>
        <p:nvSpPr>
          <p:cNvPr id="15" name="Picture Placeholder 3"/>
          <p:cNvSpPr>
            <a:spLocks noGrp="1"/>
          </p:cNvSpPr>
          <p:nvPr>
            <p:ph type="pic" sz="quarter" idx="12"/>
          </p:nvPr>
        </p:nvSpPr>
        <p:spPr>
          <a:xfrm>
            <a:off x="13403702" y="4665515"/>
            <a:ext cx="2935224" cy="2935154"/>
          </a:xfrm>
          <a:prstGeom prst="ellipse">
            <a:avLst/>
          </a:prstGeom>
        </p:spPr>
        <p:txBody>
          <a:bodyPr>
            <a:normAutofit/>
          </a:bodyPr>
          <a:lstStyle>
            <a:lvl1pPr>
              <a:defRPr sz="2300" b="0" i="0">
                <a:latin typeface="Lato Light" charset="0"/>
                <a:ea typeface="Lato Light" charset="0"/>
                <a:cs typeface="Lato Light" charset="0"/>
              </a:defRPr>
            </a:lvl1pPr>
          </a:lstStyle>
          <a:p>
            <a:endParaRPr lang="en-US" dirty="0"/>
          </a:p>
        </p:txBody>
      </p:sp>
      <p:sp>
        <p:nvSpPr>
          <p:cNvPr id="25" name="Picture Placeholder 3"/>
          <p:cNvSpPr>
            <a:spLocks noGrp="1"/>
          </p:cNvSpPr>
          <p:nvPr>
            <p:ph type="pic" sz="quarter" idx="13"/>
          </p:nvPr>
        </p:nvSpPr>
        <p:spPr>
          <a:xfrm>
            <a:off x="8008742" y="4665515"/>
            <a:ext cx="2935224" cy="2935154"/>
          </a:xfrm>
          <a:prstGeom prst="ellipse">
            <a:avLst/>
          </a:prstGeom>
        </p:spPr>
        <p:txBody>
          <a:bodyPr>
            <a:normAutofit/>
          </a:bodyPr>
          <a:lstStyle>
            <a:lvl1pPr>
              <a:defRPr sz="2300" b="0" i="0">
                <a:latin typeface="Lato Light" charset="0"/>
                <a:ea typeface="Lato Light" charset="0"/>
                <a:cs typeface="Lato Light" charset="0"/>
              </a:defRPr>
            </a:lvl1pPr>
          </a:lstStyle>
          <a:p>
            <a:endParaRPr lang="en-US" dirty="0"/>
          </a:p>
        </p:txBody>
      </p:sp>
      <p:sp>
        <p:nvSpPr>
          <p:cNvPr id="34" name="Picture Placeholder 3"/>
          <p:cNvSpPr>
            <a:spLocks noGrp="1"/>
          </p:cNvSpPr>
          <p:nvPr>
            <p:ph type="pic" sz="quarter" idx="14"/>
          </p:nvPr>
        </p:nvSpPr>
        <p:spPr>
          <a:xfrm>
            <a:off x="2682362" y="4665515"/>
            <a:ext cx="2935224" cy="2935154"/>
          </a:xfrm>
          <a:prstGeom prst="ellipse">
            <a:avLst/>
          </a:prstGeom>
        </p:spPr>
        <p:txBody>
          <a:bodyPr>
            <a:normAutofit/>
          </a:bodyPr>
          <a:lstStyle>
            <a:lvl1pPr>
              <a:defRPr sz="2300" b="0" i="0">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04598134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34618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 only">
    <p:spTree>
      <p:nvGrpSpPr>
        <p:cNvPr id="1" name="Shape 16"/>
        <p:cNvGrpSpPr/>
        <p:nvPr/>
      </p:nvGrpSpPr>
      <p:grpSpPr>
        <a:xfrm>
          <a:off x="0" y="0"/>
          <a:ext cx="0" cy="0"/>
          <a:chOff x="0" y="0"/>
          <a:chExt cx="0" cy="0"/>
        </a:xfrm>
      </p:grpSpPr>
      <p:sp>
        <p:nvSpPr>
          <p:cNvPr id="17" name="Google Shape;17;p23"/>
          <p:cNvSpPr txBox="1">
            <a:spLocks noGrp="1"/>
          </p:cNvSpPr>
          <p:nvPr>
            <p:ph type="title"/>
          </p:nvPr>
        </p:nvSpPr>
        <p:spPr>
          <a:xfrm>
            <a:off x="808589" y="1097533"/>
            <a:ext cx="22715683" cy="1705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8" name="Google Shape;18;p23"/>
          <p:cNvSpPr txBox="1">
            <a:spLocks noGrp="1"/>
          </p:cNvSpPr>
          <p:nvPr>
            <p:ph type="sldNum" idx="12"/>
          </p:nvPr>
        </p:nvSpPr>
        <p:spPr>
          <a:xfrm>
            <a:off x="22655429" y="12503357"/>
            <a:ext cx="1462819" cy="1049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666"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2666"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2666"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2666"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2666"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2666"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2666"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2666"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2666" b="0" i="0" u="none" strike="noStrike" cap="none">
                <a:solidFill>
                  <a:schemeClr val="dk2"/>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93702238"/>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767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o Footer">
    <p:spTree>
      <p:nvGrpSpPr>
        <p:cNvPr id="1" name=""/>
        <p:cNvGrpSpPr/>
        <p:nvPr/>
      </p:nvGrpSpPr>
      <p:grpSpPr>
        <a:xfrm>
          <a:off x="0" y="0"/>
          <a:ext cx="0" cy="0"/>
          <a:chOff x="0" y="0"/>
          <a:chExt cx="0" cy="0"/>
        </a:xfrm>
      </p:grpSpPr>
      <p:sp>
        <p:nvSpPr>
          <p:cNvPr id="2" name="Rectangle 1"/>
          <p:cNvSpPr/>
          <p:nvPr userDrawn="1"/>
        </p:nvSpPr>
        <p:spPr>
          <a:xfrm>
            <a:off x="8675649" y="12533971"/>
            <a:ext cx="7069873" cy="10036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03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20B79-5187-8844-929A-B4E4D65CDA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1FCBA-E6F0-424C-A95E-66CABDAAA7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C514C2-36E3-C240-BA1E-A81BFAF1768D}"/>
              </a:ext>
            </a:extLst>
          </p:cNvPr>
          <p:cNvSpPr>
            <a:spLocks noGrp="1"/>
          </p:cNvSpPr>
          <p:nvPr>
            <p:ph type="dt" sz="half" idx="10"/>
          </p:nvPr>
        </p:nvSpPr>
        <p:spPr/>
        <p:txBody>
          <a:bodyPr/>
          <a:lstStyle/>
          <a:p>
            <a:fld id="{D28D8013-6C45-BE4A-B3A0-2573CB4A191E}" type="datetimeFigureOut">
              <a:rPr lang="en-US" smtClean="0"/>
              <a:t>11/19/24</a:t>
            </a:fld>
            <a:endParaRPr lang="en-US"/>
          </a:p>
        </p:txBody>
      </p:sp>
      <p:sp>
        <p:nvSpPr>
          <p:cNvPr id="5" name="Footer Placeholder 4">
            <a:extLst>
              <a:ext uri="{FF2B5EF4-FFF2-40B4-BE49-F238E27FC236}">
                <a16:creationId xmlns:a16="http://schemas.microsoft.com/office/drawing/2014/main" id="{01D1CDE1-89D8-9E48-8F38-6E9ADFD383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569B3B-0B63-6D45-90C1-6DA36D2F328D}"/>
              </a:ext>
            </a:extLst>
          </p:cNvPr>
          <p:cNvSpPr>
            <a:spLocks noGrp="1"/>
          </p:cNvSpPr>
          <p:nvPr>
            <p:ph type="sldNum" sz="quarter" idx="12"/>
          </p:nvPr>
        </p:nvSpPr>
        <p:spPr/>
        <p:txBody>
          <a:bodyPr/>
          <a:lstStyle/>
          <a:p>
            <a:fld id="{77BD62D4-7A7D-744B-8639-FCA434842F19}" type="slidenum">
              <a:rPr lang="en-US" smtClean="0"/>
              <a:t>‹#›</a:t>
            </a:fld>
            <a:endParaRPr lang="en-US"/>
          </a:p>
        </p:txBody>
      </p:sp>
    </p:spTree>
    <p:extLst>
      <p:ext uri="{BB962C8B-B14F-4D97-AF65-F5344CB8AC3E}">
        <p14:creationId xmlns:p14="http://schemas.microsoft.com/office/powerpoint/2010/main" val="212704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1053827" y="460381"/>
            <a:ext cx="22249404" cy="13560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2"/>
              </a:buClr>
              <a:buSzPts val="1800"/>
              <a:buNone/>
              <a:defRPr sz="6398"/>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1" name="Google Shape;61;p10"/>
          <p:cNvSpPr txBox="1">
            <a:spLocks noGrp="1"/>
          </p:cNvSpPr>
          <p:nvPr>
            <p:ph type="body" idx="1"/>
          </p:nvPr>
        </p:nvSpPr>
        <p:spPr>
          <a:xfrm>
            <a:off x="1053827" y="2609851"/>
            <a:ext cx="22249404" cy="9000800"/>
          </a:xfrm>
          <a:prstGeom prst="rect">
            <a:avLst/>
          </a:prstGeom>
          <a:noFill/>
          <a:ln>
            <a:noFill/>
          </a:ln>
        </p:spPr>
        <p:txBody>
          <a:bodyPr spcFirstLastPara="1" wrap="square" lIns="91425" tIns="45700" rIns="91425" bIns="45700" anchor="t" anchorCtr="0">
            <a:noAutofit/>
          </a:bodyPr>
          <a:lstStyle>
            <a:lvl1pPr marL="1218895" lvl="0" indent="-880313" algn="l" rtl="0">
              <a:lnSpc>
                <a:spcPct val="120000"/>
              </a:lnSpc>
              <a:spcBef>
                <a:spcPts val="2002"/>
              </a:spcBef>
              <a:spcAft>
                <a:spcPts val="0"/>
              </a:spcAft>
              <a:buClr>
                <a:schemeClr val="dk2"/>
              </a:buClr>
              <a:buSzPts val="1600"/>
              <a:buFont typeface="Arial"/>
              <a:buChar char="•"/>
              <a:defRPr sz="3199"/>
            </a:lvl1pPr>
            <a:lvl2pPr marL="2437790" lvl="1" indent="-880313" algn="l" rtl="0">
              <a:lnSpc>
                <a:spcPct val="120000"/>
              </a:lnSpc>
              <a:spcBef>
                <a:spcPts val="2133"/>
              </a:spcBef>
              <a:spcAft>
                <a:spcPts val="0"/>
              </a:spcAft>
              <a:buClr>
                <a:schemeClr val="dk2"/>
              </a:buClr>
              <a:buSzPts val="1600"/>
              <a:buFont typeface="Courier New"/>
              <a:buChar char="o"/>
              <a:defRPr sz="4266"/>
            </a:lvl2pPr>
            <a:lvl3pPr marL="3656686" lvl="2" indent="-880313" algn="l" rtl="0">
              <a:lnSpc>
                <a:spcPct val="120000"/>
              </a:lnSpc>
              <a:spcBef>
                <a:spcPts val="2133"/>
              </a:spcBef>
              <a:spcAft>
                <a:spcPts val="0"/>
              </a:spcAft>
              <a:buClr>
                <a:schemeClr val="dk2"/>
              </a:buClr>
              <a:buSzPts val="1600"/>
              <a:buFont typeface="Courier New"/>
              <a:buChar char="o"/>
              <a:defRPr sz="4266"/>
            </a:lvl3pPr>
            <a:lvl4pPr marL="4875581" lvl="3" indent="-880313" algn="l" rtl="0">
              <a:lnSpc>
                <a:spcPct val="120000"/>
              </a:lnSpc>
              <a:spcBef>
                <a:spcPts val="2133"/>
              </a:spcBef>
              <a:spcAft>
                <a:spcPts val="0"/>
              </a:spcAft>
              <a:buClr>
                <a:schemeClr val="dk2"/>
              </a:buClr>
              <a:buSzPts val="1600"/>
              <a:buFont typeface="Courier New"/>
              <a:buChar char="o"/>
              <a:defRPr sz="4266"/>
            </a:lvl4pPr>
            <a:lvl5pPr marL="6094476" lvl="4" indent="-880313" algn="l" rtl="0">
              <a:lnSpc>
                <a:spcPct val="120000"/>
              </a:lnSpc>
              <a:spcBef>
                <a:spcPts val="2133"/>
              </a:spcBef>
              <a:spcAft>
                <a:spcPts val="0"/>
              </a:spcAft>
              <a:buClr>
                <a:schemeClr val="dk2"/>
              </a:buClr>
              <a:buSzPts val="1600"/>
              <a:buFont typeface="Courier New"/>
              <a:buChar char="o"/>
              <a:defRPr sz="4266"/>
            </a:lvl5pPr>
            <a:lvl6pPr marL="7313371" lvl="5" indent="-914171" algn="l" rtl="0">
              <a:lnSpc>
                <a:spcPct val="90000"/>
              </a:lnSpc>
              <a:spcBef>
                <a:spcPts val="2133"/>
              </a:spcBef>
              <a:spcAft>
                <a:spcPts val="0"/>
              </a:spcAft>
              <a:buClr>
                <a:schemeClr val="dk1"/>
              </a:buClr>
              <a:buSzPts val="1800"/>
              <a:buChar char="•"/>
              <a:defRPr/>
            </a:lvl6pPr>
            <a:lvl7pPr marL="8532266" lvl="6" indent="-914171" algn="l" rtl="0">
              <a:lnSpc>
                <a:spcPct val="90000"/>
              </a:lnSpc>
              <a:spcBef>
                <a:spcPts val="1000"/>
              </a:spcBef>
              <a:spcAft>
                <a:spcPts val="0"/>
              </a:spcAft>
              <a:buClr>
                <a:schemeClr val="dk1"/>
              </a:buClr>
              <a:buSzPts val="1800"/>
              <a:buChar char="•"/>
              <a:defRPr/>
            </a:lvl7pPr>
            <a:lvl8pPr marL="9751162" lvl="7" indent="-914171" algn="l" rtl="0">
              <a:lnSpc>
                <a:spcPct val="90000"/>
              </a:lnSpc>
              <a:spcBef>
                <a:spcPts val="1000"/>
              </a:spcBef>
              <a:spcAft>
                <a:spcPts val="0"/>
              </a:spcAft>
              <a:buClr>
                <a:schemeClr val="dk1"/>
              </a:buClr>
              <a:buSzPts val="1800"/>
              <a:buChar char="•"/>
              <a:defRPr/>
            </a:lvl8pPr>
            <a:lvl9pPr marL="10970057" lvl="8" indent="-914171" algn="l" rtl="0">
              <a:lnSpc>
                <a:spcPct val="90000"/>
              </a:lnSpc>
              <a:spcBef>
                <a:spcPts val="1000"/>
              </a:spcBef>
              <a:spcAft>
                <a:spcPts val="0"/>
              </a:spcAft>
              <a:buClr>
                <a:schemeClr val="dk1"/>
              </a:buClr>
              <a:buSzPts val="1800"/>
              <a:buChar char="•"/>
              <a:defRPr/>
            </a:lvl9pPr>
          </a:lstStyle>
          <a:p>
            <a:endParaRPr/>
          </a:p>
        </p:txBody>
      </p:sp>
      <p:sp>
        <p:nvSpPr>
          <p:cNvPr id="62" name="Google Shape;62;p10"/>
          <p:cNvSpPr txBox="1">
            <a:spLocks noGrp="1"/>
          </p:cNvSpPr>
          <p:nvPr>
            <p:ph type="sldNum" idx="12"/>
          </p:nvPr>
        </p:nvSpPr>
        <p:spPr>
          <a:xfrm>
            <a:off x="22411711" y="12768587"/>
            <a:ext cx="1965888" cy="790400"/>
          </a:xfrm>
          <a:prstGeom prst="rect">
            <a:avLst/>
          </a:prstGeom>
          <a:noFill/>
          <a:ln>
            <a:noFill/>
          </a:ln>
        </p:spPr>
        <p:txBody>
          <a:bodyPr spcFirstLastPara="1" wrap="square" lIns="91425" tIns="45700" rIns="91425" bIns="45700" anchor="ctr" anchorCtr="0">
            <a:noAutofit/>
          </a:bodyPr>
          <a:lstStyle>
            <a:lvl1pPr marL="0" lvl="0" indent="0" algn="ctr" rtl="0">
              <a:lnSpc>
                <a:spcPct val="100000"/>
              </a:lnSpc>
              <a:spcBef>
                <a:spcPts val="0"/>
              </a:spcBef>
              <a:spcAft>
                <a:spcPts val="0"/>
              </a:spcAft>
              <a:buSzPts val="800"/>
              <a:buNone/>
              <a:defRPr sz="2133" b="0" i="0" u="none" strike="noStrike" cap="none">
                <a:solidFill>
                  <a:schemeClr val="dk2"/>
                </a:solidFill>
                <a:latin typeface="Inter"/>
                <a:ea typeface="Inter"/>
                <a:cs typeface="Inter"/>
                <a:sym typeface="Inter"/>
              </a:defRPr>
            </a:lvl1pPr>
            <a:lvl2pPr marL="0" lvl="1" indent="0" algn="ctr" rtl="0">
              <a:lnSpc>
                <a:spcPct val="100000"/>
              </a:lnSpc>
              <a:spcBef>
                <a:spcPts val="0"/>
              </a:spcBef>
              <a:spcAft>
                <a:spcPts val="0"/>
              </a:spcAft>
              <a:buSzPts val="800"/>
              <a:buNone/>
              <a:defRPr sz="2133" b="0" i="0" u="none" strike="noStrike" cap="none">
                <a:solidFill>
                  <a:schemeClr val="dk2"/>
                </a:solidFill>
                <a:latin typeface="Inter"/>
                <a:ea typeface="Inter"/>
                <a:cs typeface="Inter"/>
                <a:sym typeface="Inter"/>
              </a:defRPr>
            </a:lvl2pPr>
            <a:lvl3pPr marL="0" lvl="2" indent="0" algn="ctr" rtl="0">
              <a:lnSpc>
                <a:spcPct val="100000"/>
              </a:lnSpc>
              <a:spcBef>
                <a:spcPts val="0"/>
              </a:spcBef>
              <a:spcAft>
                <a:spcPts val="0"/>
              </a:spcAft>
              <a:buSzPts val="800"/>
              <a:buNone/>
              <a:defRPr sz="2133" b="0" i="0" u="none" strike="noStrike" cap="none">
                <a:solidFill>
                  <a:schemeClr val="dk2"/>
                </a:solidFill>
                <a:latin typeface="Inter"/>
                <a:ea typeface="Inter"/>
                <a:cs typeface="Inter"/>
                <a:sym typeface="Inter"/>
              </a:defRPr>
            </a:lvl3pPr>
            <a:lvl4pPr marL="0" lvl="3" indent="0" algn="ctr" rtl="0">
              <a:lnSpc>
                <a:spcPct val="100000"/>
              </a:lnSpc>
              <a:spcBef>
                <a:spcPts val="0"/>
              </a:spcBef>
              <a:spcAft>
                <a:spcPts val="0"/>
              </a:spcAft>
              <a:buSzPts val="800"/>
              <a:buNone/>
              <a:defRPr sz="2133" b="0" i="0" u="none" strike="noStrike" cap="none">
                <a:solidFill>
                  <a:schemeClr val="dk2"/>
                </a:solidFill>
                <a:latin typeface="Inter"/>
                <a:ea typeface="Inter"/>
                <a:cs typeface="Inter"/>
                <a:sym typeface="Inter"/>
              </a:defRPr>
            </a:lvl4pPr>
            <a:lvl5pPr marL="0" lvl="4" indent="0" algn="ctr" rtl="0">
              <a:lnSpc>
                <a:spcPct val="100000"/>
              </a:lnSpc>
              <a:spcBef>
                <a:spcPts val="0"/>
              </a:spcBef>
              <a:spcAft>
                <a:spcPts val="0"/>
              </a:spcAft>
              <a:buSzPts val="800"/>
              <a:buNone/>
              <a:defRPr sz="2133" b="0" i="0" u="none" strike="noStrike" cap="none">
                <a:solidFill>
                  <a:schemeClr val="dk2"/>
                </a:solidFill>
                <a:latin typeface="Inter"/>
                <a:ea typeface="Inter"/>
                <a:cs typeface="Inter"/>
                <a:sym typeface="Inter"/>
              </a:defRPr>
            </a:lvl5pPr>
            <a:lvl6pPr marL="0" lvl="5" indent="0" algn="ctr" rtl="0">
              <a:lnSpc>
                <a:spcPct val="100000"/>
              </a:lnSpc>
              <a:spcBef>
                <a:spcPts val="0"/>
              </a:spcBef>
              <a:spcAft>
                <a:spcPts val="0"/>
              </a:spcAft>
              <a:buSzPts val="800"/>
              <a:buNone/>
              <a:defRPr sz="2133" b="0" i="0" u="none" strike="noStrike" cap="none">
                <a:solidFill>
                  <a:schemeClr val="dk2"/>
                </a:solidFill>
                <a:latin typeface="Inter"/>
                <a:ea typeface="Inter"/>
                <a:cs typeface="Inter"/>
                <a:sym typeface="Inter"/>
              </a:defRPr>
            </a:lvl6pPr>
            <a:lvl7pPr marL="0" lvl="6" indent="0" algn="ctr" rtl="0">
              <a:lnSpc>
                <a:spcPct val="100000"/>
              </a:lnSpc>
              <a:spcBef>
                <a:spcPts val="0"/>
              </a:spcBef>
              <a:spcAft>
                <a:spcPts val="0"/>
              </a:spcAft>
              <a:buSzPts val="800"/>
              <a:buNone/>
              <a:defRPr sz="2133" b="0" i="0" u="none" strike="noStrike" cap="none">
                <a:solidFill>
                  <a:schemeClr val="dk2"/>
                </a:solidFill>
                <a:latin typeface="Inter"/>
                <a:ea typeface="Inter"/>
                <a:cs typeface="Inter"/>
                <a:sym typeface="Inter"/>
              </a:defRPr>
            </a:lvl7pPr>
            <a:lvl8pPr marL="0" lvl="7" indent="0" algn="ctr" rtl="0">
              <a:lnSpc>
                <a:spcPct val="100000"/>
              </a:lnSpc>
              <a:spcBef>
                <a:spcPts val="0"/>
              </a:spcBef>
              <a:spcAft>
                <a:spcPts val="0"/>
              </a:spcAft>
              <a:buSzPts val="800"/>
              <a:buNone/>
              <a:defRPr sz="2133" b="0" i="0" u="none" strike="noStrike" cap="none">
                <a:solidFill>
                  <a:schemeClr val="dk2"/>
                </a:solidFill>
                <a:latin typeface="Inter"/>
                <a:ea typeface="Inter"/>
                <a:cs typeface="Inter"/>
                <a:sym typeface="Inter"/>
              </a:defRPr>
            </a:lvl8pPr>
            <a:lvl9pPr marL="0" lvl="8" indent="0" algn="ctr" rtl="0">
              <a:lnSpc>
                <a:spcPct val="100000"/>
              </a:lnSpc>
              <a:spcBef>
                <a:spcPts val="0"/>
              </a:spcBef>
              <a:spcAft>
                <a:spcPts val="0"/>
              </a:spcAft>
              <a:buSzPts val="800"/>
              <a:buNone/>
              <a:defRPr sz="2133" b="0" i="0" u="none" strike="noStrike" cap="none">
                <a:solidFill>
                  <a:schemeClr val="dk2"/>
                </a:solidFill>
                <a:latin typeface="Inter"/>
                <a:ea typeface="Inter"/>
                <a:cs typeface="Inter"/>
                <a:sym typeface="Inter"/>
              </a:defRPr>
            </a:lvl9pPr>
          </a:lstStyle>
          <a:p>
            <a:fld id="{00000000-1234-1234-1234-123412341234}" type="slidenum">
              <a:rPr lang="en-GB" smtClean="0"/>
              <a:pPr/>
              <a:t>‹#›</a:t>
            </a:fld>
            <a:endParaRPr lang="en-GB"/>
          </a:p>
        </p:txBody>
      </p:sp>
      <p:sp>
        <p:nvSpPr>
          <p:cNvPr id="63" name="Google Shape;63;p10"/>
          <p:cNvSpPr txBox="1">
            <a:spLocks noGrp="1"/>
          </p:cNvSpPr>
          <p:nvPr>
            <p:ph type="dt" idx="10"/>
          </p:nvPr>
        </p:nvSpPr>
        <p:spPr>
          <a:xfrm>
            <a:off x="18393102" y="12768581"/>
            <a:ext cx="3649449" cy="7904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2133">
                <a:solidFill>
                  <a:schemeClr val="dk2"/>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4" name="Google Shape;64;p10"/>
          <p:cNvSpPr txBox="1">
            <a:spLocks noGrp="1"/>
          </p:cNvSpPr>
          <p:nvPr>
            <p:ph type="ftr" idx="11"/>
          </p:nvPr>
        </p:nvSpPr>
        <p:spPr>
          <a:xfrm>
            <a:off x="3211332" y="12768587"/>
            <a:ext cx="15181645" cy="7904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2133">
                <a:solidFill>
                  <a:schemeClr val="dk2"/>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749937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etitors">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16148104" y="3612994"/>
            <a:ext cx="5819852" cy="2795183"/>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6" name="Picture Placeholder 13"/>
          <p:cNvSpPr>
            <a:spLocks noGrp="1"/>
          </p:cNvSpPr>
          <p:nvPr>
            <p:ph type="pic" sz="quarter" idx="14"/>
          </p:nvPr>
        </p:nvSpPr>
        <p:spPr>
          <a:xfrm>
            <a:off x="2409748" y="3612994"/>
            <a:ext cx="5819852" cy="2795183"/>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7" name="Picture Placeholder 13"/>
          <p:cNvSpPr>
            <a:spLocks noGrp="1"/>
          </p:cNvSpPr>
          <p:nvPr>
            <p:ph type="pic" sz="quarter" idx="15"/>
          </p:nvPr>
        </p:nvSpPr>
        <p:spPr>
          <a:xfrm>
            <a:off x="9278926" y="3612994"/>
            <a:ext cx="5819852" cy="2795183"/>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2673232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mpetitors">
    <p:spTree>
      <p:nvGrpSpPr>
        <p:cNvPr id="1" name=""/>
        <p:cNvGrpSpPr/>
        <p:nvPr/>
      </p:nvGrpSpPr>
      <p:grpSpPr>
        <a:xfrm>
          <a:off x="0" y="0"/>
          <a:ext cx="0" cy="0"/>
          <a:chOff x="0" y="0"/>
          <a:chExt cx="0" cy="0"/>
        </a:xfrm>
      </p:grpSpPr>
      <p:sp>
        <p:nvSpPr>
          <p:cNvPr id="34" name="Picture Placeholder 13"/>
          <p:cNvSpPr>
            <a:spLocks noGrp="1"/>
          </p:cNvSpPr>
          <p:nvPr>
            <p:ph type="pic" sz="quarter" idx="14"/>
          </p:nvPr>
        </p:nvSpPr>
        <p:spPr>
          <a:xfrm>
            <a:off x="15291434" y="3411210"/>
            <a:ext cx="7434751" cy="8016884"/>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9881951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Mission 2">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1" y="4091685"/>
            <a:ext cx="12105684" cy="6769604"/>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8967804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Picture v4">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0" y="0"/>
            <a:ext cx="24377649" cy="13715999"/>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7839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alf Picture Right">
    <p:spTree>
      <p:nvGrpSpPr>
        <p:cNvPr id="1" name=""/>
        <p:cNvGrpSpPr/>
        <p:nvPr/>
      </p:nvGrpSpPr>
      <p:grpSpPr>
        <a:xfrm>
          <a:off x="0" y="0"/>
          <a:ext cx="0" cy="0"/>
          <a:chOff x="0" y="0"/>
          <a:chExt cx="0" cy="0"/>
        </a:xfrm>
      </p:grpSpPr>
      <p:sp>
        <p:nvSpPr>
          <p:cNvPr id="39" name="Rectangle 38"/>
          <p:cNvSpPr/>
          <p:nvPr userDrawn="1"/>
        </p:nvSpPr>
        <p:spPr>
          <a:xfrm>
            <a:off x="8675649" y="12511668"/>
            <a:ext cx="7225990" cy="9367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13"/>
          <p:cNvSpPr>
            <a:spLocks noGrp="1"/>
          </p:cNvSpPr>
          <p:nvPr>
            <p:ph type="pic" sz="quarter" idx="13"/>
          </p:nvPr>
        </p:nvSpPr>
        <p:spPr>
          <a:xfrm>
            <a:off x="12209415" y="0"/>
            <a:ext cx="12168235" cy="13716000"/>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0462958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Picture Left">
    <p:spTree>
      <p:nvGrpSpPr>
        <p:cNvPr id="1" name=""/>
        <p:cNvGrpSpPr/>
        <p:nvPr/>
      </p:nvGrpSpPr>
      <p:grpSpPr>
        <a:xfrm>
          <a:off x="0" y="0"/>
          <a:ext cx="0" cy="0"/>
          <a:chOff x="0" y="0"/>
          <a:chExt cx="0" cy="0"/>
        </a:xfrm>
      </p:grpSpPr>
      <p:sp>
        <p:nvSpPr>
          <p:cNvPr id="2" name="Rectangle 1"/>
          <p:cNvSpPr/>
          <p:nvPr userDrawn="1"/>
        </p:nvSpPr>
        <p:spPr>
          <a:xfrm>
            <a:off x="8675649" y="12511668"/>
            <a:ext cx="7225990" cy="9367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13"/>
          <p:cNvSpPr>
            <a:spLocks noGrp="1"/>
          </p:cNvSpPr>
          <p:nvPr>
            <p:ph type="pic" sz="quarter" idx="13"/>
          </p:nvPr>
        </p:nvSpPr>
        <p:spPr>
          <a:xfrm>
            <a:off x="0" y="0"/>
            <a:ext cx="12168235" cy="13716000"/>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7685620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act us no footer">
    <p:spTree>
      <p:nvGrpSpPr>
        <p:cNvPr id="1" name=""/>
        <p:cNvGrpSpPr/>
        <p:nvPr/>
      </p:nvGrpSpPr>
      <p:grpSpPr>
        <a:xfrm>
          <a:off x="0" y="0"/>
          <a:ext cx="0" cy="0"/>
          <a:chOff x="0" y="0"/>
          <a:chExt cx="0" cy="0"/>
        </a:xfrm>
      </p:grpSpPr>
      <p:sp>
        <p:nvSpPr>
          <p:cNvPr id="2" name="Rectangle 1"/>
          <p:cNvSpPr/>
          <p:nvPr userDrawn="1"/>
        </p:nvSpPr>
        <p:spPr>
          <a:xfrm>
            <a:off x="8675649" y="12511668"/>
            <a:ext cx="7225990" cy="9367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76959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9"/>
            <a:ext cx="21025723" cy="2651126"/>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5964" y="12712709"/>
            <a:ext cx="5484971" cy="730250"/>
          </a:xfrm>
          <a:prstGeom prst="rect">
            <a:avLst/>
          </a:prstGeom>
        </p:spPr>
        <p:txBody>
          <a:bodyPr vert="horz" lIns="182843" tIns="91422" rIns="182843" bIns="91422" rtlCol="0" anchor="ctr"/>
          <a:lstStyle>
            <a:lvl1pPr algn="l">
              <a:defRPr sz="2400" b="1" i="0">
                <a:solidFill>
                  <a:schemeClr val="tx1">
                    <a:tint val="75000"/>
                  </a:schemeClr>
                </a:solidFill>
                <a:latin typeface="Lato Bold" charset="0"/>
              </a:defRPr>
            </a:lvl1pPr>
          </a:lstStyle>
          <a:p>
            <a:endParaRPr lang="en-US" dirty="0"/>
          </a:p>
        </p:txBody>
      </p:sp>
      <p:sp>
        <p:nvSpPr>
          <p:cNvPr id="6" name="Slide Number Placeholder 5"/>
          <p:cNvSpPr>
            <a:spLocks noGrp="1"/>
          </p:cNvSpPr>
          <p:nvPr>
            <p:ph type="sldNum" sz="quarter" idx="4"/>
          </p:nvPr>
        </p:nvSpPr>
        <p:spPr>
          <a:xfrm>
            <a:off x="17216715" y="12712709"/>
            <a:ext cx="5484971" cy="730250"/>
          </a:xfrm>
          <a:prstGeom prst="rect">
            <a:avLst/>
          </a:prstGeom>
        </p:spPr>
        <p:txBody>
          <a:bodyPr vert="horz" lIns="182843" tIns="91422" rIns="182843" bIns="91422" rtlCol="0" anchor="ctr"/>
          <a:lstStyle>
            <a:lvl1pPr algn="r">
              <a:defRPr sz="2400" b="1" i="0">
                <a:solidFill>
                  <a:schemeClr val="tx1">
                    <a:tint val="75000"/>
                  </a:schemeClr>
                </a:solidFill>
                <a:latin typeface="Lato Bold" charset="0"/>
              </a:defRPr>
            </a:lvl1pPr>
          </a:lstStyle>
          <a:p>
            <a:fld id="{FCEE2C88-6C8F-484D-AF69-578F576B1F44}" type="slidenum">
              <a:rPr lang="en-US" smtClean="0"/>
              <a:pPr/>
              <a:t>‹#›</a:t>
            </a:fld>
            <a:endParaRPr lang="en-US" dirty="0"/>
          </a:p>
        </p:txBody>
      </p:sp>
      <p:sp>
        <p:nvSpPr>
          <p:cNvPr id="8" name="Oval 7"/>
          <p:cNvSpPr/>
          <p:nvPr userDrawn="1"/>
        </p:nvSpPr>
        <p:spPr>
          <a:xfrm>
            <a:off x="23069390" y="523001"/>
            <a:ext cx="859750" cy="85975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dirty="0"/>
          </a:p>
        </p:txBody>
      </p:sp>
      <p:sp>
        <p:nvSpPr>
          <p:cNvPr id="9" name="TextBox 8"/>
          <p:cNvSpPr txBox="1"/>
          <p:nvPr userDrawn="1"/>
        </p:nvSpPr>
        <p:spPr>
          <a:xfrm>
            <a:off x="23109785" y="607069"/>
            <a:ext cx="807966" cy="615480"/>
          </a:xfrm>
          <a:prstGeom prst="rect">
            <a:avLst/>
          </a:prstGeom>
          <a:noFill/>
        </p:spPr>
        <p:txBody>
          <a:bodyPr wrap="none" lIns="182807" tIns="91404" rIns="182807" bIns="91404" rtlCol="0">
            <a:spAutoFit/>
          </a:bodyPr>
          <a:lstStyle/>
          <a:p>
            <a:pPr algn="ctr"/>
            <a:fld id="{260E2A6B-A809-4840-BF14-8648BC0BDF87}" type="slidenum">
              <a:rPr lang="id-ID" sz="2800" b="1" i="0" smtClean="0">
                <a:solidFill>
                  <a:schemeClr val="bg1"/>
                </a:solidFill>
                <a:latin typeface="Lato Bold" charset="0"/>
                <a:cs typeface="Lato Bold" charset="0"/>
              </a:rPr>
              <a:pPr algn="ctr"/>
              <a:t>‹#›</a:t>
            </a:fld>
            <a:endParaRPr lang="id-ID" sz="2800" b="1" i="0" dirty="0">
              <a:solidFill>
                <a:schemeClr val="bg1"/>
              </a:solidFill>
              <a:latin typeface="Lato Bold" charset="0"/>
              <a:cs typeface="Lato Bold" charset="0"/>
            </a:endParaRPr>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747" r:id="rId1"/>
    <p:sldLayoutId id="2147483845" r:id="rId2"/>
    <p:sldLayoutId id="2147483822" r:id="rId3"/>
    <p:sldLayoutId id="2147483823" r:id="rId4"/>
    <p:sldLayoutId id="2147483811" r:id="rId5"/>
    <p:sldLayoutId id="2147483812" r:id="rId6"/>
    <p:sldLayoutId id="2147483806" r:id="rId7"/>
    <p:sldLayoutId id="2147483808" r:id="rId8"/>
    <p:sldLayoutId id="2147483882" r:id="rId9"/>
    <p:sldLayoutId id="2147483844" r:id="rId10"/>
    <p:sldLayoutId id="2147483834" r:id="rId11"/>
    <p:sldLayoutId id="2147483833" r:id="rId12"/>
    <p:sldLayoutId id="2147483835" r:id="rId13"/>
    <p:sldLayoutId id="2147483840" r:id="rId14"/>
    <p:sldLayoutId id="2147483893" r:id="rId15"/>
    <p:sldLayoutId id="2147483894" r:id="rId16"/>
    <p:sldLayoutId id="2147483902" r:id="rId17"/>
    <p:sldLayoutId id="2147483916" r:id="rId18"/>
    <p:sldLayoutId id="2147483919" r:id="rId19"/>
    <p:sldLayoutId id="2147483920" r:id="rId20"/>
    <p:sldLayoutId id="2147483921" r:id="rId2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ftr="0" dt="0"/>
  <p:txStyles>
    <p:titleStyle>
      <a:lvl1pPr algn="l" defTabSz="1828434" rtl="0" eaLnBrk="1" latinLnBrk="0" hangingPunct="1">
        <a:lnSpc>
          <a:spcPct val="90000"/>
        </a:lnSpc>
        <a:spcBef>
          <a:spcPct val="0"/>
        </a:spcBef>
        <a:buNone/>
        <a:defRPr lang="en-US" sz="6000" kern="1200">
          <a:solidFill>
            <a:schemeClr val="tx1"/>
          </a:solidFill>
          <a:latin typeface="Lato" panose="020F0502020204030203" pitchFamily="34" charset="0"/>
          <a:ea typeface="+mj-ea"/>
          <a:cs typeface="+mj-cs"/>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panose="020F0502020204030203" pitchFamily="34" charset="0"/>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panose="020F0502020204030203" pitchFamily="34" charset="0"/>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panose="020F0502020204030203" pitchFamily="34" charset="0"/>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panose="020F0502020204030203" pitchFamily="34" charset="0"/>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panose="020F0502020204030203" pitchFamily="34" charset="0"/>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hyperlink" Target="https://docs.google.com/document/d/1g2obTmCC_fZLX9SS7vPdZnrawdpU9IFJh_wPtKQeg2w/edit?usp=sharing" TargetMode="Externa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685" y="1102437"/>
            <a:ext cx="24171965" cy="1446550"/>
          </a:xfrm>
          <a:prstGeom prst="rect">
            <a:avLst/>
          </a:prstGeom>
          <a:noFill/>
        </p:spPr>
        <p:txBody>
          <a:bodyPr wrap="square" rtlCol="0">
            <a:spAutoFit/>
          </a:bodyPr>
          <a:lstStyle/>
          <a:p>
            <a:pPr algn="ctr"/>
            <a:r>
              <a:rPr lang="en-US" sz="8800" b="1" dirty="0">
                <a:solidFill>
                  <a:schemeClr val="tx2"/>
                </a:solidFill>
                <a:latin typeface="+mj-lt"/>
                <a:ea typeface="Lato Black" charset="0"/>
                <a:cs typeface="Lato Black" charset="0"/>
              </a:rPr>
              <a:t>AI and LLM for Statistics</a:t>
            </a:r>
          </a:p>
        </p:txBody>
      </p:sp>
      <p:sp>
        <p:nvSpPr>
          <p:cNvPr id="4" name="TextBox 3">
            <a:extLst>
              <a:ext uri="{FF2B5EF4-FFF2-40B4-BE49-F238E27FC236}">
                <a16:creationId xmlns:a16="http://schemas.microsoft.com/office/drawing/2014/main" id="{740F135F-ED92-4BC7-1544-F86149DB3119}"/>
              </a:ext>
            </a:extLst>
          </p:cNvPr>
          <p:cNvSpPr txBox="1"/>
          <p:nvPr/>
        </p:nvSpPr>
        <p:spPr>
          <a:xfrm>
            <a:off x="223494" y="9532190"/>
            <a:ext cx="12646361" cy="3046988"/>
          </a:xfrm>
          <a:prstGeom prst="rect">
            <a:avLst/>
          </a:prstGeom>
          <a:noFill/>
        </p:spPr>
        <p:txBody>
          <a:bodyPr wrap="square" rtlCol="0">
            <a:spAutoFit/>
          </a:bodyPr>
          <a:lstStyle/>
          <a:p>
            <a:r>
              <a:rPr lang="en-US" sz="4800" b="1" u="sng" dirty="0">
                <a:solidFill>
                  <a:schemeClr val="accent1"/>
                </a:solidFill>
                <a:latin typeface="+mj-lt"/>
              </a:rPr>
              <a:t>Dunstan Matekenya, PhD</a:t>
            </a:r>
            <a:endParaRPr lang="en-US" sz="4800" b="1" dirty="0">
              <a:solidFill>
                <a:schemeClr val="accent6"/>
              </a:solidFill>
              <a:latin typeface="+mj-lt"/>
            </a:endParaRPr>
          </a:p>
          <a:p>
            <a:r>
              <a:rPr lang="en-US" sz="4800" b="1" dirty="0">
                <a:solidFill>
                  <a:schemeClr val="accent6"/>
                </a:solidFill>
                <a:latin typeface="+mj-lt"/>
              </a:rPr>
              <a:t>Data Scientist</a:t>
            </a:r>
          </a:p>
          <a:p>
            <a:r>
              <a:rPr lang="en-US" sz="4800" b="1" dirty="0">
                <a:solidFill>
                  <a:schemeClr val="accent6"/>
                </a:solidFill>
                <a:latin typeface="+mj-lt"/>
              </a:rPr>
              <a:t>The World Bank Group</a:t>
            </a:r>
          </a:p>
          <a:p>
            <a:r>
              <a:rPr lang="en-US" sz="4800" b="1" dirty="0">
                <a:solidFill>
                  <a:schemeClr val="accent6"/>
                </a:solidFill>
                <a:latin typeface="+mj-lt"/>
              </a:rPr>
              <a:t>Washington DC</a:t>
            </a:r>
          </a:p>
        </p:txBody>
      </p:sp>
    </p:spTree>
    <p:extLst>
      <p:ext uri="{BB962C8B-B14F-4D97-AF65-F5344CB8AC3E}">
        <p14:creationId xmlns:p14="http://schemas.microsoft.com/office/powerpoint/2010/main" val="1843096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4A7DBF-916F-2C33-E0EF-EB53FFA65329}"/>
              </a:ext>
            </a:extLst>
          </p:cNvPr>
          <p:cNvSpPr txBox="1"/>
          <p:nvPr/>
        </p:nvSpPr>
        <p:spPr>
          <a:xfrm>
            <a:off x="5214869" y="866241"/>
            <a:ext cx="14401188" cy="646331"/>
          </a:xfrm>
          <a:prstGeom prst="rect">
            <a:avLst/>
          </a:prstGeom>
          <a:noFill/>
        </p:spPr>
        <p:txBody>
          <a:bodyPr wrap="square">
            <a:spAutoFit/>
          </a:bodyPr>
          <a:lstStyle/>
          <a:p>
            <a:pPr algn="ctr"/>
            <a:r>
              <a:rPr lang="en-US" b="1" dirty="0">
                <a:solidFill>
                  <a:schemeClr val="accent3"/>
                </a:solidFill>
                <a:latin typeface="Poppins" pitchFamily="2" charset="77"/>
                <a:cs typeface="Poppins" pitchFamily="2" charset="77"/>
              </a:rPr>
              <a:t>Key Differences and Similarities</a:t>
            </a:r>
          </a:p>
        </p:txBody>
      </p:sp>
      <p:sp>
        <p:nvSpPr>
          <p:cNvPr id="5" name="Rectangle 4">
            <a:extLst>
              <a:ext uri="{FF2B5EF4-FFF2-40B4-BE49-F238E27FC236}">
                <a16:creationId xmlns:a16="http://schemas.microsoft.com/office/drawing/2014/main" id="{054D9C8B-4679-7EE8-DC0C-42E3A950FBA3}"/>
              </a:ext>
            </a:extLst>
          </p:cNvPr>
          <p:cNvSpPr/>
          <p:nvPr/>
        </p:nvSpPr>
        <p:spPr>
          <a:xfrm>
            <a:off x="11116582" y="1519889"/>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320" name="TextBox 319">
            <a:extLst>
              <a:ext uri="{FF2B5EF4-FFF2-40B4-BE49-F238E27FC236}">
                <a16:creationId xmlns:a16="http://schemas.microsoft.com/office/drawing/2014/main" id="{D3D6CE61-8FBB-D8B5-1BA3-B22B0BC8140B}"/>
              </a:ext>
            </a:extLst>
          </p:cNvPr>
          <p:cNvSpPr txBox="1"/>
          <p:nvPr/>
        </p:nvSpPr>
        <p:spPr>
          <a:xfrm>
            <a:off x="972816" y="2481276"/>
            <a:ext cx="5230276" cy="646331"/>
          </a:xfrm>
          <a:prstGeom prst="rect">
            <a:avLst/>
          </a:prstGeom>
          <a:solidFill>
            <a:schemeClr val="accent2"/>
          </a:solidFill>
        </p:spPr>
        <p:txBody>
          <a:bodyPr wrap="square" rtlCol="0" anchor="ctr">
            <a:spAutoFit/>
          </a:bodyPr>
          <a:lstStyle/>
          <a:p>
            <a:pPr algn="ctr"/>
            <a:r>
              <a:rPr lang="en-US" b="1" spc="-30" dirty="0">
                <a:solidFill>
                  <a:schemeClr val="bg1"/>
                </a:solidFill>
                <a:latin typeface="Poppins" panose="00000500000000000000" pitchFamily="2" charset="0"/>
                <a:cs typeface="Poppins" panose="00000500000000000000" pitchFamily="2" charset="0"/>
              </a:rPr>
              <a:t>Generative (Gen AI)</a:t>
            </a:r>
          </a:p>
        </p:txBody>
      </p:sp>
      <p:sp>
        <p:nvSpPr>
          <p:cNvPr id="321" name="TextBox 320">
            <a:extLst>
              <a:ext uri="{FF2B5EF4-FFF2-40B4-BE49-F238E27FC236}">
                <a16:creationId xmlns:a16="http://schemas.microsoft.com/office/drawing/2014/main" id="{7CA51D1E-0C08-0952-AB0A-618BD2012FB2}"/>
              </a:ext>
            </a:extLst>
          </p:cNvPr>
          <p:cNvSpPr txBox="1"/>
          <p:nvPr/>
        </p:nvSpPr>
        <p:spPr>
          <a:xfrm>
            <a:off x="16075842" y="2476565"/>
            <a:ext cx="4404726" cy="646331"/>
          </a:xfrm>
          <a:prstGeom prst="rect">
            <a:avLst/>
          </a:prstGeom>
          <a:solidFill>
            <a:schemeClr val="accent2"/>
          </a:solidFill>
        </p:spPr>
        <p:txBody>
          <a:bodyPr wrap="square" rtlCol="0" anchor="ctr">
            <a:spAutoFit/>
          </a:bodyPr>
          <a:lstStyle/>
          <a:p>
            <a:pPr algn="ctr"/>
            <a:r>
              <a:rPr lang="en-US" b="1" spc="-30" dirty="0">
                <a:solidFill>
                  <a:schemeClr val="bg1"/>
                </a:solidFill>
                <a:latin typeface="Poppins" panose="00000500000000000000" pitchFamily="2" charset="0"/>
                <a:cs typeface="Poppins" panose="00000500000000000000" pitchFamily="2" charset="0"/>
              </a:rPr>
              <a:t>Predictive AI </a:t>
            </a:r>
          </a:p>
        </p:txBody>
      </p:sp>
      <p:sp>
        <p:nvSpPr>
          <p:cNvPr id="323" name="TextBox 322">
            <a:extLst>
              <a:ext uri="{FF2B5EF4-FFF2-40B4-BE49-F238E27FC236}">
                <a16:creationId xmlns:a16="http://schemas.microsoft.com/office/drawing/2014/main" id="{FD99B826-7478-7DED-5333-9E6FAEFF807C}"/>
              </a:ext>
            </a:extLst>
          </p:cNvPr>
          <p:cNvSpPr txBox="1"/>
          <p:nvPr/>
        </p:nvSpPr>
        <p:spPr>
          <a:xfrm>
            <a:off x="0" y="3775286"/>
            <a:ext cx="11139530" cy="7971413"/>
          </a:xfrm>
          <a:prstGeom prst="rect">
            <a:avLst/>
          </a:prstGeom>
          <a:noFill/>
        </p:spPr>
        <p:txBody>
          <a:bodyPr wrap="square" rtlCol="0">
            <a:spAutoFit/>
          </a:bodyPr>
          <a:lstStyle/>
          <a:p>
            <a:pPr marL="571500" indent="-571500">
              <a:buFont typeface="Arial" panose="020B0604020202020204" pitchFamily="34" charset="0"/>
              <a:buChar char="•"/>
            </a:pPr>
            <a:r>
              <a:rPr lang="en-US" sz="3200" dirty="0">
                <a:latin typeface="+mj-lt"/>
              </a:rPr>
              <a:t>Typical Gen AI model tasks include text generation, image generation and more.</a:t>
            </a:r>
          </a:p>
          <a:p>
            <a:pPr marL="571500" indent="-571500">
              <a:buFont typeface="Arial" panose="020B0604020202020204" pitchFamily="34" charset="0"/>
              <a:buChar char="•"/>
            </a:pPr>
            <a:endParaRPr lang="en-US" sz="3200" dirty="0">
              <a:latin typeface="+mj-lt"/>
            </a:endParaRPr>
          </a:p>
          <a:p>
            <a:pPr marL="571500" indent="-571500">
              <a:buFont typeface="Arial" panose="020B0604020202020204" pitchFamily="34" charset="0"/>
              <a:buChar char="•"/>
            </a:pPr>
            <a:r>
              <a:rPr lang="en-US" sz="3200" dirty="0">
                <a:latin typeface="+mj-lt"/>
              </a:rPr>
              <a:t>Often have large foundation models which are trained as general purpose models. For example, LLMs are general purpose next token prediction models which can be fine-tuned to perform more specialized tasks (e.g., translation, conversation).</a:t>
            </a:r>
          </a:p>
          <a:p>
            <a:pPr marL="571500" indent="-571500">
              <a:buFont typeface="Arial" panose="020B0604020202020204" pitchFamily="34" charset="0"/>
              <a:buChar char="•"/>
            </a:pPr>
            <a:endParaRPr lang="en-US" sz="3200" dirty="0">
              <a:latin typeface="+mj-lt"/>
            </a:endParaRPr>
          </a:p>
          <a:p>
            <a:pPr marL="571500" indent="-571500">
              <a:buFont typeface="Arial" panose="020B0604020202020204" pitchFamily="34" charset="0"/>
              <a:buChar char="•"/>
            </a:pPr>
            <a:r>
              <a:rPr lang="en-US" sz="3200" dirty="0">
                <a:latin typeface="+mj-lt"/>
              </a:rPr>
              <a:t>Trained on massive amounts of data, sometimes multi-modal (text, audio, images)</a:t>
            </a:r>
          </a:p>
          <a:p>
            <a:pPr marL="571500" indent="-571500">
              <a:buFont typeface="Arial" panose="020B0604020202020204" pitchFamily="34" charset="0"/>
              <a:buChar char="•"/>
            </a:pPr>
            <a:endParaRPr lang="en-US" sz="3200" dirty="0">
              <a:latin typeface="+mj-lt"/>
            </a:endParaRPr>
          </a:p>
          <a:p>
            <a:pPr marL="571500" indent="-571500">
              <a:buFont typeface="Arial" panose="020B0604020202020204" pitchFamily="34" charset="0"/>
              <a:buChar char="•"/>
            </a:pPr>
            <a:r>
              <a:rPr lang="en-US" sz="3200" dirty="0">
                <a:latin typeface="+mj-lt"/>
              </a:rPr>
              <a:t>Have creative capabilities</a:t>
            </a:r>
          </a:p>
          <a:p>
            <a:pPr marL="571500" indent="-571500">
              <a:buFont typeface="Arial" panose="020B0604020202020204" pitchFamily="34" charset="0"/>
              <a:buChar char="•"/>
            </a:pPr>
            <a:endParaRPr lang="en-US" sz="3200" dirty="0">
              <a:latin typeface="+mj-lt"/>
            </a:endParaRPr>
          </a:p>
          <a:p>
            <a:pPr marL="571500" indent="-571500">
              <a:buFont typeface="Arial" panose="020B0604020202020204" pitchFamily="34" charset="0"/>
              <a:buChar char="•"/>
            </a:pPr>
            <a:r>
              <a:rPr lang="en-US" sz="3200" dirty="0">
                <a:latin typeface="+mj-lt"/>
              </a:rPr>
              <a:t>Consists of multiple family of both predictive and generative AI models working together </a:t>
            </a:r>
          </a:p>
        </p:txBody>
      </p:sp>
      <p:cxnSp>
        <p:nvCxnSpPr>
          <p:cNvPr id="325" name="Straight Connector 324">
            <a:extLst>
              <a:ext uri="{FF2B5EF4-FFF2-40B4-BE49-F238E27FC236}">
                <a16:creationId xmlns:a16="http://schemas.microsoft.com/office/drawing/2014/main" id="{E39A6D87-4A16-F6D7-196D-B9650F9E1690}"/>
              </a:ext>
            </a:extLst>
          </p:cNvPr>
          <p:cNvCxnSpPr>
            <a:cxnSpLocks/>
          </p:cNvCxnSpPr>
          <p:nvPr/>
        </p:nvCxnSpPr>
        <p:spPr>
          <a:xfrm>
            <a:off x="11312525" y="3187457"/>
            <a:ext cx="0" cy="9013372"/>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7FCC5D76-5863-378F-45E6-DDDE9D80B3BB}"/>
              </a:ext>
            </a:extLst>
          </p:cNvPr>
          <p:cNvCxnSpPr>
            <a:cxnSpLocks/>
          </p:cNvCxnSpPr>
          <p:nvPr/>
        </p:nvCxnSpPr>
        <p:spPr>
          <a:xfrm flipH="1">
            <a:off x="0" y="3135088"/>
            <a:ext cx="243776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BDA7F4A2-9251-0E4C-F6EC-A7C1C9E4498B}"/>
              </a:ext>
            </a:extLst>
          </p:cNvPr>
          <p:cNvSpPr txBox="1"/>
          <p:nvPr/>
        </p:nvSpPr>
        <p:spPr>
          <a:xfrm>
            <a:off x="11565925" y="3712915"/>
            <a:ext cx="12529750" cy="9448740"/>
          </a:xfrm>
          <a:prstGeom prst="rect">
            <a:avLst/>
          </a:prstGeom>
          <a:noFill/>
        </p:spPr>
        <p:txBody>
          <a:bodyPr wrap="square" rtlCol="0">
            <a:spAutoFit/>
          </a:bodyPr>
          <a:lstStyle/>
          <a:p>
            <a:pPr marL="571500" indent="-571500">
              <a:buFont typeface="Arial" panose="020B0604020202020204" pitchFamily="34" charset="0"/>
              <a:buChar char="•"/>
            </a:pPr>
            <a:r>
              <a:rPr lang="en-US" sz="3200" dirty="0">
                <a:latin typeface="+mj-lt"/>
              </a:rPr>
              <a:t>Predictive AI models can also be thought of as discriminative AI as they only discriminate possible output classes (e.g., dog vs. cats) or make predictions (e.g., predict house price or stock price).</a:t>
            </a:r>
          </a:p>
          <a:p>
            <a:pPr marL="571500" indent="-571500">
              <a:buFont typeface="Arial" panose="020B0604020202020204" pitchFamily="34" charset="0"/>
              <a:buChar char="•"/>
            </a:pPr>
            <a:endParaRPr lang="en-US" sz="3200" dirty="0">
              <a:latin typeface="+mj-lt"/>
            </a:endParaRPr>
          </a:p>
          <a:p>
            <a:pPr marL="571500" indent="-571500">
              <a:buFont typeface="Arial" panose="020B0604020202020204" pitchFamily="34" charset="0"/>
              <a:buChar char="•"/>
            </a:pPr>
            <a:r>
              <a:rPr lang="en-US" sz="3200" dirty="0">
                <a:latin typeface="+mj-lt"/>
              </a:rPr>
              <a:t>Mostly trained on a narrow specific tasks. For example, a model to predict whether a customer applying for a loan will likely pay back. Or predictions meant to recommend products to a customer.</a:t>
            </a:r>
          </a:p>
          <a:p>
            <a:pPr marL="571500" indent="-571500">
              <a:buFont typeface="Arial" panose="020B0604020202020204" pitchFamily="34" charset="0"/>
              <a:buChar char="•"/>
            </a:pPr>
            <a:endParaRPr lang="en-US" sz="3200" dirty="0">
              <a:latin typeface="+mj-lt"/>
            </a:endParaRPr>
          </a:p>
          <a:p>
            <a:pPr marL="571500" indent="-571500">
              <a:buFont typeface="Arial" panose="020B0604020202020204" pitchFamily="34" charset="0"/>
              <a:buChar char="•"/>
            </a:pPr>
            <a:endParaRPr lang="en-US" sz="3200" dirty="0">
              <a:latin typeface="+mj-lt"/>
            </a:endParaRPr>
          </a:p>
          <a:p>
            <a:pPr marL="571500" indent="-571500">
              <a:buFont typeface="Arial" panose="020B0604020202020204" pitchFamily="34" charset="0"/>
              <a:buChar char="•"/>
            </a:pPr>
            <a:r>
              <a:rPr lang="en-US" sz="3200" dirty="0">
                <a:latin typeface="+mj-lt"/>
              </a:rPr>
              <a:t>Trained on relatively smaller datasets and usually with single mode (e.g., customer records)</a:t>
            </a:r>
          </a:p>
          <a:p>
            <a:pPr marL="571500" indent="-571500">
              <a:buFont typeface="Arial" panose="020B0604020202020204" pitchFamily="34" charset="0"/>
              <a:buChar char="•"/>
            </a:pPr>
            <a:endParaRPr lang="en-US" sz="3200" dirty="0">
              <a:latin typeface="+mj-lt"/>
            </a:endParaRPr>
          </a:p>
          <a:p>
            <a:pPr marL="571500" indent="-571500">
              <a:buFont typeface="Arial" panose="020B0604020202020204" pitchFamily="34" charset="0"/>
              <a:buChar char="•"/>
            </a:pPr>
            <a:r>
              <a:rPr lang="en-US" sz="3200" dirty="0">
                <a:latin typeface="+mj-lt"/>
              </a:rPr>
              <a:t>No creative capabilities</a:t>
            </a:r>
          </a:p>
          <a:p>
            <a:pPr marL="571500" indent="-571500">
              <a:buFont typeface="Arial" panose="020B0604020202020204" pitchFamily="34" charset="0"/>
              <a:buChar char="•"/>
            </a:pPr>
            <a:endParaRPr lang="en-US" sz="3200" dirty="0">
              <a:latin typeface="+mj-lt"/>
            </a:endParaRPr>
          </a:p>
          <a:p>
            <a:pPr marL="571500" indent="-571500">
              <a:buFont typeface="Arial" panose="020B0604020202020204" pitchFamily="34" charset="0"/>
              <a:buChar char="•"/>
            </a:pPr>
            <a:r>
              <a:rPr lang="en-US" sz="3200" dirty="0">
                <a:latin typeface="+mj-lt"/>
              </a:rPr>
              <a:t>Often only a single model. If multiple models (ensemble), they are all predictive models  </a:t>
            </a:r>
          </a:p>
          <a:p>
            <a:pPr marL="571500" indent="-571500">
              <a:buFont typeface="Arial" panose="020B0604020202020204" pitchFamily="34" charset="0"/>
              <a:buChar char="•"/>
            </a:pPr>
            <a:endParaRPr lang="en-US" sz="3200" dirty="0">
              <a:latin typeface="+mj-lt"/>
            </a:endParaRPr>
          </a:p>
          <a:p>
            <a:pPr marL="571500" indent="-571500">
              <a:buFont typeface="Arial" panose="020B0604020202020204" pitchFamily="34" charset="0"/>
              <a:buChar char="•"/>
            </a:pPr>
            <a:endParaRPr lang="en-US" sz="3200" dirty="0">
              <a:latin typeface="+mj-lt"/>
            </a:endParaRPr>
          </a:p>
        </p:txBody>
      </p:sp>
      <p:sp>
        <p:nvSpPr>
          <p:cNvPr id="3" name="TextBox 2">
            <a:extLst>
              <a:ext uri="{FF2B5EF4-FFF2-40B4-BE49-F238E27FC236}">
                <a16:creationId xmlns:a16="http://schemas.microsoft.com/office/drawing/2014/main" id="{A94410B5-D1BC-B622-F511-888230DA95FE}"/>
              </a:ext>
            </a:extLst>
          </p:cNvPr>
          <p:cNvSpPr txBox="1"/>
          <p:nvPr/>
        </p:nvSpPr>
        <p:spPr>
          <a:xfrm>
            <a:off x="1580215" y="0"/>
            <a:ext cx="20560015" cy="1015663"/>
          </a:xfrm>
          <a:prstGeom prst="rect">
            <a:avLst/>
          </a:prstGeom>
          <a:noFill/>
        </p:spPr>
        <p:txBody>
          <a:bodyPr wrap="square" rtlCol="0">
            <a:spAutoFit/>
          </a:bodyPr>
          <a:lstStyle/>
          <a:p>
            <a:pPr algn="ctr"/>
            <a:r>
              <a:rPr lang="en-US" sz="6000" b="1" dirty="0">
                <a:solidFill>
                  <a:schemeClr val="tx2"/>
                </a:solidFill>
                <a:latin typeface="Poppins" pitchFamily="2" charset="77"/>
                <a:cs typeface="Poppins" pitchFamily="2" charset="77"/>
              </a:rPr>
              <a:t>Generative AI Vs. Predictive AI</a:t>
            </a:r>
          </a:p>
        </p:txBody>
      </p:sp>
      <p:sp>
        <p:nvSpPr>
          <p:cNvPr id="8" name="TextBox 7">
            <a:extLst>
              <a:ext uri="{FF2B5EF4-FFF2-40B4-BE49-F238E27FC236}">
                <a16:creationId xmlns:a16="http://schemas.microsoft.com/office/drawing/2014/main" id="{BC9472FE-6FA2-E44E-37CE-38A25D4351F5}"/>
              </a:ext>
            </a:extLst>
          </p:cNvPr>
          <p:cNvSpPr txBox="1"/>
          <p:nvPr/>
        </p:nvSpPr>
        <p:spPr>
          <a:xfrm>
            <a:off x="11071654" y="2446638"/>
            <a:ext cx="1334529" cy="646331"/>
          </a:xfrm>
          <a:prstGeom prst="rect">
            <a:avLst/>
          </a:prstGeom>
          <a:noFill/>
        </p:spPr>
        <p:txBody>
          <a:bodyPr wrap="square" rtlCol="0">
            <a:spAutoFit/>
          </a:bodyPr>
          <a:lstStyle/>
          <a:p>
            <a:r>
              <a:rPr lang="en-US" b="1" dirty="0">
                <a:solidFill>
                  <a:schemeClr val="accent3"/>
                </a:solidFill>
                <a:latin typeface="+mj-lt"/>
              </a:rPr>
              <a:t>Vs.</a:t>
            </a:r>
          </a:p>
        </p:txBody>
      </p:sp>
    </p:spTree>
    <p:extLst>
      <p:ext uri="{BB962C8B-B14F-4D97-AF65-F5344CB8AC3E}">
        <p14:creationId xmlns:p14="http://schemas.microsoft.com/office/powerpoint/2010/main" val="2043401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8130D3-2949-F945-BE5A-79E52829A27F}"/>
              </a:ext>
            </a:extLst>
          </p:cNvPr>
          <p:cNvSpPr txBox="1"/>
          <p:nvPr/>
        </p:nvSpPr>
        <p:spPr>
          <a:xfrm>
            <a:off x="7037622" y="174171"/>
            <a:ext cx="10262746" cy="830997"/>
          </a:xfrm>
          <a:prstGeom prst="rect">
            <a:avLst/>
          </a:prstGeom>
          <a:noFill/>
        </p:spPr>
        <p:txBody>
          <a:bodyPr wrap="none" rtlCol="0">
            <a:spAutoFit/>
          </a:bodyPr>
          <a:lstStyle/>
          <a:p>
            <a:pPr algn="ctr"/>
            <a:r>
              <a:rPr lang="en-US" sz="4800" b="1" dirty="0">
                <a:solidFill>
                  <a:schemeClr val="tx2"/>
                </a:solidFill>
                <a:latin typeface="Poppins" pitchFamily="2" charset="77"/>
                <a:cs typeface="Poppins" pitchFamily="2" charset="77"/>
              </a:rPr>
              <a:t>How Are AI Systems Developed</a:t>
            </a:r>
          </a:p>
        </p:txBody>
      </p:sp>
      <p:sp>
        <p:nvSpPr>
          <p:cNvPr id="4" name="TextBox 3">
            <a:extLst>
              <a:ext uri="{FF2B5EF4-FFF2-40B4-BE49-F238E27FC236}">
                <a16:creationId xmlns:a16="http://schemas.microsoft.com/office/drawing/2014/main" id="{624A7DBF-916F-2C33-E0EF-EB53FFA65329}"/>
              </a:ext>
            </a:extLst>
          </p:cNvPr>
          <p:cNvSpPr txBox="1"/>
          <p:nvPr/>
        </p:nvSpPr>
        <p:spPr>
          <a:xfrm>
            <a:off x="5214869" y="866241"/>
            <a:ext cx="14401188" cy="646331"/>
          </a:xfrm>
          <a:prstGeom prst="rect">
            <a:avLst/>
          </a:prstGeom>
          <a:noFill/>
        </p:spPr>
        <p:txBody>
          <a:bodyPr wrap="square">
            <a:spAutoFit/>
          </a:bodyPr>
          <a:lstStyle/>
          <a:p>
            <a:pPr algn="ctr"/>
            <a:r>
              <a:rPr lang="en-US" b="1" dirty="0">
                <a:solidFill>
                  <a:schemeClr val="accent3"/>
                </a:solidFill>
                <a:latin typeface="Poppins" pitchFamily="2" charset="77"/>
                <a:cs typeface="Poppins" pitchFamily="2" charset="77"/>
              </a:rPr>
              <a:t>Key Components in Development and Running of AI</a:t>
            </a:r>
          </a:p>
        </p:txBody>
      </p:sp>
      <p:sp>
        <p:nvSpPr>
          <p:cNvPr id="5" name="Rectangle 4">
            <a:extLst>
              <a:ext uri="{FF2B5EF4-FFF2-40B4-BE49-F238E27FC236}">
                <a16:creationId xmlns:a16="http://schemas.microsoft.com/office/drawing/2014/main" id="{054D9C8B-4679-7EE8-DC0C-42E3A950FBA3}"/>
              </a:ext>
            </a:extLst>
          </p:cNvPr>
          <p:cNvSpPr/>
          <p:nvPr/>
        </p:nvSpPr>
        <p:spPr>
          <a:xfrm>
            <a:off x="11116582" y="1519889"/>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grpSp>
        <p:nvGrpSpPr>
          <p:cNvPr id="6" name="Group 5">
            <a:extLst>
              <a:ext uri="{FF2B5EF4-FFF2-40B4-BE49-F238E27FC236}">
                <a16:creationId xmlns:a16="http://schemas.microsoft.com/office/drawing/2014/main" id="{F3C13082-D44D-9D73-F6D9-0FC81877F103}"/>
              </a:ext>
            </a:extLst>
          </p:cNvPr>
          <p:cNvGrpSpPr>
            <a:grpSpLocks noChangeAspect="1"/>
          </p:cNvGrpSpPr>
          <p:nvPr/>
        </p:nvGrpSpPr>
        <p:grpSpPr>
          <a:xfrm>
            <a:off x="717419" y="3403551"/>
            <a:ext cx="4291503" cy="4572000"/>
            <a:chOff x="6436863" y="326624"/>
            <a:chExt cx="11616260" cy="12375510"/>
          </a:xfrm>
        </p:grpSpPr>
        <p:sp>
          <p:nvSpPr>
            <p:cNvPr id="7" name="Freeform 1">
              <a:extLst>
                <a:ext uri="{FF2B5EF4-FFF2-40B4-BE49-F238E27FC236}">
                  <a16:creationId xmlns:a16="http://schemas.microsoft.com/office/drawing/2014/main" id="{24A23B53-085D-1F6E-B07D-54850F347A59}"/>
                </a:ext>
              </a:extLst>
            </p:cNvPr>
            <p:cNvSpPr>
              <a:spLocks noChangeArrowheads="1"/>
            </p:cNvSpPr>
            <p:nvPr/>
          </p:nvSpPr>
          <p:spPr bwMode="auto">
            <a:xfrm>
              <a:off x="6745055" y="7840184"/>
              <a:ext cx="941858" cy="544378"/>
            </a:xfrm>
            <a:custGeom>
              <a:avLst/>
              <a:gdLst>
                <a:gd name="T0" fmla="*/ 1185 w 1443"/>
                <a:gd name="T1" fmla="*/ 684 h 833"/>
                <a:gd name="T2" fmla="*/ 1185 w 1443"/>
                <a:gd name="T3" fmla="*/ 684 h 833"/>
                <a:gd name="T4" fmla="*/ 257 w 1443"/>
                <a:gd name="T5" fmla="*/ 684 h 833"/>
                <a:gd name="T6" fmla="*/ 257 w 1443"/>
                <a:gd name="T7" fmla="*/ 684 h 833"/>
                <a:gd name="T8" fmla="*/ 257 w 1443"/>
                <a:gd name="T9" fmla="*/ 148 h 833"/>
                <a:gd name="T10" fmla="*/ 257 w 1443"/>
                <a:gd name="T11" fmla="*/ 148 h 833"/>
                <a:gd name="T12" fmla="*/ 1185 w 1443"/>
                <a:gd name="T13" fmla="*/ 148 h 833"/>
                <a:gd name="T14" fmla="*/ 1185 w 1443"/>
                <a:gd name="T15" fmla="*/ 148 h 833"/>
                <a:gd name="T16" fmla="*/ 1185 w 1443"/>
                <a:gd name="T17" fmla="*/ 684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3" h="833">
                  <a:moveTo>
                    <a:pt x="1185" y="684"/>
                  </a:moveTo>
                  <a:lnTo>
                    <a:pt x="1185" y="684"/>
                  </a:lnTo>
                  <a:cubicBezTo>
                    <a:pt x="929" y="832"/>
                    <a:pt x="513" y="832"/>
                    <a:pt x="257" y="684"/>
                  </a:cubicBezTo>
                  <a:lnTo>
                    <a:pt x="257" y="684"/>
                  </a:lnTo>
                  <a:cubicBezTo>
                    <a:pt x="0" y="536"/>
                    <a:pt x="0" y="296"/>
                    <a:pt x="257" y="148"/>
                  </a:cubicBezTo>
                  <a:lnTo>
                    <a:pt x="257" y="148"/>
                  </a:lnTo>
                  <a:cubicBezTo>
                    <a:pt x="513" y="0"/>
                    <a:pt x="928" y="0"/>
                    <a:pt x="1185" y="148"/>
                  </a:cubicBezTo>
                  <a:lnTo>
                    <a:pt x="1185" y="148"/>
                  </a:lnTo>
                  <a:cubicBezTo>
                    <a:pt x="1442" y="296"/>
                    <a:pt x="1442" y="536"/>
                    <a:pt x="1185" y="684"/>
                  </a:cubicBez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10" name="Freeform 2">
              <a:extLst>
                <a:ext uri="{FF2B5EF4-FFF2-40B4-BE49-F238E27FC236}">
                  <a16:creationId xmlns:a16="http://schemas.microsoft.com/office/drawing/2014/main" id="{12AEA583-ABF0-CB89-A5AC-F53F5A94CD38}"/>
                </a:ext>
              </a:extLst>
            </p:cNvPr>
            <p:cNvSpPr>
              <a:spLocks noChangeArrowheads="1"/>
            </p:cNvSpPr>
            <p:nvPr/>
          </p:nvSpPr>
          <p:spPr bwMode="auto">
            <a:xfrm>
              <a:off x="6946678" y="4982924"/>
              <a:ext cx="432045" cy="555899"/>
            </a:xfrm>
            <a:custGeom>
              <a:avLst/>
              <a:gdLst>
                <a:gd name="T0" fmla="*/ 0 w 662"/>
                <a:gd name="T1" fmla="*/ 0 h 852"/>
                <a:gd name="T2" fmla="*/ 0 w 662"/>
                <a:gd name="T3" fmla="*/ 0 h 852"/>
                <a:gd name="T4" fmla="*/ 45 w 662"/>
                <a:gd name="T5" fmla="*/ 607 h 852"/>
                <a:gd name="T6" fmla="*/ 45 w 662"/>
                <a:gd name="T7" fmla="*/ 607 h 852"/>
                <a:gd name="T8" fmla="*/ 661 w 662"/>
                <a:gd name="T9" fmla="*/ 420 h 852"/>
                <a:gd name="T10" fmla="*/ 661 w 662"/>
                <a:gd name="T11" fmla="*/ 142 h 852"/>
                <a:gd name="T12" fmla="*/ 0 w 662"/>
                <a:gd name="T13" fmla="*/ 0 h 852"/>
              </a:gdLst>
              <a:ahLst/>
              <a:cxnLst>
                <a:cxn ang="0">
                  <a:pos x="T0" y="T1"/>
                </a:cxn>
                <a:cxn ang="0">
                  <a:pos x="T2" y="T3"/>
                </a:cxn>
                <a:cxn ang="0">
                  <a:pos x="T4" y="T5"/>
                </a:cxn>
                <a:cxn ang="0">
                  <a:pos x="T6" y="T7"/>
                </a:cxn>
                <a:cxn ang="0">
                  <a:pos x="T8" y="T9"/>
                </a:cxn>
                <a:cxn ang="0">
                  <a:pos x="T10" y="T11"/>
                </a:cxn>
                <a:cxn ang="0">
                  <a:pos x="T12" y="T13"/>
                </a:cxn>
              </a:cxnLst>
              <a:rect l="0" t="0" r="r" b="b"/>
              <a:pathLst>
                <a:path w="662" h="852">
                  <a:moveTo>
                    <a:pt x="0" y="0"/>
                  </a:moveTo>
                  <a:lnTo>
                    <a:pt x="0" y="0"/>
                  </a:lnTo>
                  <a:cubicBezTo>
                    <a:pt x="0" y="0"/>
                    <a:pt x="18" y="363"/>
                    <a:pt x="45" y="607"/>
                  </a:cubicBezTo>
                  <a:lnTo>
                    <a:pt x="45" y="607"/>
                  </a:lnTo>
                  <a:cubicBezTo>
                    <a:pt x="73" y="851"/>
                    <a:pt x="661" y="420"/>
                    <a:pt x="661" y="420"/>
                  </a:cubicBezTo>
                  <a:lnTo>
                    <a:pt x="661" y="142"/>
                  </a:lnTo>
                  <a:lnTo>
                    <a:pt x="0" y="0"/>
                  </a:lnTo>
                </a:path>
              </a:pathLst>
            </a:custGeom>
            <a:solidFill>
              <a:schemeClr val="accent1">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11" name="Freeform 3">
              <a:extLst>
                <a:ext uri="{FF2B5EF4-FFF2-40B4-BE49-F238E27FC236}">
                  <a16:creationId xmlns:a16="http://schemas.microsoft.com/office/drawing/2014/main" id="{EFB45B52-BBB9-5F46-4F77-7BE50FCE38D5}"/>
                </a:ext>
              </a:extLst>
            </p:cNvPr>
            <p:cNvSpPr>
              <a:spLocks noChangeArrowheads="1"/>
            </p:cNvSpPr>
            <p:nvPr/>
          </p:nvSpPr>
          <p:spPr bwMode="auto">
            <a:xfrm>
              <a:off x="7110854" y="7776818"/>
              <a:ext cx="365799" cy="336996"/>
            </a:xfrm>
            <a:custGeom>
              <a:avLst/>
              <a:gdLst>
                <a:gd name="T0" fmla="*/ 60 w 561"/>
                <a:gd name="T1" fmla="*/ 239 h 516"/>
                <a:gd name="T2" fmla="*/ 60 w 561"/>
                <a:gd name="T3" fmla="*/ 239 h 516"/>
                <a:gd name="T4" fmla="*/ 374 w 561"/>
                <a:gd name="T5" fmla="*/ 492 h 516"/>
                <a:gd name="T6" fmla="*/ 374 w 561"/>
                <a:gd name="T7" fmla="*/ 492 h 516"/>
                <a:gd name="T8" fmla="*/ 513 w 561"/>
                <a:gd name="T9" fmla="*/ 512 h 516"/>
                <a:gd name="T10" fmla="*/ 513 w 561"/>
                <a:gd name="T11" fmla="*/ 512 h 516"/>
                <a:gd name="T12" fmla="*/ 551 w 561"/>
                <a:gd name="T13" fmla="*/ 450 h 516"/>
                <a:gd name="T14" fmla="*/ 551 w 561"/>
                <a:gd name="T15" fmla="*/ 450 h 516"/>
                <a:gd name="T16" fmla="*/ 259 w 561"/>
                <a:gd name="T17" fmla="*/ 128 h 516"/>
                <a:gd name="T18" fmla="*/ 259 w 561"/>
                <a:gd name="T19" fmla="*/ 128 h 516"/>
                <a:gd name="T20" fmla="*/ 60 w 561"/>
                <a:gd name="T21" fmla="*/ 239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1" h="516">
                  <a:moveTo>
                    <a:pt x="60" y="239"/>
                  </a:moveTo>
                  <a:lnTo>
                    <a:pt x="60" y="239"/>
                  </a:lnTo>
                  <a:cubicBezTo>
                    <a:pt x="69" y="260"/>
                    <a:pt x="221" y="446"/>
                    <a:pt x="374" y="492"/>
                  </a:cubicBezTo>
                  <a:lnTo>
                    <a:pt x="374" y="492"/>
                  </a:lnTo>
                  <a:cubicBezTo>
                    <a:pt x="439" y="512"/>
                    <a:pt x="484" y="515"/>
                    <a:pt x="513" y="512"/>
                  </a:cubicBezTo>
                  <a:lnTo>
                    <a:pt x="513" y="512"/>
                  </a:lnTo>
                  <a:cubicBezTo>
                    <a:pt x="543" y="508"/>
                    <a:pt x="560" y="478"/>
                    <a:pt x="551" y="450"/>
                  </a:cubicBezTo>
                  <a:lnTo>
                    <a:pt x="551" y="450"/>
                  </a:lnTo>
                  <a:cubicBezTo>
                    <a:pt x="525" y="376"/>
                    <a:pt x="449" y="223"/>
                    <a:pt x="259" y="128"/>
                  </a:cubicBezTo>
                  <a:lnTo>
                    <a:pt x="259" y="128"/>
                  </a:lnTo>
                  <a:cubicBezTo>
                    <a:pt x="0" y="0"/>
                    <a:pt x="60" y="239"/>
                    <a:pt x="60" y="239"/>
                  </a:cubicBezTo>
                </a:path>
              </a:pathLst>
            </a:custGeom>
            <a:solidFill>
              <a:srgbClr val="173D7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2" name="Freeform 4">
              <a:extLst>
                <a:ext uri="{FF2B5EF4-FFF2-40B4-BE49-F238E27FC236}">
                  <a16:creationId xmlns:a16="http://schemas.microsoft.com/office/drawing/2014/main" id="{6AF47D76-DA2A-D810-CFE5-9A875D411D55}"/>
                </a:ext>
              </a:extLst>
            </p:cNvPr>
            <p:cNvSpPr>
              <a:spLocks noChangeArrowheads="1"/>
            </p:cNvSpPr>
            <p:nvPr/>
          </p:nvSpPr>
          <p:spPr bwMode="auto">
            <a:xfrm>
              <a:off x="6969720" y="7978439"/>
              <a:ext cx="201621" cy="334115"/>
            </a:xfrm>
            <a:custGeom>
              <a:avLst/>
              <a:gdLst>
                <a:gd name="T0" fmla="*/ 223 w 310"/>
                <a:gd name="T1" fmla="*/ 0 h 510"/>
                <a:gd name="T2" fmla="*/ 223 w 310"/>
                <a:gd name="T3" fmla="*/ 0 h 510"/>
                <a:gd name="T4" fmla="*/ 298 w 310"/>
                <a:gd name="T5" fmla="*/ 247 h 510"/>
                <a:gd name="T6" fmla="*/ 298 w 310"/>
                <a:gd name="T7" fmla="*/ 247 h 510"/>
                <a:gd name="T8" fmla="*/ 240 w 310"/>
                <a:gd name="T9" fmla="*/ 464 h 510"/>
                <a:gd name="T10" fmla="*/ 240 w 310"/>
                <a:gd name="T11" fmla="*/ 464 h 510"/>
                <a:gd name="T12" fmla="*/ 141 w 310"/>
                <a:gd name="T13" fmla="*/ 481 h 510"/>
                <a:gd name="T14" fmla="*/ 141 w 310"/>
                <a:gd name="T15" fmla="*/ 481 h 510"/>
                <a:gd name="T16" fmla="*/ 18 w 310"/>
                <a:gd name="T17" fmla="*/ 245 h 510"/>
                <a:gd name="T18" fmla="*/ 18 w 310"/>
                <a:gd name="T19" fmla="*/ 245 h 510"/>
                <a:gd name="T20" fmla="*/ 18 w 310"/>
                <a:gd name="T21" fmla="*/ 22 h 510"/>
                <a:gd name="T22" fmla="*/ 223 w 310"/>
                <a:gd name="T23" fmla="*/ 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0" h="510">
                  <a:moveTo>
                    <a:pt x="223" y="0"/>
                  </a:moveTo>
                  <a:lnTo>
                    <a:pt x="223" y="0"/>
                  </a:lnTo>
                  <a:cubicBezTo>
                    <a:pt x="223" y="0"/>
                    <a:pt x="280" y="134"/>
                    <a:pt x="298" y="247"/>
                  </a:cubicBezTo>
                  <a:lnTo>
                    <a:pt x="298" y="247"/>
                  </a:lnTo>
                  <a:cubicBezTo>
                    <a:pt x="309" y="316"/>
                    <a:pt x="271" y="405"/>
                    <a:pt x="240" y="464"/>
                  </a:cubicBezTo>
                  <a:lnTo>
                    <a:pt x="240" y="464"/>
                  </a:lnTo>
                  <a:cubicBezTo>
                    <a:pt x="221" y="501"/>
                    <a:pt x="173" y="509"/>
                    <a:pt x="141" y="481"/>
                  </a:cubicBezTo>
                  <a:lnTo>
                    <a:pt x="141" y="481"/>
                  </a:lnTo>
                  <a:cubicBezTo>
                    <a:pt x="92" y="436"/>
                    <a:pt x="29" y="357"/>
                    <a:pt x="18" y="245"/>
                  </a:cubicBezTo>
                  <a:lnTo>
                    <a:pt x="18" y="245"/>
                  </a:lnTo>
                  <a:cubicBezTo>
                    <a:pt x="0" y="55"/>
                    <a:pt x="18" y="22"/>
                    <a:pt x="18" y="22"/>
                  </a:cubicBezTo>
                  <a:lnTo>
                    <a:pt x="223" y="0"/>
                  </a:lnTo>
                </a:path>
              </a:pathLst>
            </a:custGeom>
            <a:solidFill>
              <a:srgbClr val="173D7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3" name="Freeform 5">
              <a:extLst>
                <a:ext uri="{FF2B5EF4-FFF2-40B4-BE49-F238E27FC236}">
                  <a16:creationId xmlns:a16="http://schemas.microsoft.com/office/drawing/2014/main" id="{B3E0FA47-AC92-CBD7-DBE3-3276237A32C9}"/>
                </a:ext>
              </a:extLst>
            </p:cNvPr>
            <p:cNvSpPr>
              <a:spLocks noChangeArrowheads="1"/>
            </p:cNvSpPr>
            <p:nvPr/>
          </p:nvSpPr>
          <p:spPr bwMode="auto">
            <a:xfrm>
              <a:off x="6863147" y="6359710"/>
              <a:ext cx="625027" cy="1687857"/>
            </a:xfrm>
            <a:custGeom>
              <a:avLst/>
              <a:gdLst>
                <a:gd name="T0" fmla="*/ 20 w 958"/>
                <a:gd name="T1" fmla="*/ 186 h 2582"/>
                <a:gd name="T2" fmla="*/ 20 w 958"/>
                <a:gd name="T3" fmla="*/ 186 h 2582"/>
                <a:gd name="T4" fmla="*/ 20 w 958"/>
                <a:gd name="T5" fmla="*/ 689 h 2582"/>
                <a:gd name="T6" fmla="*/ 20 w 958"/>
                <a:gd name="T7" fmla="*/ 689 h 2582"/>
                <a:gd name="T8" fmla="*/ 125 w 958"/>
                <a:gd name="T9" fmla="*/ 2491 h 2582"/>
                <a:gd name="T10" fmla="*/ 125 w 958"/>
                <a:gd name="T11" fmla="*/ 2491 h 2582"/>
                <a:gd name="T12" fmla="*/ 292 w 958"/>
                <a:gd name="T13" fmla="*/ 2562 h 2582"/>
                <a:gd name="T14" fmla="*/ 292 w 958"/>
                <a:gd name="T15" fmla="*/ 2562 h 2582"/>
                <a:gd name="T16" fmla="*/ 453 w 958"/>
                <a:gd name="T17" fmla="*/ 2441 h 2582"/>
                <a:gd name="T18" fmla="*/ 453 w 958"/>
                <a:gd name="T19" fmla="*/ 2441 h 2582"/>
                <a:gd name="T20" fmla="*/ 706 w 958"/>
                <a:gd name="T21" fmla="*/ 2293 h 2582"/>
                <a:gd name="T22" fmla="*/ 706 w 958"/>
                <a:gd name="T23" fmla="*/ 2293 h 2582"/>
                <a:gd name="T24" fmla="*/ 957 w 958"/>
                <a:gd name="T25" fmla="*/ 0 h 2582"/>
                <a:gd name="T26" fmla="*/ 20 w 958"/>
                <a:gd name="T27" fmla="*/ 186 h 2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8" h="2582">
                  <a:moveTo>
                    <a:pt x="20" y="186"/>
                  </a:moveTo>
                  <a:lnTo>
                    <a:pt x="20" y="186"/>
                  </a:lnTo>
                  <a:cubicBezTo>
                    <a:pt x="20" y="186"/>
                    <a:pt x="0" y="425"/>
                    <a:pt x="20" y="689"/>
                  </a:cubicBezTo>
                  <a:lnTo>
                    <a:pt x="20" y="689"/>
                  </a:lnTo>
                  <a:cubicBezTo>
                    <a:pt x="40" y="954"/>
                    <a:pt x="111" y="2193"/>
                    <a:pt x="125" y="2491"/>
                  </a:cubicBezTo>
                  <a:lnTo>
                    <a:pt x="125" y="2491"/>
                  </a:lnTo>
                  <a:cubicBezTo>
                    <a:pt x="125" y="2491"/>
                    <a:pt x="118" y="2581"/>
                    <a:pt x="292" y="2562"/>
                  </a:cubicBezTo>
                  <a:lnTo>
                    <a:pt x="292" y="2562"/>
                  </a:lnTo>
                  <a:cubicBezTo>
                    <a:pt x="467" y="2542"/>
                    <a:pt x="453" y="2441"/>
                    <a:pt x="453" y="2441"/>
                  </a:cubicBezTo>
                  <a:lnTo>
                    <a:pt x="453" y="2441"/>
                  </a:lnTo>
                  <a:cubicBezTo>
                    <a:pt x="453" y="2441"/>
                    <a:pt x="698" y="2439"/>
                    <a:pt x="706" y="2293"/>
                  </a:cubicBezTo>
                  <a:lnTo>
                    <a:pt x="706" y="2293"/>
                  </a:lnTo>
                  <a:cubicBezTo>
                    <a:pt x="714" y="2149"/>
                    <a:pt x="957" y="567"/>
                    <a:pt x="957" y="0"/>
                  </a:cubicBezTo>
                  <a:lnTo>
                    <a:pt x="20" y="186"/>
                  </a:ln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14" name="Freeform 6">
              <a:extLst>
                <a:ext uri="{FF2B5EF4-FFF2-40B4-BE49-F238E27FC236}">
                  <a16:creationId xmlns:a16="http://schemas.microsoft.com/office/drawing/2014/main" id="{F39118DB-3308-96E7-0885-370009D46BE8}"/>
                </a:ext>
              </a:extLst>
            </p:cNvPr>
            <p:cNvSpPr>
              <a:spLocks noChangeArrowheads="1"/>
            </p:cNvSpPr>
            <p:nvPr/>
          </p:nvSpPr>
          <p:spPr bwMode="auto">
            <a:xfrm>
              <a:off x="7470891" y="5671317"/>
              <a:ext cx="426285" cy="492531"/>
            </a:xfrm>
            <a:custGeom>
              <a:avLst/>
              <a:gdLst>
                <a:gd name="T0" fmla="*/ 117 w 652"/>
                <a:gd name="T1" fmla="*/ 0 h 754"/>
                <a:gd name="T2" fmla="*/ 237 w 652"/>
                <a:gd name="T3" fmla="*/ 186 h 754"/>
                <a:gd name="T4" fmla="*/ 651 w 652"/>
                <a:gd name="T5" fmla="*/ 685 h 754"/>
                <a:gd name="T6" fmla="*/ 651 w 652"/>
                <a:gd name="T7" fmla="*/ 685 h 754"/>
                <a:gd name="T8" fmla="*/ 585 w 652"/>
                <a:gd name="T9" fmla="*/ 743 h 754"/>
                <a:gd name="T10" fmla="*/ 585 w 652"/>
                <a:gd name="T11" fmla="*/ 743 h 754"/>
                <a:gd name="T12" fmla="*/ 47 w 652"/>
                <a:gd name="T13" fmla="*/ 276 h 754"/>
                <a:gd name="T14" fmla="*/ 47 w 652"/>
                <a:gd name="T15" fmla="*/ 276 h 754"/>
                <a:gd name="T16" fmla="*/ 32 w 652"/>
                <a:gd name="T17" fmla="*/ 130 h 754"/>
                <a:gd name="T18" fmla="*/ 117 w 652"/>
                <a:gd name="T19" fmla="*/ 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754">
                  <a:moveTo>
                    <a:pt x="117" y="0"/>
                  </a:moveTo>
                  <a:lnTo>
                    <a:pt x="237" y="186"/>
                  </a:lnTo>
                  <a:lnTo>
                    <a:pt x="651" y="685"/>
                  </a:lnTo>
                  <a:lnTo>
                    <a:pt x="651" y="685"/>
                  </a:lnTo>
                  <a:cubicBezTo>
                    <a:pt x="651" y="685"/>
                    <a:pt x="636" y="732"/>
                    <a:pt x="585" y="743"/>
                  </a:cubicBezTo>
                  <a:lnTo>
                    <a:pt x="585" y="743"/>
                  </a:lnTo>
                  <a:cubicBezTo>
                    <a:pt x="545" y="753"/>
                    <a:pt x="197" y="422"/>
                    <a:pt x="47" y="276"/>
                  </a:cubicBezTo>
                  <a:lnTo>
                    <a:pt x="47" y="276"/>
                  </a:lnTo>
                  <a:cubicBezTo>
                    <a:pt x="7" y="238"/>
                    <a:pt x="0" y="176"/>
                    <a:pt x="32" y="130"/>
                  </a:cubicBezTo>
                  <a:lnTo>
                    <a:pt x="117" y="0"/>
                  </a:ln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5" name="Freeform 7">
              <a:extLst>
                <a:ext uri="{FF2B5EF4-FFF2-40B4-BE49-F238E27FC236}">
                  <a16:creationId xmlns:a16="http://schemas.microsoft.com/office/drawing/2014/main" id="{CCAE6FBB-B86D-2903-43D8-F8C4524C17BE}"/>
                </a:ext>
              </a:extLst>
            </p:cNvPr>
            <p:cNvSpPr>
              <a:spLocks noChangeArrowheads="1"/>
            </p:cNvSpPr>
            <p:nvPr/>
          </p:nvSpPr>
          <p:spPr bwMode="auto">
            <a:xfrm>
              <a:off x="7396004" y="5170145"/>
              <a:ext cx="244825" cy="662470"/>
            </a:xfrm>
            <a:custGeom>
              <a:avLst/>
              <a:gdLst>
                <a:gd name="T0" fmla="*/ 0 w 376"/>
                <a:gd name="T1" fmla="*/ 5 h 1014"/>
                <a:gd name="T2" fmla="*/ 0 w 376"/>
                <a:gd name="T3" fmla="*/ 5 h 1014"/>
                <a:gd name="T4" fmla="*/ 257 w 376"/>
                <a:gd name="T5" fmla="*/ 276 h 1014"/>
                <a:gd name="T6" fmla="*/ 257 w 376"/>
                <a:gd name="T7" fmla="*/ 276 h 1014"/>
                <a:gd name="T8" fmla="*/ 318 w 376"/>
                <a:gd name="T9" fmla="*/ 926 h 1014"/>
                <a:gd name="T10" fmla="*/ 318 w 376"/>
                <a:gd name="T11" fmla="*/ 926 h 1014"/>
                <a:gd name="T12" fmla="*/ 35 w 376"/>
                <a:gd name="T13" fmla="*/ 912 h 1014"/>
                <a:gd name="T14" fmla="*/ 0 w 376"/>
                <a:gd name="T15" fmla="*/ 5 h 10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6" h="1014">
                  <a:moveTo>
                    <a:pt x="0" y="5"/>
                  </a:moveTo>
                  <a:lnTo>
                    <a:pt x="0" y="5"/>
                  </a:lnTo>
                  <a:cubicBezTo>
                    <a:pt x="0" y="5"/>
                    <a:pt x="191" y="0"/>
                    <a:pt x="257" y="276"/>
                  </a:cubicBezTo>
                  <a:lnTo>
                    <a:pt x="257" y="276"/>
                  </a:lnTo>
                  <a:cubicBezTo>
                    <a:pt x="324" y="552"/>
                    <a:pt x="375" y="898"/>
                    <a:pt x="318" y="926"/>
                  </a:cubicBezTo>
                  <a:lnTo>
                    <a:pt x="318" y="926"/>
                  </a:lnTo>
                  <a:cubicBezTo>
                    <a:pt x="144" y="1013"/>
                    <a:pt x="35" y="912"/>
                    <a:pt x="35" y="912"/>
                  </a:cubicBezTo>
                  <a:lnTo>
                    <a:pt x="0" y="5"/>
                  </a:lnTo>
                </a:path>
              </a:pathLst>
            </a:custGeom>
            <a:solidFill>
              <a:schemeClr val="accent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16" name="Freeform 8">
              <a:extLst>
                <a:ext uri="{FF2B5EF4-FFF2-40B4-BE49-F238E27FC236}">
                  <a16:creationId xmlns:a16="http://schemas.microsoft.com/office/drawing/2014/main" id="{C858C999-5C7B-3C90-000C-FCD04BF5696D}"/>
                </a:ext>
              </a:extLst>
            </p:cNvPr>
            <p:cNvSpPr>
              <a:spLocks noChangeArrowheads="1"/>
            </p:cNvSpPr>
            <p:nvPr/>
          </p:nvSpPr>
          <p:spPr bwMode="auto">
            <a:xfrm>
              <a:off x="6716253" y="5170146"/>
              <a:ext cx="843928" cy="1466073"/>
            </a:xfrm>
            <a:custGeom>
              <a:avLst/>
              <a:gdLst>
                <a:gd name="T0" fmla="*/ 1095 w 1293"/>
                <a:gd name="T1" fmla="*/ 16 h 2246"/>
                <a:gd name="T2" fmla="*/ 1095 w 1293"/>
                <a:gd name="T3" fmla="*/ 16 h 2246"/>
                <a:gd name="T4" fmla="*/ 992 w 1293"/>
                <a:gd name="T5" fmla="*/ 10 h 2246"/>
                <a:gd name="T6" fmla="*/ 992 w 1293"/>
                <a:gd name="T7" fmla="*/ 10 h 2246"/>
                <a:gd name="T8" fmla="*/ 117 w 1293"/>
                <a:gd name="T9" fmla="*/ 323 h 2246"/>
                <a:gd name="T10" fmla="*/ 117 w 1293"/>
                <a:gd name="T11" fmla="*/ 323 h 2246"/>
                <a:gd name="T12" fmla="*/ 287 w 1293"/>
                <a:gd name="T13" fmla="*/ 1165 h 2246"/>
                <a:gd name="T14" fmla="*/ 287 w 1293"/>
                <a:gd name="T15" fmla="*/ 1165 h 2246"/>
                <a:gd name="T16" fmla="*/ 246 w 1293"/>
                <a:gd name="T17" fmla="*/ 1763 h 2246"/>
                <a:gd name="T18" fmla="*/ 246 w 1293"/>
                <a:gd name="T19" fmla="*/ 1763 h 2246"/>
                <a:gd name="T20" fmla="*/ 371 w 1293"/>
                <a:gd name="T21" fmla="*/ 2156 h 2246"/>
                <a:gd name="T22" fmla="*/ 371 w 1293"/>
                <a:gd name="T23" fmla="*/ 2156 h 2246"/>
                <a:gd name="T24" fmla="*/ 1021 w 1293"/>
                <a:gd name="T25" fmla="*/ 2086 h 2246"/>
                <a:gd name="T26" fmla="*/ 1021 w 1293"/>
                <a:gd name="T27" fmla="*/ 2086 h 2246"/>
                <a:gd name="T28" fmla="*/ 1183 w 1293"/>
                <a:gd name="T29" fmla="*/ 1704 h 2246"/>
                <a:gd name="T30" fmla="*/ 1183 w 1293"/>
                <a:gd name="T31" fmla="*/ 1704 h 2246"/>
                <a:gd name="T32" fmla="*/ 1110 w 1293"/>
                <a:gd name="T33" fmla="*/ 949 h 2246"/>
                <a:gd name="T34" fmla="*/ 1110 w 1293"/>
                <a:gd name="T35" fmla="*/ 949 h 2246"/>
                <a:gd name="T36" fmla="*/ 1237 w 1293"/>
                <a:gd name="T37" fmla="*/ 802 h 2246"/>
                <a:gd name="T38" fmla="*/ 1237 w 1293"/>
                <a:gd name="T39" fmla="*/ 802 h 2246"/>
                <a:gd name="T40" fmla="*/ 1155 w 1293"/>
                <a:gd name="T41" fmla="*/ 428 h 2246"/>
                <a:gd name="T42" fmla="*/ 1155 w 1293"/>
                <a:gd name="T43" fmla="*/ 428 h 2246"/>
                <a:gd name="T44" fmla="*/ 1166 w 1293"/>
                <a:gd name="T45" fmla="*/ 100 h 2246"/>
                <a:gd name="T46" fmla="*/ 1166 w 1293"/>
                <a:gd name="T47" fmla="*/ 100 h 2246"/>
                <a:gd name="T48" fmla="*/ 1095 w 1293"/>
                <a:gd name="T49" fmla="*/ 16 h 2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93" h="2246">
                  <a:moveTo>
                    <a:pt x="1095" y="16"/>
                  </a:moveTo>
                  <a:lnTo>
                    <a:pt x="1095" y="16"/>
                  </a:lnTo>
                  <a:cubicBezTo>
                    <a:pt x="1062" y="2"/>
                    <a:pt x="1026" y="0"/>
                    <a:pt x="992" y="10"/>
                  </a:cubicBezTo>
                  <a:lnTo>
                    <a:pt x="992" y="10"/>
                  </a:lnTo>
                  <a:cubicBezTo>
                    <a:pt x="829" y="57"/>
                    <a:pt x="218" y="236"/>
                    <a:pt x="117" y="323"/>
                  </a:cubicBezTo>
                  <a:lnTo>
                    <a:pt x="117" y="323"/>
                  </a:lnTo>
                  <a:cubicBezTo>
                    <a:pt x="0" y="422"/>
                    <a:pt x="292" y="982"/>
                    <a:pt x="287" y="1165"/>
                  </a:cubicBezTo>
                  <a:lnTo>
                    <a:pt x="287" y="1165"/>
                  </a:lnTo>
                  <a:cubicBezTo>
                    <a:pt x="283" y="1348"/>
                    <a:pt x="263" y="1564"/>
                    <a:pt x="246" y="1763"/>
                  </a:cubicBezTo>
                  <a:lnTo>
                    <a:pt x="246" y="1763"/>
                  </a:lnTo>
                  <a:cubicBezTo>
                    <a:pt x="230" y="1963"/>
                    <a:pt x="208" y="2071"/>
                    <a:pt x="371" y="2156"/>
                  </a:cubicBezTo>
                  <a:lnTo>
                    <a:pt x="371" y="2156"/>
                  </a:lnTo>
                  <a:cubicBezTo>
                    <a:pt x="534" y="2240"/>
                    <a:pt x="812" y="2245"/>
                    <a:pt x="1021" y="2086"/>
                  </a:cubicBezTo>
                  <a:lnTo>
                    <a:pt x="1021" y="2086"/>
                  </a:lnTo>
                  <a:cubicBezTo>
                    <a:pt x="1230" y="1928"/>
                    <a:pt x="1191" y="1819"/>
                    <a:pt x="1183" y="1704"/>
                  </a:cubicBezTo>
                  <a:lnTo>
                    <a:pt x="1183" y="1704"/>
                  </a:lnTo>
                  <a:cubicBezTo>
                    <a:pt x="1174" y="1589"/>
                    <a:pt x="1103" y="1090"/>
                    <a:pt x="1110" y="949"/>
                  </a:cubicBezTo>
                  <a:lnTo>
                    <a:pt x="1110" y="949"/>
                  </a:lnTo>
                  <a:cubicBezTo>
                    <a:pt x="1110" y="949"/>
                    <a:pt x="1183" y="895"/>
                    <a:pt x="1237" y="802"/>
                  </a:cubicBezTo>
                  <a:lnTo>
                    <a:pt x="1237" y="802"/>
                  </a:lnTo>
                  <a:cubicBezTo>
                    <a:pt x="1292" y="709"/>
                    <a:pt x="1195" y="539"/>
                    <a:pt x="1155" y="428"/>
                  </a:cubicBezTo>
                  <a:lnTo>
                    <a:pt x="1155" y="428"/>
                  </a:lnTo>
                  <a:cubicBezTo>
                    <a:pt x="1115" y="317"/>
                    <a:pt x="1178" y="190"/>
                    <a:pt x="1166" y="100"/>
                  </a:cubicBezTo>
                  <a:lnTo>
                    <a:pt x="1166" y="100"/>
                  </a:lnTo>
                  <a:cubicBezTo>
                    <a:pt x="1160" y="53"/>
                    <a:pt x="1130" y="30"/>
                    <a:pt x="1095" y="16"/>
                  </a:cubicBez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17" name="Freeform 9">
              <a:extLst>
                <a:ext uri="{FF2B5EF4-FFF2-40B4-BE49-F238E27FC236}">
                  <a16:creationId xmlns:a16="http://schemas.microsoft.com/office/drawing/2014/main" id="{9E04B589-2E1E-2F84-D0D5-82A66B157A9E}"/>
                </a:ext>
              </a:extLst>
            </p:cNvPr>
            <p:cNvSpPr>
              <a:spLocks noChangeArrowheads="1"/>
            </p:cNvSpPr>
            <p:nvPr/>
          </p:nvSpPr>
          <p:spPr bwMode="auto">
            <a:xfrm>
              <a:off x="6995642" y="5196067"/>
              <a:ext cx="316833" cy="259227"/>
            </a:xfrm>
            <a:custGeom>
              <a:avLst/>
              <a:gdLst>
                <a:gd name="T0" fmla="*/ 472 w 486"/>
                <a:gd name="T1" fmla="*/ 169 h 399"/>
                <a:gd name="T2" fmla="*/ 472 w 486"/>
                <a:gd name="T3" fmla="*/ 169 h 399"/>
                <a:gd name="T4" fmla="*/ 266 w 486"/>
                <a:gd name="T5" fmla="*/ 381 h 399"/>
                <a:gd name="T6" fmla="*/ 266 w 486"/>
                <a:gd name="T7" fmla="*/ 381 h 399"/>
                <a:gd name="T8" fmla="*/ 13 w 486"/>
                <a:gd name="T9" fmla="*/ 229 h 399"/>
                <a:gd name="T10" fmla="*/ 13 w 486"/>
                <a:gd name="T11" fmla="*/ 229 h 399"/>
                <a:gd name="T12" fmla="*/ 219 w 486"/>
                <a:gd name="T13" fmla="*/ 17 h 399"/>
                <a:gd name="T14" fmla="*/ 219 w 486"/>
                <a:gd name="T15" fmla="*/ 17 h 399"/>
                <a:gd name="T16" fmla="*/ 472 w 486"/>
                <a:gd name="T17" fmla="*/ 16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399">
                  <a:moveTo>
                    <a:pt x="472" y="169"/>
                  </a:moveTo>
                  <a:lnTo>
                    <a:pt x="472" y="169"/>
                  </a:lnTo>
                  <a:cubicBezTo>
                    <a:pt x="485" y="270"/>
                    <a:pt x="393" y="365"/>
                    <a:pt x="266" y="381"/>
                  </a:cubicBezTo>
                  <a:lnTo>
                    <a:pt x="266" y="381"/>
                  </a:lnTo>
                  <a:cubicBezTo>
                    <a:pt x="139" y="398"/>
                    <a:pt x="26" y="329"/>
                    <a:pt x="13" y="229"/>
                  </a:cubicBezTo>
                  <a:lnTo>
                    <a:pt x="13" y="229"/>
                  </a:lnTo>
                  <a:cubicBezTo>
                    <a:pt x="0" y="128"/>
                    <a:pt x="92" y="33"/>
                    <a:pt x="219" y="17"/>
                  </a:cubicBezTo>
                  <a:lnTo>
                    <a:pt x="219" y="17"/>
                  </a:lnTo>
                  <a:cubicBezTo>
                    <a:pt x="346" y="0"/>
                    <a:pt x="460" y="69"/>
                    <a:pt x="472" y="169"/>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8" name="Freeform 10">
              <a:extLst>
                <a:ext uri="{FF2B5EF4-FFF2-40B4-BE49-F238E27FC236}">
                  <a16:creationId xmlns:a16="http://schemas.microsoft.com/office/drawing/2014/main" id="{0EB4C60A-B8D1-F841-F2CF-6D102BE56BB7}"/>
                </a:ext>
              </a:extLst>
            </p:cNvPr>
            <p:cNvSpPr>
              <a:spLocks noChangeArrowheads="1"/>
            </p:cNvSpPr>
            <p:nvPr/>
          </p:nvSpPr>
          <p:spPr bwMode="auto">
            <a:xfrm>
              <a:off x="7041726" y="5230630"/>
              <a:ext cx="227545" cy="187221"/>
            </a:xfrm>
            <a:custGeom>
              <a:avLst/>
              <a:gdLst>
                <a:gd name="T0" fmla="*/ 338 w 348"/>
                <a:gd name="T1" fmla="*/ 121 h 285"/>
                <a:gd name="T2" fmla="*/ 338 w 348"/>
                <a:gd name="T3" fmla="*/ 121 h 285"/>
                <a:gd name="T4" fmla="*/ 190 w 348"/>
                <a:gd name="T5" fmla="*/ 272 h 285"/>
                <a:gd name="T6" fmla="*/ 190 w 348"/>
                <a:gd name="T7" fmla="*/ 272 h 285"/>
                <a:gd name="T8" fmla="*/ 9 w 348"/>
                <a:gd name="T9" fmla="*/ 163 h 285"/>
                <a:gd name="T10" fmla="*/ 9 w 348"/>
                <a:gd name="T11" fmla="*/ 163 h 285"/>
                <a:gd name="T12" fmla="*/ 157 w 348"/>
                <a:gd name="T13" fmla="*/ 12 h 285"/>
                <a:gd name="T14" fmla="*/ 157 w 348"/>
                <a:gd name="T15" fmla="*/ 12 h 285"/>
                <a:gd name="T16" fmla="*/ 338 w 348"/>
                <a:gd name="T17" fmla="*/ 12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285">
                  <a:moveTo>
                    <a:pt x="338" y="121"/>
                  </a:moveTo>
                  <a:lnTo>
                    <a:pt x="338" y="121"/>
                  </a:lnTo>
                  <a:cubicBezTo>
                    <a:pt x="347" y="193"/>
                    <a:pt x="281" y="261"/>
                    <a:pt x="190" y="272"/>
                  </a:cubicBezTo>
                  <a:lnTo>
                    <a:pt x="190" y="272"/>
                  </a:lnTo>
                  <a:cubicBezTo>
                    <a:pt x="100" y="284"/>
                    <a:pt x="19" y="235"/>
                    <a:pt x="9" y="163"/>
                  </a:cubicBezTo>
                  <a:lnTo>
                    <a:pt x="9" y="163"/>
                  </a:lnTo>
                  <a:cubicBezTo>
                    <a:pt x="0" y="91"/>
                    <a:pt x="66" y="23"/>
                    <a:pt x="157" y="12"/>
                  </a:cubicBezTo>
                  <a:lnTo>
                    <a:pt x="157" y="12"/>
                  </a:lnTo>
                  <a:cubicBezTo>
                    <a:pt x="248" y="0"/>
                    <a:pt x="329" y="49"/>
                    <a:pt x="338" y="121"/>
                  </a:cubicBez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9" name="Freeform 11">
              <a:extLst>
                <a:ext uri="{FF2B5EF4-FFF2-40B4-BE49-F238E27FC236}">
                  <a16:creationId xmlns:a16="http://schemas.microsoft.com/office/drawing/2014/main" id="{8C99BCD1-FAF9-0FBD-E41D-AD83C337E591}"/>
                </a:ext>
              </a:extLst>
            </p:cNvPr>
            <p:cNvSpPr>
              <a:spLocks noChangeArrowheads="1"/>
            </p:cNvSpPr>
            <p:nvPr/>
          </p:nvSpPr>
          <p:spPr bwMode="auto">
            <a:xfrm>
              <a:off x="7090691" y="5098137"/>
              <a:ext cx="149776" cy="227545"/>
            </a:xfrm>
            <a:custGeom>
              <a:avLst/>
              <a:gdLst>
                <a:gd name="T0" fmla="*/ 172 w 231"/>
                <a:gd name="T1" fmla="*/ 90 h 349"/>
                <a:gd name="T2" fmla="*/ 172 w 231"/>
                <a:gd name="T3" fmla="*/ 90 h 349"/>
                <a:gd name="T4" fmla="*/ 40 w 231"/>
                <a:gd name="T5" fmla="*/ 46 h 349"/>
                <a:gd name="T6" fmla="*/ 40 w 231"/>
                <a:gd name="T7" fmla="*/ 46 h 349"/>
                <a:gd name="T8" fmla="*/ 0 w 231"/>
                <a:gd name="T9" fmla="*/ 289 h 349"/>
                <a:gd name="T10" fmla="*/ 219 w 231"/>
                <a:gd name="T11" fmla="*/ 348 h 349"/>
                <a:gd name="T12" fmla="*/ 186 w 231"/>
                <a:gd name="T13" fmla="*/ 148 h 349"/>
                <a:gd name="T14" fmla="*/ 186 w 231"/>
                <a:gd name="T15" fmla="*/ 148 h 349"/>
                <a:gd name="T16" fmla="*/ 172 w 231"/>
                <a:gd name="T17" fmla="*/ 9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349">
                  <a:moveTo>
                    <a:pt x="172" y="90"/>
                  </a:moveTo>
                  <a:lnTo>
                    <a:pt x="172" y="90"/>
                  </a:lnTo>
                  <a:cubicBezTo>
                    <a:pt x="172" y="90"/>
                    <a:pt x="61" y="0"/>
                    <a:pt x="40" y="46"/>
                  </a:cubicBezTo>
                  <a:lnTo>
                    <a:pt x="40" y="46"/>
                  </a:lnTo>
                  <a:cubicBezTo>
                    <a:pt x="18" y="92"/>
                    <a:pt x="0" y="289"/>
                    <a:pt x="0" y="289"/>
                  </a:cubicBezTo>
                  <a:lnTo>
                    <a:pt x="219" y="348"/>
                  </a:lnTo>
                  <a:lnTo>
                    <a:pt x="186" y="148"/>
                  </a:lnTo>
                  <a:lnTo>
                    <a:pt x="186" y="148"/>
                  </a:lnTo>
                  <a:cubicBezTo>
                    <a:pt x="186" y="148"/>
                    <a:pt x="230" y="111"/>
                    <a:pt x="172" y="90"/>
                  </a:cubicBez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0" name="Freeform 12">
              <a:extLst>
                <a:ext uri="{FF2B5EF4-FFF2-40B4-BE49-F238E27FC236}">
                  <a16:creationId xmlns:a16="http://schemas.microsoft.com/office/drawing/2014/main" id="{DA74328F-4D53-6950-0EB8-B9D17F2E7EB2}"/>
                </a:ext>
              </a:extLst>
            </p:cNvPr>
            <p:cNvSpPr>
              <a:spLocks noChangeArrowheads="1"/>
            </p:cNvSpPr>
            <p:nvPr/>
          </p:nvSpPr>
          <p:spPr bwMode="auto">
            <a:xfrm>
              <a:off x="6992762" y="4781303"/>
              <a:ext cx="440685" cy="440687"/>
            </a:xfrm>
            <a:custGeom>
              <a:avLst/>
              <a:gdLst>
                <a:gd name="T0" fmla="*/ 663 w 675"/>
                <a:gd name="T1" fmla="*/ 356 h 676"/>
                <a:gd name="T2" fmla="*/ 663 w 675"/>
                <a:gd name="T3" fmla="*/ 356 h 676"/>
                <a:gd name="T4" fmla="*/ 317 w 675"/>
                <a:gd name="T5" fmla="*/ 663 h 676"/>
                <a:gd name="T6" fmla="*/ 317 w 675"/>
                <a:gd name="T7" fmla="*/ 663 h 676"/>
                <a:gd name="T8" fmla="*/ 10 w 675"/>
                <a:gd name="T9" fmla="*/ 318 h 676"/>
                <a:gd name="T10" fmla="*/ 10 w 675"/>
                <a:gd name="T11" fmla="*/ 318 h 676"/>
                <a:gd name="T12" fmla="*/ 356 w 675"/>
                <a:gd name="T13" fmla="*/ 10 h 676"/>
                <a:gd name="T14" fmla="*/ 356 w 675"/>
                <a:gd name="T15" fmla="*/ 10 h 676"/>
                <a:gd name="T16" fmla="*/ 663 w 675"/>
                <a:gd name="T17" fmla="*/ 356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5" h="676">
                  <a:moveTo>
                    <a:pt x="663" y="356"/>
                  </a:moveTo>
                  <a:lnTo>
                    <a:pt x="663" y="356"/>
                  </a:lnTo>
                  <a:cubicBezTo>
                    <a:pt x="653" y="537"/>
                    <a:pt x="497" y="675"/>
                    <a:pt x="317" y="663"/>
                  </a:cubicBezTo>
                  <a:lnTo>
                    <a:pt x="317" y="663"/>
                  </a:lnTo>
                  <a:cubicBezTo>
                    <a:pt x="137" y="653"/>
                    <a:pt x="0" y="499"/>
                    <a:pt x="10" y="318"/>
                  </a:cubicBezTo>
                  <a:lnTo>
                    <a:pt x="10" y="318"/>
                  </a:lnTo>
                  <a:cubicBezTo>
                    <a:pt x="21" y="137"/>
                    <a:pt x="176" y="0"/>
                    <a:pt x="356" y="10"/>
                  </a:cubicBezTo>
                  <a:lnTo>
                    <a:pt x="356" y="10"/>
                  </a:lnTo>
                  <a:cubicBezTo>
                    <a:pt x="536" y="21"/>
                    <a:pt x="674" y="176"/>
                    <a:pt x="663" y="356"/>
                  </a:cubicBez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1" name="Freeform 13">
              <a:extLst>
                <a:ext uri="{FF2B5EF4-FFF2-40B4-BE49-F238E27FC236}">
                  <a16:creationId xmlns:a16="http://schemas.microsoft.com/office/drawing/2014/main" id="{ABE3F512-D46E-3A2D-95BA-E81BA25FAD4B}"/>
                </a:ext>
              </a:extLst>
            </p:cNvPr>
            <p:cNvSpPr>
              <a:spLocks noChangeArrowheads="1"/>
            </p:cNvSpPr>
            <p:nvPr/>
          </p:nvSpPr>
          <p:spPr bwMode="auto">
            <a:xfrm>
              <a:off x="7102213" y="5144221"/>
              <a:ext cx="126733" cy="149776"/>
            </a:xfrm>
            <a:custGeom>
              <a:avLst/>
              <a:gdLst>
                <a:gd name="T0" fmla="*/ 5 w 193"/>
                <a:gd name="T1" fmla="*/ 30 h 228"/>
                <a:gd name="T2" fmla="*/ 5 w 193"/>
                <a:gd name="T3" fmla="*/ 30 h 228"/>
                <a:gd name="T4" fmla="*/ 0 w 193"/>
                <a:gd name="T5" fmla="*/ 63 h 228"/>
                <a:gd name="T6" fmla="*/ 0 w 193"/>
                <a:gd name="T7" fmla="*/ 63 h 228"/>
                <a:gd name="T8" fmla="*/ 192 w 193"/>
                <a:gd name="T9" fmla="*/ 227 h 228"/>
                <a:gd name="T10" fmla="*/ 167 w 193"/>
                <a:gd name="T11" fmla="*/ 75 h 228"/>
                <a:gd name="T12" fmla="*/ 167 w 193"/>
                <a:gd name="T13" fmla="*/ 75 h 228"/>
                <a:gd name="T14" fmla="*/ 182 w 193"/>
                <a:gd name="T15" fmla="*/ 40 h 228"/>
                <a:gd name="T16" fmla="*/ 182 w 193"/>
                <a:gd name="T17" fmla="*/ 40 h 228"/>
                <a:gd name="T18" fmla="*/ 5 w 193"/>
                <a:gd name="T19" fmla="*/ 3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228">
                  <a:moveTo>
                    <a:pt x="5" y="30"/>
                  </a:moveTo>
                  <a:lnTo>
                    <a:pt x="5" y="30"/>
                  </a:lnTo>
                  <a:cubicBezTo>
                    <a:pt x="4" y="40"/>
                    <a:pt x="2" y="51"/>
                    <a:pt x="0" y="63"/>
                  </a:cubicBezTo>
                  <a:lnTo>
                    <a:pt x="0" y="63"/>
                  </a:lnTo>
                  <a:cubicBezTo>
                    <a:pt x="22" y="177"/>
                    <a:pt x="192" y="227"/>
                    <a:pt x="192" y="227"/>
                  </a:cubicBezTo>
                  <a:lnTo>
                    <a:pt x="167" y="75"/>
                  </a:lnTo>
                  <a:lnTo>
                    <a:pt x="167" y="75"/>
                  </a:lnTo>
                  <a:cubicBezTo>
                    <a:pt x="167" y="75"/>
                    <a:pt x="188" y="57"/>
                    <a:pt x="182" y="40"/>
                  </a:cubicBezTo>
                  <a:lnTo>
                    <a:pt x="182" y="40"/>
                  </a:lnTo>
                  <a:cubicBezTo>
                    <a:pt x="115" y="19"/>
                    <a:pt x="29" y="0"/>
                    <a:pt x="5" y="30"/>
                  </a:cubicBezTo>
                </a:path>
              </a:pathLst>
            </a:custGeom>
            <a:solidFill>
              <a:srgbClr val="EA9C9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2" name="Freeform 14">
              <a:extLst>
                <a:ext uri="{FF2B5EF4-FFF2-40B4-BE49-F238E27FC236}">
                  <a16:creationId xmlns:a16="http://schemas.microsoft.com/office/drawing/2014/main" id="{2D31B6F0-6F8B-BAE7-9A85-6AE083987E5F}"/>
                </a:ext>
              </a:extLst>
            </p:cNvPr>
            <p:cNvSpPr>
              <a:spLocks noChangeArrowheads="1"/>
            </p:cNvSpPr>
            <p:nvPr/>
          </p:nvSpPr>
          <p:spPr bwMode="auto">
            <a:xfrm>
              <a:off x="6992762" y="4781303"/>
              <a:ext cx="440685" cy="440687"/>
            </a:xfrm>
            <a:custGeom>
              <a:avLst/>
              <a:gdLst>
                <a:gd name="T0" fmla="*/ 663 w 675"/>
                <a:gd name="T1" fmla="*/ 356 h 676"/>
                <a:gd name="T2" fmla="*/ 663 w 675"/>
                <a:gd name="T3" fmla="*/ 356 h 676"/>
                <a:gd name="T4" fmla="*/ 317 w 675"/>
                <a:gd name="T5" fmla="*/ 663 h 676"/>
                <a:gd name="T6" fmla="*/ 317 w 675"/>
                <a:gd name="T7" fmla="*/ 663 h 676"/>
                <a:gd name="T8" fmla="*/ 10 w 675"/>
                <a:gd name="T9" fmla="*/ 318 h 676"/>
                <a:gd name="T10" fmla="*/ 10 w 675"/>
                <a:gd name="T11" fmla="*/ 318 h 676"/>
                <a:gd name="T12" fmla="*/ 356 w 675"/>
                <a:gd name="T13" fmla="*/ 10 h 676"/>
                <a:gd name="T14" fmla="*/ 356 w 675"/>
                <a:gd name="T15" fmla="*/ 10 h 676"/>
                <a:gd name="T16" fmla="*/ 663 w 675"/>
                <a:gd name="T17" fmla="*/ 356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5" h="676">
                  <a:moveTo>
                    <a:pt x="663" y="356"/>
                  </a:moveTo>
                  <a:lnTo>
                    <a:pt x="663" y="356"/>
                  </a:lnTo>
                  <a:cubicBezTo>
                    <a:pt x="653" y="537"/>
                    <a:pt x="497" y="675"/>
                    <a:pt x="317" y="663"/>
                  </a:cubicBezTo>
                  <a:lnTo>
                    <a:pt x="317" y="663"/>
                  </a:lnTo>
                  <a:cubicBezTo>
                    <a:pt x="137" y="653"/>
                    <a:pt x="0" y="499"/>
                    <a:pt x="10" y="318"/>
                  </a:cubicBezTo>
                  <a:lnTo>
                    <a:pt x="10" y="318"/>
                  </a:lnTo>
                  <a:cubicBezTo>
                    <a:pt x="21" y="137"/>
                    <a:pt x="176" y="0"/>
                    <a:pt x="356" y="10"/>
                  </a:cubicBezTo>
                  <a:lnTo>
                    <a:pt x="356" y="10"/>
                  </a:lnTo>
                  <a:cubicBezTo>
                    <a:pt x="536" y="21"/>
                    <a:pt x="674" y="176"/>
                    <a:pt x="663" y="356"/>
                  </a:cubicBez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4" name="Freeform 15">
              <a:extLst>
                <a:ext uri="{FF2B5EF4-FFF2-40B4-BE49-F238E27FC236}">
                  <a16:creationId xmlns:a16="http://schemas.microsoft.com/office/drawing/2014/main" id="{9F0346E8-2D8A-0140-C65D-08100C298A28}"/>
                </a:ext>
              </a:extLst>
            </p:cNvPr>
            <p:cNvSpPr>
              <a:spLocks noChangeArrowheads="1"/>
            </p:cNvSpPr>
            <p:nvPr/>
          </p:nvSpPr>
          <p:spPr bwMode="auto">
            <a:xfrm>
              <a:off x="6687449" y="5907503"/>
              <a:ext cx="161297" cy="581821"/>
            </a:xfrm>
            <a:custGeom>
              <a:avLst/>
              <a:gdLst>
                <a:gd name="T0" fmla="*/ 0 w 249"/>
                <a:gd name="T1" fmla="*/ 0 h 891"/>
                <a:gd name="T2" fmla="*/ 37 w 249"/>
                <a:gd name="T3" fmla="*/ 877 h 891"/>
                <a:gd name="T4" fmla="*/ 165 w 249"/>
                <a:gd name="T5" fmla="*/ 890 h 891"/>
                <a:gd name="T6" fmla="*/ 248 w 249"/>
                <a:gd name="T7" fmla="*/ 101 h 891"/>
                <a:gd name="T8" fmla="*/ 0 w 249"/>
                <a:gd name="T9" fmla="*/ 0 h 891"/>
              </a:gdLst>
              <a:ahLst/>
              <a:cxnLst>
                <a:cxn ang="0">
                  <a:pos x="T0" y="T1"/>
                </a:cxn>
                <a:cxn ang="0">
                  <a:pos x="T2" y="T3"/>
                </a:cxn>
                <a:cxn ang="0">
                  <a:pos x="T4" y="T5"/>
                </a:cxn>
                <a:cxn ang="0">
                  <a:pos x="T6" y="T7"/>
                </a:cxn>
                <a:cxn ang="0">
                  <a:pos x="T8" y="T9"/>
                </a:cxn>
              </a:cxnLst>
              <a:rect l="0" t="0" r="r" b="b"/>
              <a:pathLst>
                <a:path w="249" h="891">
                  <a:moveTo>
                    <a:pt x="0" y="0"/>
                  </a:moveTo>
                  <a:lnTo>
                    <a:pt x="37" y="877"/>
                  </a:lnTo>
                  <a:lnTo>
                    <a:pt x="165" y="890"/>
                  </a:lnTo>
                  <a:lnTo>
                    <a:pt x="248" y="101"/>
                  </a:lnTo>
                  <a:lnTo>
                    <a:pt x="0" y="0"/>
                  </a:ln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5" name="Freeform 16">
              <a:extLst>
                <a:ext uri="{FF2B5EF4-FFF2-40B4-BE49-F238E27FC236}">
                  <a16:creationId xmlns:a16="http://schemas.microsoft.com/office/drawing/2014/main" id="{1E9F3598-8E0F-9B15-3574-CCD0361DD444}"/>
                </a:ext>
              </a:extLst>
            </p:cNvPr>
            <p:cNvSpPr>
              <a:spLocks noChangeArrowheads="1"/>
            </p:cNvSpPr>
            <p:nvPr/>
          </p:nvSpPr>
          <p:spPr bwMode="auto">
            <a:xfrm>
              <a:off x="6854507" y="5466815"/>
              <a:ext cx="135373" cy="691273"/>
            </a:xfrm>
            <a:custGeom>
              <a:avLst/>
              <a:gdLst>
                <a:gd name="T0" fmla="*/ 162 w 206"/>
                <a:gd name="T1" fmla="*/ 601 h 1058"/>
                <a:gd name="T2" fmla="*/ 162 w 206"/>
                <a:gd name="T3" fmla="*/ 601 h 1058"/>
                <a:gd name="T4" fmla="*/ 36 w 206"/>
                <a:gd name="T5" fmla="*/ 0 h 1058"/>
                <a:gd name="T6" fmla="*/ 0 w 206"/>
                <a:gd name="T7" fmla="*/ 411 h 1058"/>
                <a:gd name="T8" fmla="*/ 0 w 206"/>
                <a:gd name="T9" fmla="*/ 411 h 1058"/>
                <a:gd name="T10" fmla="*/ 75 w 206"/>
                <a:gd name="T11" fmla="*/ 710 h 1058"/>
                <a:gd name="T12" fmla="*/ 75 w 206"/>
                <a:gd name="T13" fmla="*/ 710 h 1058"/>
                <a:gd name="T14" fmla="*/ 55 w 206"/>
                <a:gd name="T15" fmla="*/ 1056 h 1058"/>
                <a:gd name="T16" fmla="*/ 55 w 206"/>
                <a:gd name="T17" fmla="*/ 1057 h 1058"/>
                <a:gd name="T18" fmla="*/ 55 w 206"/>
                <a:gd name="T19" fmla="*/ 1057 h 1058"/>
                <a:gd name="T20" fmla="*/ 162 w 206"/>
                <a:gd name="T21" fmla="*/ 601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1058">
                  <a:moveTo>
                    <a:pt x="162" y="601"/>
                  </a:moveTo>
                  <a:lnTo>
                    <a:pt x="162" y="601"/>
                  </a:lnTo>
                  <a:cubicBezTo>
                    <a:pt x="119" y="413"/>
                    <a:pt x="36" y="0"/>
                    <a:pt x="36" y="0"/>
                  </a:cubicBezTo>
                  <a:lnTo>
                    <a:pt x="0" y="411"/>
                  </a:lnTo>
                  <a:lnTo>
                    <a:pt x="0" y="411"/>
                  </a:lnTo>
                  <a:cubicBezTo>
                    <a:pt x="41" y="533"/>
                    <a:pt x="77" y="645"/>
                    <a:pt x="75" y="710"/>
                  </a:cubicBezTo>
                  <a:lnTo>
                    <a:pt x="75" y="710"/>
                  </a:lnTo>
                  <a:cubicBezTo>
                    <a:pt x="73" y="817"/>
                    <a:pt x="65" y="937"/>
                    <a:pt x="55" y="1056"/>
                  </a:cubicBezTo>
                  <a:lnTo>
                    <a:pt x="55" y="1057"/>
                  </a:lnTo>
                  <a:lnTo>
                    <a:pt x="55" y="1057"/>
                  </a:lnTo>
                  <a:cubicBezTo>
                    <a:pt x="55" y="1057"/>
                    <a:pt x="205" y="787"/>
                    <a:pt x="162" y="601"/>
                  </a:cubicBezTo>
                </a:path>
              </a:pathLst>
            </a:custGeom>
            <a:solidFill>
              <a:schemeClr val="accent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26" name="Freeform 17">
              <a:extLst>
                <a:ext uri="{FF2B5EF4-FFF2-40B4-BE49-F238E27FC236}">
                  <a16:creationId xmlns:a16="http://schemas.microsoft.com/office/drawing/2014/main" id="{37C9CCF9-9762-4927-8AE8-A9CBA287CCB8}"/>
                </a:ext>
              </a:extLst>
            </p:cNvPr>
            <p:cNvSpPr>
              <a:spLocks noChangeArrowheads="1"/>
            </p:cNvSpPr>
            <p:nvPr/>
          </p:nvSpPr>
          <p:spPr bwMode="auto">
            <a:xfrm>
              <a:off x="6638483" y="5368885"/>
              <a:ext cx="253467" cy="717196"/>
            </a:xfrm>
            <a:custGeom>
              <a:avLst/>
              <a:gdLst>
                <a:gd name="T0" fmla="*/ 261 w 387"/>
                <a:gd name="T1" fmla="*/ 0 h 1097"/>
                <a:gd name="T2" fmla="*/ 261 w 387"/>
                <a:gd name="T3" fmla="*/ 0 h 1097"/>
                <a:gd name="T4" fmla="*/ 101 w 387"/>
                <a:gd name="T5" fmla="*/ 354 h 1097"/>
                <a:gd name="T6" fmla="*/ 101 w 387"/>
                <a:gd name="T7" fmla="*/ 354 h 1097"/>
                <a:gd name="T8" fmla="*/ 103 w 387"/>
                <a:gd name="T9" fmla="*/ 1024 h 1097"/>
                <a:gd name="T10" fmla="*/ 103 w 387"/>
                <a:gd name="T11" fmla="*/ 1024 h 1097"/>
                <a:gd name="T12" fmla="*/ 323 w 387"/>
                <a:gd name="T13" fmla="*/ 1011 h 1097"/>
                <a:gd name="T14" fmla="*/ 323 w 387"/>
                <a:gd name="T15" fmla="*/ 1011 h 1097"/>
                <a:gd name="T16" fmla="*/ 376 w 387"/>
                <a:gd name="T17" fmla="*/ 376 h 1097"/>
                <a:gd name="T18" fmla="*/ 376 w 387"/>
                <a:gd name="T19" fmla="*/ 376 h 1097"/>
                <a:gd name="T20" fmla="*/ 261 w 387"/>
                <a:gd name="T21" fmla="*/ 0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7" h="1097">
                  <a:moveTo>
                    <a:pt x="261" y="0"/>
                  </a:moveTo>
                  <a:lnTo>
                    <a:pt x="261" y="0"/>
                  </a:lnTo>
                  <a:cubicBezTo>
                    <a:pt x="261" y="0"/>
                    <a:pt x="159" y="40"/>
                    <a:pt x="101" y="354"/>
                  </a:cubicBezTo>
                  <a:lnTo>
                    <a:pt x="101" y="354"/>
                  </a:lnTo>
                  <a:cubicBezTo>
                    <a:pt x="43" y="669"/>
                    <a:pt x="0" y="983"/>
                    <a:pt x="103" y="1024"/>
                  </a:cubicBezTo>
                  <a:lnTo>
                    <a:pt x="103" y="1024"/>
                  </a:lnTo>
                  <a:cubicBezTo>
                    <a:pt x="207" y="1065"/>
                    <a:pt x="293" y="1096"/>
                    <a:pt x="323" y="1011"/>
                  </a:cubicBezTo>
                  <a:lnTo>
                    <a:pt x="323" y="1011"/>
                  </a:lnTo>
                  <a:cubicBezTo>
                    <a:pt x="353" y="927"/>
                    <a:pt x="372" y="522"/>
                    <a:pt x="376" y="376"/>
                  </a:cubicBezTo>
                  <a:lnTo>
                    <a:pt x="376" y="376"/>
                  </a:lnTo>
                  <a:cubicBezTo>
                    <a:pt x="380" y="231"/>
                    <a:pt x="386" y="29"/>
                    <a:pt x="261" y="0"/>
                  </a:cubicBezTo>
                </a:path>
              </a:pathLst>
            </a:custGeom>
            <a:solidFill>
              <a:schemeClr val="accent1">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7" name="Freeform 18">
              <a:extLst>
                <a:ext uri="{FF2B5EF4-FFF2-40B4-BE49-F238E27FC236}">
                  <a16:creationId xmlns:a16="http://schemas.microsoft.com/office/drawing/2014/main" id="{8AEB5578-BCA7-3832-0769-B3A3156F19E9}"/>
                </a:ext>
              </a:extLst>
            </p:cNvPr>
            <p:cNvSpPr>
              <a:spLocks noChangeArrowheads="1"/>
            </p:cNvSpPr>
            <p:nvPr/>
          </p:nvSpPr>
          <p:spPr bwMode="auto">
            <a:xfrm>
              <a:off x="7747400" y="6074560"/>
              <a:ext cx="273628" cy="236185"/>
            </a:xfrm>
            <a:custGeom>
              <a:avLst/>
              <a:gdLst>
                <a:gd name="T0" fmla="*/ 200 w 420"/>
                <a:gd name="T1" fmla="*/ 32 h 360"/>
                <a:gd name="T2" fmla="*/ 200 w 420"/>
                <a:gd name="T3" fmla="*/ 32 h 360"/>
                <a:gd name="T4" fmla="*/ 295 w 420"/>
                <a:gd name="T5" fmla="*/ 96 h 360"/>
                <a:gd name="T6" fmla="*/ 295 w 420"/>
                <a:gd name="T7" fmla="*/ 96 h 360"/>
                <a:gd name="T8" fmla="*/ 360 w 420"/>
                <a:gd name="T9" fmla="*/ 183 h 360"/>
                <a:gd name="T10" fmla="*/ 360 w 420"/>
                <a:gd name="T11" fmla="*/ 183 h 360"/>
                <a:gd name="T12" fmla="*/ 400 w 420"/>
                <a:gd name="T13" fmla="*/ 347 h 360"/>
                <a:gd name="T14" fmla="*/ 400 w 420"/>
                <a:gd name="T15" fmla="*/ 347 h 360"/>
                <a:gd name="T16" fmla="*/ 251 w 420"/>
                <a:gd name="T17" fmla="*/ 217 h 360"/>
                <a:gd name="T18" fmla="*/ 251 w 420"/>
                <a:gd name="T19" fmla="*/ 217 h 360"/>
                <a:gd name="T20" fmla="*/ 228 w 420"/>
                <a:gd name="T21" fmla="*/ 301 h 360"/>
                <a:gd name="T22" fmla="*/ 228 w 420"/>
                <a:gd name="T23" fmla="*/ 301 h 360"/>
                <a:gd name="T24" fmla="*/ 63 w 420"/>
                <a:gd name="T25" fmla="*/ 57 h 360"/>
                <a:gd name="T26" fmla="*/ 63 w 420"/>
                <a:gd name="T27" fmla="*/ 57 h 360"/>
                <a:gd name="T28" fmla="*/ 200 w 420"/>
                <a:gd name="T29" fmla="*/ 3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0" h="360">
                  <a:moveTo>
                    <a:pt x="200" y="32"/>
                  </a:moveTo>
                  <a:lnTo>
                    <a:pt x="200" y="32"/>
                  </a:lnTo>
                  <a:cubicBezTo>
                    <a:pt x="200" y="32"/>
                    <a:pt x="255" y="52"/>
                    <a:pt x="295" y="96"/>
                  </a:cubicBezTo>
                  <a:lnTo>
                    <a:pt x="295" y="96"/>
                  </a:lnTo>
                  <a:cubicBezTo>
                    <a:pt x="328" y="132"/>
                    <a:pt x="346" y="162"/>
                    <a:pt x="360" y="183"/>
                  </a:cubicBezTo>
                  <a:lnTo>
                    <a:pt x="360" y="183"/>
                  </a:lnTo>
                  <a:cubicBezTo>
                    <a:pt x="393" y="231"/>
                    <a:pt x="419" y="334"/>
                    <a:pt x="400" y="347"/>
                  </a:cubicBezTo>
                  <a:lnTo>
                    <a:pt x="400" y="347"/>
                  </a:lnTo>
                  <a:cubicBezTo>
                    <a:pt x="380" y="359"/>
                    <a:pt x="269" y="174"/>
                    <a:pt x="251" y="217"/>
                  </a:cubicBezTo>
                  <a:lnTo>
                    <a:pt x="251" y="217"/>
                  </a:lnTo>
                  <a:cubicBezTo>
                    <a:pt x="234" y="260"/>
                    <a:pt x="252" y="300"/>
                    <a:pt x="228" y="301"/>
                  </a:cubicBezTo>
                  <a:lnTo>
                    <a:pt x="228" y="301"/>
                  </a:lnTo>
                  <a:cubicBezTo>
                    <a:pt x="205" y="301"/>
                    <a:pt x="125" y="115"/>
                    <a:pt x="63" y="57"/>
                  </a:cubicBezTo>
                  <a:lnTo>
                    <a:pt x="63" y="57"/>
                  </a:lnTo>
                  <a:cubicBezTo>
                    <a:pt x="0" y="0"/>
                    <a:pt x="200" y="32"/>
                    <a:pt x="200" y="32"/>
                  </a:cubicBez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8" name="Freeform 19">
              <a:extLst>
                <a:ext uri="{FF2B5EF4-FFF2-40B4-BE49-F238E27FC236}">
                  <a16:creationId xmlns:a16="http://schemas.microsoft.com/office/drawing/2014/main" id="{4C516376-3322-9A65-071E-7334E4A76A10}"/>
                </a:ext>
              </a:extLst>
            </p:cNvPr>
            <p:cNvSpPr>
              <a:spLocks noChangeArrowheads="1"/>
            </p:cNvSpPr>
            <p:nvPr/>
          </p:nvSpPr>
          <p:spPr bwMode="auto">
            <a:xfrm>
              <a:off x="7159819" y="6690944"/>
              <a:ext cx="77767" cy="1264452"/>
            </a:xfrm>
            <a:custGeom>
              <a:avLst/>
              <a:gdLst>
                <a:gd name="T0" fmla="*/ 0 w 120"/>
                <a:gd name="T1" fmla="*/ 1933 h 1934"/>
                <a:gd name="T2" fmla="*/ 0 w 120"/>
                <a:gd name="T3" fmla="*/ 1933 h 1934"/>
                <a:gd name="T4" fmla="*/ 70 w 120"/>
                <a:gd name="T5" fmla="*/ 1926 h 1934"/>
                <a:gd name="T6" fmla="*/ 119 w 120"/>
                <a:gd name="T7" fmla="*/ 0 h 1934"/>
                <a:gd name="T8" fmla="*/ 0 w 120"/>
                <a:gd name="T9" fmla="*/ 1933 h 1934"/>
              </a:gdLst>
              <a:ahLst/>
              <a:cxnLst>
                <a:cxn ang="0">
                  <a:pos x="T0" y="T1"/>
                </a:cxn>
                <a:cxn ang="0">
                  <a:pos x="T2" y="T3"/>
                </a:cxn>
                <a:cxn ang="0">
                  <a:pos x="T4" y="T5"/>
                </a:cxn>
                <a:cxn ang="0">
                  <a:pos x="T6" y="T7"/>
                </a:cxn>
                <a:cxn ang="0">
                  <a:pos x="T8" y="T9"/>
                </a:cxn>
              </a:cxnLst>
              <a:rect l="0" t="0" r="r" b="b"/>
              <a:pathLst>
                <a:path w="120" h="1934">
                  <a:moveTo>
                    <a:pt x="0" y="1933"/>
                  </a:moveTo>
                  <a:lnTo>
                    <a:pt x="0" y="1933"/>
                  </a:lnTo>
                  <a:cubicBezTo>
                    <a:pt x="0" y="1933"/>
                    <a:pt x="31" y="1933"/>
                    <a:pt x="70" y="1926"/>
                  </a:cubicBezTo>
                  <a:lnTo>
                    <a:pt x="119" y="0"/>
                  </a:lnTo>
                  <a:lnTo>
                    <a:pt x="0" y="1933"/>
                  </a:lnTo>
                </a:path>
              </a:pathLst>
            </a:custGeom>
            <a:solidFill>
              <a:schemeClr val="accent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29" name="Freeform 20">
              <a:extLst>
                <a:ext uri="{FF2B5EF4-FFF2-40B4-BE49-F238E27FC236}">
                  <a16:creationId xmlns:a16="http://schemas.microsoft.com/office/drawing/2014/main" id="{993AB6D4-5CF9-BBAC-9819-EF5BA92ED8AA}"/>
                </a:ext>
              </a:extLst>
            </p:cNvPr>
            <p:cNvSpPr>
              <a:spLocks noChangeArrowheads="1"/>
            </p:cNvSpPr>
            <p:nvPr/>
          </p:nvSpPr>
          <p:spPr bwMode="auto">
            <a:xfrm>
              <a:off x="6471426" y="6457639"/>
              <a:ext cx="601984" cy="818006"/>
            </a:xfrm>
            <a:custGeom>
              <a:avLst/>
              <a:gdLst>
                <a:gd name="T0" fmla="*/ 867 w 922"/>
                <a:gd name="T1" fmla="*/ 1250 h 1251"/>
                <a:gd name="T2" fmla="*/ 799 w 922"/>
                <a:gd name="T3" fmla="*/ 1162 h 1251"/>
                <a:gd name="T4" fmla="*/ 82 w 922"/>
                <a:gd name="T5" fmla="*/ 746 h 1251"/>
                <a:gd name="T6" fmla="*/ 82 w 922"/>
                <a:gd name="T7" fmla="*/ 746 h 1251"/>
                <a:gd name="T8" fmla="*/ 41 w 922"/>
                <a:gd name="T9" fmla="*/ 667 h 1251"/>
                <a:gd name="T10" fmla="*/ 41 w 922"/>
                <a:gd name="T11" fmla="*/ 80 h 1251"/>
                <a:gd name="T12" fmla="*/ 0 w 922"/>
                <a:gd name="T13" fmla="*/ 28 h 1251"/>
                <a:gd name="T14" fmla="*/ 39 w 922"/>
                <a:gd name="T15" fmla="*/ 5 h 1251"/>
                <a:gd name="T16" fmla="*/ 39 w 922"/>
                <a:gd name="T17" fmla="*/ 5 h 1251"/>
                <a:gd name="T18" fmla="*/ 39 w 922"/>
                <a:gd name="T19" fmla="*/ 5 h 1251"/>
                <a:gd name="T20" fmla="*/ 67 w 922"/>
                <a:gd name="T21" fmla="*/ 7 h 1251"/>
                <a:gd name="T22" fmla="*/ 879 w 922"/>
                <a:gd name="T23" fmla="*/ 476 h 1251"/>
                <a:gd name="T24" fmla="*/ 879 w 922"/>
                <a:gd name="T25" fmla="*/ 476 h 1251"/>
                <a:gd name="T26" fmla="*/ 921 w 922"/>
                <a:gd name="T27" fmla="*/ 556 h 1251"/>
                <a:gd name="T28" fmla="*/ 920 w 922"/>
                <a:gd name="T29" fmla="*/ 1195 h 1251"/>
                <a:gd name="T30" fmla="*/ 920 w 922"/>
                <a:gd name="T31" fmla="*/ 1195 h 1251"/>
                <a:gd name="T32" fmla="*/ 905 w 922"/>
                <a:gd name="T33" fmla="*/ 1228 h 1251"/>
                <a:gd name="T34" fmla="*/ 867 w 922"/>
                <a:gd name="T35" fmla="*/ 1250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2" h="1251">
                  <a:moveTo>
                    <a:pt x="867" y="1250"/>
                  </a:moveTo>
                  <a:lnTo>
                    <a:pt x="799" y="1162"/>
                  </a:lnTo>
                  <a:lnTo>
                    <a:pt x="82" y="746"/>
                  </a:lnTo>
                  <a:lnTo>
                    <a:pt x="82" y="746"/>
                  </a:lnTo>
                  <a:cubicBezTo>
                    <a:pt x="59" y="733"/>
                    <a:pt x="40" y="698"/>
                    <a:pt x="41" y="667"/>
                  </a:cubicBezTo>
                  <a:lnTo>
                    <a:pt x="41" y="80"/>
                  </a:lnTo>
                  <a:lnTo>
                    <a:pt x="0" y="28"/>
                  </a:lnTo>
                  <a:lnTo>
                    <a:pt x="39" y="5"/>
                  </a:lnTo>
                  <a:lnTo>
                    <a:pt x="39" y="5"/>
                  </a:lnTo>
                  <a:lnTo>
                    <a:pt x="39" y="5"/>
                  </a:lnTo>
                  <a:cubicBezTo>
                    <a:pt x="46" y="0"/>
                    <a:pt x="56" y="1"/>
                    <a:pt x="67" y="7"/>
                  </a:cubicBezTo>
                  <a:lnTo>
                    <a:pt x="879" y="476"/>
                  </a:lnTo>
                  <a:lnTo>
                    <a:pt x="879" y="476"/>
                  </a:lnTo>
                  <a:cubicBezTo>
                    <a:pt x="902" y="489"/>
                    <a:pt x="921" y="525"/>
                    <a:pt x="921" y="556"/>
                  </a:cubicBezTo>
                  <a:lnTo>
                    <a:pt x="920" y="1195"/>
                  </a:lnTo>
                  <a:lnTo>
                    <a:pt x="920" y="1195"/>
                  </a:lnTo>
                  <a:cubicBezTo>
                    <a:pt x="920" y="1211"/>
                    <a:pt x="914" y="1224"/>
                    <a:pt x="905" y="1228"/>
                  </a:cubicBezTo>
                  <a:lnTo>
                    <a:pt x="867" y="1250"/>
                  </a:lnTo>
                </a:path>
              </a:pathLst>
            </a:custGeom>
            <a:solidFill>
              <a:schemeClr val="accent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30" name="Freeform 21">
              <a:extLst>
                <a:ext uri="{FF2B5EF4-FFF2-40B4-BE49-F238E27FC236}">
                  <a16:creationId xmlns:a16="http://schemas.microsoft.com/office/drawing/2014/main" id="{1242B820-9D8E-07B3-D251-0A91CF4B7AF0}"/>
                </a:ext>
              </a:extLst>
            </p:cNvPr>
            <p:cNvSpPr>
              <a:spLocks noChangeArrowheads="1"/>
            </p:cNvSpPr>
            <p:nvPr/>
          </p:nvSpPr>
          <p:spPr bwMode="auto">
            <a:xfrm>
              <a:off x="6471426" y="6457640"/>
              <a:ext cx="596224" cy="596224"/>
            </a:xfrm>
            <a:custGeom>
              <a:avLst/>
              <a:gdLst>
                <a:gd name="T0" fmla="*/ 372 w 911"/>
                <a:gd name="T1" fmla="*/ 914 h 915"/>
                <a:gd name="T2" fmla="*/ 321 w 911"/>
                <a:gd name="T3" fmla="*/ 884 h 915"/>
                <a:gd name="T4" fmla="*/ 41 w 911"/>
                <a:gd name="T5" fmla="*/ 399 h 915"/>
                <a:gd name="T6" fmla="*/ 41 w 911"/>
                <a:gd name="T7" fmla="*/ 80 h 915"/>
                <a:gd name="T8" fmla="*/ 0 w 911"/>
                <a:gd name="T9" fmla="*/ 28 h 915"/>
                <a:gd name="T10" fmla="*/ 39 w 911"/>
                <a:gd name="T11" fmla="*/ 5 h 915"/>
                <a:gd name="T12" fmla="*/ 39 w 911"/>
                <a:gd name="T13" fmla="*/ 5 h 915"/>
                <a:gd name="T14" fmla="*/ 39 w 911"/>
                <a:gd name="T15" fmla="*/ 5 h 915"/>
                <a:gd name="T16" fmla="*/ 67 w 911"/>
                <a:gd name="T17" fmla="*/ 7 h 915"/>
                <a:gd name="T18" fmla="*/ 879 w 911"/>
                <a:gd name="T19" fmla="*/ 476 h 915"/>
                <a:gd name="T20" fmla="*/ 879 w 911"/>
                <a:gd name="T21" fmla="*/ 476 h 915"/>
                <a:gd name="T22" fmla="*/ 910 w 911"/>
                <a:gd name="T23" fmla="*/ 512 h 915"/>
                <a:gd name="T24" fmla="*/ 372 w 911"/>
                <a:gd name="T25" fmla="*/ 914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1" h="915">
                  <a:moveTo>
                    <a:pt x="372" y="914"/>
                  </a:moveTo>
                  <a:lnTo>
                    <a:pt x="321" y="884"/>
                  </a:lnTo>
                  <a:lnTo>
                    <a:pt x="41" y="399"/>
                  </a:lnTo>
                  <a:lnTo>
                    <a:pt x="41" y="80"/>
                  </a:lnTo>
                  <a:lnTo>
                    <a:pt x="0" y="28"/>
                  </a:lnTo>
                  <a:lnTo>
                    <a:pt x="39" y="5"/>
                  </a:lnTo>
                  <a:lnTo>
                    <a:pt x="39" y="5"/>
                  </a:lnTo>
                  <a:lnTo>
                    <a:pt x="39" y="5"/>
                  </a:lnTo>
                  <a:cubicBezTo>
                    <a:pt x="46" y="0"/>
                    <a:pt x="56" y="1"/>
                    <a:pt x="67" y="7"/>
                  </a:cubicBezTo>
                  <a:lnTo>
                    <a:pt x="879" y="476"/>
                  </a:lnTo>
                  <a:lnTo>
                    <a:pt x="879" y="476"/>
                  </a:lnTo>
                  <a:cubicBezTo>
                    <a:pt x="891" y="483"/>
                    <a:pt x="902" y="496"/>
                    <a:pt x="910" y="512"/>
                  </a:cubicBezTo>
                  <a:lnTo>
                    <a:pt x="372" y="914"/>
                  </a:lnTo>
                </a:path>
              </a:pathLst>
            </a:custGeom>
            <a:solidFill>
              <a:schemeClr val="accent1">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31" name="Freeform 22">
              <a:extLst>
                <a:ext uri="{FF2B5EF4-FFF2-40B4-BE49-F238E27FC236}">
                  <a16:creationId xmlns:a16="http://schemas.microsoft.com/office/drawing/2014/main" id="{0113DB30-20CF-639F-3DE4-F6F57D2AC556}"/>
                </a:ext>
              </a:extLst>
            </p:cNvPr>
            <p:cNvSpPr>
              <a:spLocks noChangeArrowheads="1"/>
            </p:cNvSpPr>
            <p:nvPr/>
          </p:nvSpPr>
          <p:spPr bwMode="auto">
            <a:xfrm>
              <a:off x="6471426" y="6457639"/>
              <a:ext cx="54727" cy="34564"/>
            </a:xfrm>
            <a:custGeom>
              <a:avLst/>
              <a:gdLst>
                <a:gd name="T0" fmla="*/ 19 w 82"/>
                <a:gd name="T1" fmla="*/ 51 h 52"/>
                <a:gd name="T2" fmla="*/ 0 w 82"/>
                <a:gd name="T3" fmla="*/ 28 h 52"/>
                <a:gd name="T4" fmla="*/ 39 w 82"/>
                <a:gd name="T5" fmla="*/ 5 h 52"/>
                <a:gd name="T6" fmla="*/ 39 w 82"/>
                <a:gd name="T7" fmla="*/ 5 h 52"/>
                <a:gd name="T8" fmla="*/ 39 w 82"/>
                <a:gd name="T9" fmla="*/ 5 h 52"/>
                <a:gd name="T10" fmla="*/ 67 w 82"/>
                <a:gd name="T11" fmla="*/ 7 h 52"/>
                <a:gd name="T12" fmla="*/ 81 w 82"/>
                <a:gd name="T13" fmla="*/ 15 h 52"/>
                <a:gd name="T14" fmla="*/ 19 w 82"/>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52">
                  <a:moveTo>
                    <a:pt x="19" y="51"/>
                  </a:moveTo>
                  <a:lnTo>
                    <a:pt x="0" y="28"/>
                  </a:lnTo>
                  <a:lnTo>
                    <a:pt x="39" y="5"/>
                  </a:lnTo>
                  <a:lnTo>
                    <a:pt x="39" y="5"/>
                  </a:lnTo>
                  <a:lnTo>
                    <a:pt x="39" y="5"/>
                  </a:lnTo>
                  <a:cubicBezTo>
                    <a:pt x="46" y="0"/>
                    <a:pt x="56" y="1"/>
                    <a:pt x="67" y="7"/>
                  </a:cubicBezTo>
                  <a:lnTo>
                    <a:pt x="81" y="15"/>
                  </a:lnTo>
                  <a:lnTo>
                    <a:pt x="19" y="51"/>
                  </a:lnTo>
                </a:path>
              </a:pathLst>
            </a:custGeom>
            <a:solidFill>
              <a:schemeClr val="accent1">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32" name="Freeform 23">
              <a:extLst>
                <a:ext uri="{FF2B5EF4-FFF2-40B4-BE49-F238E27FC236}">
                  <a16:creationId xmlns:a16="http://schemas.microsoft.com/office/drawing/2014/main" id="{82E68654-54EC-D2F8-154A-0DC1148BE8A3}"/>
                </a:ext>
              </a:extLst>
            </p:cNvPr>
            <p:cNvSpPr>
              <a:spLocks noChangeArrowheads="1"/>
            </p:cNvSpPr>
            <p:nvPr/>
          </p:nvSpPr>
          <p:spPr bwMode="auto">
            <a:xfrm>
              <a:off x="6995642" y="6771594"/>
              <a:ext cx="77769" cy="74888"/>
            </a:xfrm>
            <a:custGeom>
              <a:avLst/>
              <a:gdLst>
                <a:gd name="T0" fmla="*/ 83 w 118"/>
                <a:gd name="T1" fmla="*/ 0 h 115"/>
                <a:gd name="T2" fmla="*/ 83 w 118"/>
                <a:gd name="T3" fmla="*/ 0 h 115"/>
                <a:gd name="T4" fmla="*/ 117 w 118"/>
                <a:gd name="T5" fmla="*/ 69 h 115"/>
                <a:gd name="T6" fmla="*/ 38 w 118"/>
                <a:gd name="T7" fmla="*/ 114 h 115"/>
                <a:gd name="T8" fmla="*/ 0 w 118"/>
                <a:gd name="T9" fmla="*/ 49 h 115"/>
                <a:gd name="T10" fmla="*/ 83 w 118"/>
                <a:gd name="T11" fmla="*/ 0 h 115"/>
              </a:gdLst>
              <a:ahLst/>
              <a:cxnLst>
                <a:cxn ang="0">
                  <a:pos x="T0" y="T1"/>
                </a:cxn>
                <a:cxn ang="0">
                  <a:pos x="T2" y="T3"/>
                </a:cxn>
                <a:cxn ang="0">
                  <a:pos x="T4" y="T5"/>
                </a:cxn>
                <a:cxn ang="0">
                  <a:pos x="T6" y="T7"/>
                </a:cxn>
                <a:cxn ang="0">
                  <a:pos x="T8" y="T9"/>
                </a:cxn>
                <a:cxn ang="0">
                  <a:pos x="T10" y="T11"/>
                </a:cxn>
              </a:cxnLst>
              <a:rect l="0" t="0" r="r" b="b"/>
              <a:pathLst>
                <a:path w="118" h="115">
                  <a:moveTo>
                    <a:pt x="83" y="0"/>
                  </a:moveTo>
                  <a:lnTo>
                    <a:pt x="83" y="0"/>
                  </a:lnTo>
                  <a:cubicBezTo>
                    <a:pt x="101" y="15"/>
                    <a:pt x="116" y="43"/>
                    <a:pt x="117" y="69"/>
                  </a:cubicBezTo>
                  <a:lnTo>
                    <a:pt x="38" y="114"/>
                  </a:lnTo>
                  <a:lnTo>
                    <a:pt x="0" y="49"/>
                  </a:lnTo>
                  <a:lnTo>
                    <a:pt x="83" y="0"/>
                  </a:lnTo>
                </a:path>
              </a:pathLst>
            </a:custGeom>
            <a:solidFill>
              <a:schemeClr val="accent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33" name="Freeform 24">
              <a:extLst>
                <a:ext uri="{FF2B5EF4-FFF2-40B4-BE49-F238E27FC236}">
                  <a16:creationId xmlns:a16="http://schemas.microsoft.com/office/drawing/2014/main" id="{0575109E-EF74-721D-B3A7-632AF1CCD216}"/>
                </a:ext>
              </a:extLst>
            </p:cNvPr>
            <p:cNvSpPr>
              <a:spLocks noChangeArrowheads="1"/>
            </p:cNvSpPr>
            <p:nvPr/>
          </p:nvSpPr>
          <p:spPr bwMode="auto">
            <a:xfrm>
              <a:off x="6462786" y="6469161"/>
              <a:ext cx="584700" cy="815126"/>
            </a:xfrm>
            <a:custGeom>
              <a:avLst/>
              <a:gdLst>
                <a:gd name="T0" fmla="*/ 854 w 897"/>
                <a:gd name="T1" fmla="*/ 482 h 1246"/>
                <a:gd name="T2" fmla="*/ 42 w 897"/>
                <a:gd name="T3" fmla="*/ 13 h 1246"/>
                <a:gd name="T4" fmla="*/ 42 w 897"/>
                <a:gd name="T5" fmla="*/ 13 h 1246"/>
                <a:gd name="T6" fmla="*/ 1 w 897"/>
                <a:gd name="T7" fmla="*/ 45 h 1246"/>
                <a:gd name="T8" fmla="*/ 0 w 897"/>
                <a:gd name="T9" fmla="*/ 683 h 1246"/>
                <a:gd name="T10" fmla="*/ 0 w 897"/>
                <a:gd name="T11" fmla="*/ 683 h 1246"/>
                <a:gd name="T12" fmla="*/ 42 w 897"/>
                <a:gd name="T13" fmla="*/ 762 h 1246"/>
                <a:gd name="T14" fmla="*/ 854 w 897"/>
                <a:gd name="T15" fmla="*/ 1232 h 1246"/>
                <a:gd name="T16" fmla="*/ 854 w 897"/>
                <a:gd name="T17" fmla="*/ 1232 h 1246"/>
                <a:gd name="T18" fmla="*/ 895 w 897"/>
                <a:gd name="T19" fmla="*/ 1201 h 1246"/>
                <a:gd name="T20" fmla="*/ 896 w 897"/>
                <a:gd name="T21" fmla="*/ 562 h 1246"/>
                <a:gd name="T22" fmla="*/ 896 w 897"/>
                <a:gd name="T23" fmla="*/ 562 h 1246"/>
                <a:gd name="T24" fmla="*/ 854 w 897"/>
                <a:gd name="T25" fmla="*/ 482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7" h="1246">
                  <a:moveTo>
                    <a:pt x="854" y="482"/>
                  </a:moveTo>
                  <a:lnTo>
                    <a:pt x="42" y="13"/>
                  </a:lnTo>
                  <a:lnTo>
                    <a:pt x="42" y="13"/>
                  </a:lnTo>
                  <a:cubicBezTo>
                    <a:pt x="19" y="0"/>
                    <a:pt x="1" y="14"/>
                    <a:pt x="1" y="45"/>
                  </a:cubicBezTo>
                  <a:lnTo>
                    <a:pt x="0" y="683"/>
                  </a:lnTo>
                  <a:lnTo>
                    <a:pt x="0" y="683"/>
                  </a:lnTo>
                  <a:cubicBezTo>
                    <a:pt x="0" y="713"/>
                    <a:pt x="19" y="749"/>
                    <a:pt x="42" y="762"/>
                  </a:cubicBezTo>
                  <a:lnTo>
                    <a:pt x="854" y="1232"/>
                  </a:lnTo>
                  <a:lnTo>
                    <a:pt x="854" y="1232"/>
                  </a:lnTo>
                  <a:cubicBezTo>
                    <a:pt x="877" y="1245"/>
                    <a:pt x="895" y="1231"/>
                    <a:pt x="895" y="1201"/>
                  </a:cubicBezTo>
                  <a:lnTo>
                    <a:pt x="896" y="562"/>
                  </a:lnTo>
                  <a:lnTo>
                    <a:pt x="896" y="562"/>
                  </a:lnTo>
                  <a:cubicBezTo>
                    <a:pt x="896" y="531"/>
                    <a:pt x="877" y="496"/>
                    <a:pt x="854" y="482"/>
                  </a:cubicBez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34" name="Freeform 25">
              <a:extLst>
                <a:ext uri="{FF2B5EF4-FFF2-40B4-BE49-F238E27FC236}">
                  <a16:creationId xmlns:a16="http://schemas.microsoft.com/office/drawing/2014/main" id="{162EA244-310E-E922-E7CC-8EF607AFF37C}"/>
                </a:ext>
              </a:extLst>
            </p:cNvPr>
            <p:cNvSpPr>
              <a:spLocks noChangeArrowheads="1"/>
            </p:cNvSpPr>
            <p:nvPr/>
          </p:nvSpPr>
          <p:spPr bwMode="auto">
            <a:xfrm>
              <a:off x="6690328" y="6362590"/>
              <a:ext cx="141136" cy="403242"/>
            </a:xfrm>
            <a:custGeom>
              <a:avLst/>
              <a:gdLst>
                <a:gd name="T0" fmla="*/ 34 w 215"/>
                <a:gd name="T1" fmla="*/ 174 h 618"/>
                <a:gd name="T2" fmla="*/ 34 w 215"/>
                <a:gd name="T3" fmla="*/ 174 h 618"/>
                <a:gd name="T4" fmla="*/ 5 w 215"/>
                <a:gd name="T5" fmla="*/ 443 h 618"/>
                <a:gd name="T6" fmla="*/ 5 w 215"/>
                <a:gd name="T7" fmla="*/ 443 h 618"/>
                <a:gd name="T8" fmla="*/ 72 w 215"/>
                <a:gd name="T9" fmla="*/ 614 h 618"/>
                <a:gd name="T10" fmla="*/ 72 w 215"/>
                <a:gd name="T11" fmla="*/ 614 h 618"/>
                <a:gd name="T12" fmla="*/ 120 w 215"/>
                <a:gd name="T13" fmla="*/ 377 h 618"/>
                <a:gd name="T14" fmla="*/ 120 w 215"/>
                <a:gd name="T15" fmla="*/ 377 h 618"/>
                <a:gd name="T16" fmla="*/ 192 w 215"/>
                <a:gd name="T17" fmla="*/ 432 h 618"/>
                <a:gd name="T18" fmla="*/ 192 w 215"/>
                <a:gd name="T19" fmla="*/ 432 h 618"/>
                <a:gd name="T20" fmla="*/ 171 w 215"/>
                <a:gd name="T21" fmla="*/ 97 h 618"/>
                <a:gd name="T22" fmla="*/ 171 w 215"/>
                <a:gd name="T23" fmla="*/ 97 h 618"/>
                <a:gd name="T24" fmla="*/ 34 w 215"/>
                <a:gd name="T25" fmla="*/ 174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618">
                  <a:moveTo>
                    <a:pt x="34" y="174"/>
                  </a:moveTo>
                  <a:lnTo>
                    <a:pt x="34" y="174"/>
                  </a:lnTo>
                  <a:cubicBezTo>
                    <a:pt x="34" y="174"/>
                    <a:pt x="0" y="377"/>
                    <a:pt x="5" y="443"/>
                  </a:cubicBezTo>
                  <a:lnTo>
                    <a:pt x="5" y="443"/>
                  </a:lnTo>
                  <a:cubicBezTo>
                    <a:pt x="10" y="508"/>
                    <a:pt x="45" y="617"/>
                    <a:pt x="72" y="614"/>
                  </a:cubicBezTo>
                  <a:lnTo>
                    <a:pt x="72" y="614"/>
                  </a:lnTo>
                  <a:cubicBezTo>
                    <a:pt x="99" y="612"/>
                    <a:pt x="73" y="351"/>
                    <a:pt x="120" y="377"/>
                  </a:cubicBezTo>
                  <a:lnTo>
                    <a:pt x="120" y="377"/>
                  </a:lnTo>
                  <a:cubicBezTo>
                    <a:pt x="166" y="403"/>
                    <a:pt x="171" y="447"/>
                    <a:pt x="192" y="432"/>
                  </a:cubicBezTo>
                  <a:lnTo>
                    <a:pt x="192" y="432"/>
                  </a:lnTo>
                  <a:cubicBezTo>
                    <a:pt x="214" y="416"/>
                    <a:pt x="155" y="194"/>
                    <a:pt x="171" y="97"/>
                  </a:cubicBezTo>
                  <a:lnTo>
                    <a:pt x="171" y="97"/>
                  </a:lnTo>
                  <a:cubicBezTo>
                    <a:pt x="186" y="0"/>
                    <a:pt x="34" y="174"/>
                    <a:pt x="34" y="174"/>
                  </a:cubicBez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5" name="Freeform 26">
              <a:extLst>
                <a:ext uri="{FF2B5EF4-FFF2-40B4-BE49-F238E27FC236}">
                  <a16:creationId xmlns:a16="http://schemas.microsoft.com/office/drawing/2014/main" id="{C6FE4222-1F55-2384-EA52-E803A5B91390}"/>
                </a:ext>
              </a:extLst>
            </p:cNvPr>
            <p:cNvSpPr>
              <a:spLocks noChangeArrowheads="1"/>
            </p:cNvSpPr>
            <p:nvPr/>
          </p:nvSpPr>
          <p:spPr bwMode="auto">
            <a:xfrm>
              <a:off x="7142537" y="4908036"/>
              <a:ext cx="288030" cy="149776"/>
            </a:xfrm>
            <a:custGeom>
              <a:avLst/>
              <a:gdLst>
                <a:gd name="T0" fmla="*/ 236 w 441"/>
                <a:gd name="T1" fmla="*/ 172 h 231"/>
                <a:gd name="T2" fmla="*/ 236 w 441"/>
                <a:gd name="T3" fmla="*/ 172 h 231"/>
                <a:gd name="T4" fmla="*/ 434 w 441"/>
                <a:gd name="T5" fmla="*/ 192 h 231"/>
                <a:gd name="T6" fmla="*/ 434 w 441"/>
                <a:gd name="T7" fmla="*/ 192 h 231"/>
                <a:gd name="T8" fmla="*/ 437 w 441"/>
                <a:gd name="T9" fmla="*/ 162 h 231"/>
                <a:gd name="T10" fmla="*/ 437 w 441"/>
                <a:gd name="T11" fmla="*/ 162 h 231"/>
                <a:gd name="T12" fmla="*/ 427 w 441"/>
                <a:gd name="T13" fmla="*/ 58 h 231"/>
                <a:gd name="T14" fmla="*/ 0 w 441"/>
                <a:gd name="T15" fmla="*/ 0 h 231"/>
                <a:gd name="T16" fmla="*/ 0 w 441"/>
                <a:gd name="T17" fmla="*/ 0 h 231"/>
                <a:gd name="T18" fmla="*/ 236 w 441"/>
                <a:gd name="T19" fmla="*/ 17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1" h="231">
                  <a:moveTo>
                    <a:pt x="236" y="172"/>
                  </a:moveTo>
                  <a:lnTo>
                    <a:pt x="236" y="172"/>
                  </a:lnTo>
                  <a:cubicBezTo>
                    <a:pt x="401" y="230"/>
                    <a:pt x="432" y="195"/>
                    <a:pt x="434" y="192"/>
                  </a:cubicBezTo>
                  <a:lnTo>
                    <a:pt x="434" y="192"/>
                  </a:lnTo>
                  <a:cubicBezTo>
                    <a:pt x="435" y="182"/>
                    <a:pt x="437" y="172"/>
                    <a:pt x="437" y="162"/>
                  </a:cubicBezTo>
                  <a:lnTo>
                    <a:pt x="437" y="162"/>
                  </a:lnTo>
                  <a:cubicBezTo>
                    <a:pt x="440" y="126"/>
                    <a:pt x="435" y="91"/>
                    <a:pt x="427" y="58"/>
                  </a:cubicBezTo>
                  <a:lnTo>
                    <a:pt x="0" y="0"/>
                  </a:lnTo>
                  <a:lnTo>
                    <a:pt x="0" y="0"/>
                  </a:lnTo>
                  <a:cubicBezTo>
                    <a:pt x="0" y="0"/>
                    <a:pt x="68" y="112"/>
                    <a:pt x="236" y="172"/>
                  </a:cubicBezTo>
                </a:path>
              </a:pathLst>
            </a:custGeom>
            <a:solidFill>
              <a:srgbClr val="EA9C9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6" name="Freeform 27">
              <a:extLst>
                <a:ext uri="{FF2B5EF4-FFF2-40B4-BE49-F238E27FC236}">
                  <a16:creationId xmlns:a16="http://schemas.microsoft.com/office/drawing/2014/main" id="{DC49AC75-B628-C462-34D0-4EA2DA481059}"/>
                </a:ext>
              </a:extLst>
            </p:cNvPr>
            <p:cNvSpPr>
              <a:spLocks noChangeArrowheads="1"/>
            </p:cNvSpPr>
            <p:nvPr/>
          </p:nvSpPr>
          <p:spPr bwMode="auto">
            <a:xfrm>
              <a:off x="6935156" y="4674733"/>
              <a:ext cx="601982" cy="561658"/>
            </a:xfrm>
            <a:custGeom>
              <a:avLst/>
              <a:gdLst>
                <a:gd name="T0" fmla="*/ 765 w 923"/>
                <a:gd name="T1" fmla="*/ 197 h 859"/>
                <a:gd name="T2" fmla="*/ 765 w 923"/>
                <a:gd name="T3" fmla="*/ 197 h 859"/>
                <a:gd name="T4" fmla="*/ 337 w 923"/>
                <a:gd name="T5" fmla="*/ 39 h 859"/>
                <a:gd name="T6" fmla="*/ 337 w 923"/>
                <a:gd name="T7" fmla="*/ 39 h 859"/>
                <a:gd name="T8" fmla="*/ 20 w 923"/>
                <a:gd name="T9" fmla="*/ 413 h 859"/>
                <a:gd name="T10" fmla="*/ 20 w 923"/>
                <a:gd name="T11" fmla="*/ 413 h 859"/>
                <a:gd name="T12" fmla="*/ 171 w 923"/>
                <a:gd name="T13" fmla="*/ 858 h 859"/>
                <a:gd name="T14" fmla="*/ 171 w 923"/>
                <a:gd name="T15" fmla="*/ 858 h 859"/>
                <a:gd name="T16" fmla="*/ 188 w 923"/>
                <a:gd name="T17" fmla="*/ 849 h 859"/>
                <a:gd name="T18" fmla="*/ 188 w 923"/>
                <a:gd name="T19" fmla="*/ 849 h 859"/>
                <a:gd name="T20" fmla="*/ 258 w 923"/>
                <a:gd name="T21" fmla="*/ 785 h 859"/>
                <a:gd name="T22" fmla="*/ 272 w 923"/>
                <a:gd name="T23" fmla="*/ 660 h 859"/>
                <a:gd name="T24" fmla="*/ 272 w 923"/>
                <a:gd name="T25" fmla="*/ 660 h 859"/>
                <a:gd name="T26" fmla="*/ 241 w 923"/>
                <a:gd name="T27" fmla="*/ 626 h 859"/>
                <a:gd name="T28" fmla="*/ 241 w 923"/>
                <a:gd name="T29" fmla="*/ 626 h 859"/>
                <a:gd name="T30" fmla="*/ 194 w 923"/>
                <a:gd name="T31" fmla="*/ 598 h 859"/>
                <a:gd name="T32" fmla="*/ 194 w 923"/>
                <a:gd name="T33" fmla="*/ 598 h 859"/>
                <a:gd name="T34" fmla="*/ 247 w 923"/>
                <a:gd name="T35" fmla="*/ 475 h 859"/>
                <a:gd name="T36" fmla="*/ 247 w 923"/>
                <a:gd name="T37" fmla="*/ 475 h 859"/>
                <a:gd name="T38" fmla="*/ 304 w 923"/>
                <a:gd name="T39" fmla="*/ 434 h 859"/>
                <a:gd name="T40" fmla="*/ 304 w 923"/>
                <a:gd name="T41" fmla="*/ 434 h 859"/>
                <a:gd name="T42" fmla="*/ 343 w 923"/>
                <a:gd name="T43" fmla="*/ 414 h 859"/>
                <a:gd name="T44" fmla="*/ 343 w 923"/>
                <a:gd name="T45" fmla="*/ 414 h 859"/>
                <a:gd name="T46" fmla="*/ 756 w 923"/>
                <a:gd name="T47" fmla="*/ 471 h 859"/>
                <a:gd name="T48" fmla="*/ 756 w 923"/>
                <a:gd name="T49" fmla="*/ 471 h 859"/>
                <a:gd name="T50" fmla="*/ 765 w 923"/>
                <a:gd name="T51" fmla="*/ 197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23" h="859">
                  <a:moveTo>
                    <a:pt x="765" y="197"/>
                  </a:moveTo>
                  <a:lnTo>
                    <a:pt x="765" y="197"/>
                  </a:lnTo>
                  <a:cubicBezTo>
                    <a:pt x="727" y="164"/>
                    <a:pt x="587" y="0"/>
                    <a:pt x="337" y="39"/>
                  </a:cubicBezTo>
                  <a:lnTo>
                    <a:pt x="337" y="39"/>
                  </a:lnTo>
                  <a:cubicBezTo>
                    <a:pt x="181" y="63"/>
                    <a:pt x="48" y="170"/>
                    <a:pt x="20" y="413"/>
                  </a:cubicBezTo>
                  <a:lnTo>
                    <a:pt x="20" y="413"/>
                  </a:lnTo>
                  <a:cubicBezTo>
                    <a:pt x="0" y="577"/>
                    <a:pt x="60" y="738"/>
                    <a:pt x="171" y="858"/>
                  </a:cubicBezTo>
                  <a:lnTo>
                    <a:pt x="171" y="858"/>
                  </a:lnTo>
                  <a:cubicBezTo>
                    <a:pt x="176" y="854"/>
                    <a:pt x="183" y="852"/>
                    <a:pt x="188" y="849"/>
                  </a:cubicBezTo>
                  <a:lnTo>
                    <a:pt x="188" y="849"/>
                  </a:lnTo>
                  <a:cubicBezTo>
                    <a:pt x="251" y="808"/>
                    <a:pt x="258" y="785"/>
                    <a:pt x="258" y="785"/>
                  </a:cubicBezTo>
                  <a:lnTo>
                    <a:pt x="272" y="660"/>
                  </a:lnTo>
                  <a:lnTo>
                    <a:pt x="272" y="660"/>
                  </a:lnTo>
                  <a:cubicBezTo>
                    <a:pt x="271" y="642"/>
                    <a:pt x="258" y="627"/>
                    <a:pt x="241" y="626"/>
                  </a:cubicBezTo>
                  <a:lnTo>
                    <a:pt x="241" y="626"/>
                  </a:lnTo>
                  <a:cubicBezTo>
                    <a:pt x="227" y="625"/>
                    <a:pt x="211" y="618"/>
                    <a:pt x="194" y="598"/>
                  </a:cubicBezTo>
                  <a:lnTo>
                    <a:pt x="194" y="598"/>
                  </a:lnTo>
                  <a:cubicBezTo>
                    <a:pt x="159" y="551"/>
                    <a:pt x="175" y="477"/>
                    <a:pt x="247" y="475"/>
                  </a:cubicBezTo>
                  <a:lnTo>
                    <a:pt x="247" y="475"/>
                  </a:lnTo>
                  <a:cubicBezTo>
                    <a:pt x="284" y="474"/>
                    <a:pt x="299" y="454"/>
                    <a:pt x="304" y="434"/>
                  </a:cubicBezTo>
                  <a:lnTo>
                    <a:pt x="304" y="434"/>
                  </a:lnTo>
                  <a:cubicBezTo>
                    <a:pt x="309" y="417"/>
                    <a:pt x="327" y="408"/>
                    <a:pt x="343" y="414"/>
                  </a:cubicBezTo>
                  <a:lnTo>
                    <a:pt x="343" y="414"/>
                  </a:lnTo>
                  <a:cubicBezTo>
                    <a:pt x="425" y="444"/>
                    <a:pt x="626" y="507"/>
                    <a:pt x="756" y="471"/>
                  </a:cubicBezTo>
                  <a:lnTo>
                    <a:pt x="756" y="471"/>
                  </a:lnTo>
                  <a:cubicBezTo>
                    <a:pt x="922" y="424"/>
                    <a:pt x="804" y="230"/>
                    <a:pt x="765" y="197"/>
                  </a:cubicBezTo>
                </a:path>
              </a:pathLst>
            </a:custGeom>
            <a:solidFill>
              <a:schemeClr val="accent1">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37" name="Freeform 28">
              <a:extLst>
                <a:ext uri="{FF2B5EF4-FFF2-40B4-BE49-F238E27FC236}">
                  <a16:creationId xmlns:a16="http://schemas.microsoft.com/office/drawing/2014/main" id="{B5CD88B9-077C-66A2-54FF-1C1BAC73B931}"/>
                </a:ext>
              </a:extLst>
            </p:cNvPr>
            <p:cNvSpPr>
              <a:spLocks noChangeArrowheads="1"/>
            </p:cNvSpPr>
            <p:nvPr/>
          </p:nvSpPr>
          <p:spPr bwMode="auto">
            <a:xfrm>
              <a:off x="7249107" y="5101018"/>
              <a:ext cx="129615" cy="74888"/>
            </a:xfrm>
            <a:custGeom>
              <a:avLst/>
              <a:gdLst>
                <a:gd name="T0" fmla="*/ 98 w 199"/>
                <a:gd name="T1" fmla="*/ 28 h 115"/>
                <a:gd name="T2" fmla="*/ 198 w 199"/>
                <a:gd name="T3" fmla="*/ 0 h 115"/>
                <a:gd name="T4" fmla="*/ 198 w 199"/>
                <a:gd name="T5" fmla="*/ 0 h 115"/>
                <a:gd name="T6" fmla="*/ 80 w 199"/>
                <a:gd name="T7" fmla="*/ 94 h 115"/>
                <a:gd name="T8" fmla="*/ 80 w 199"/>
                <a:gd name="T9" fmla="*/ 94 h 115"/>
                <a:gd name="T10" fmla="*/ 0 w 199"/>
                <a:gd name="T11" fmla="*/ 54 h 115"/>
                <a:gd name="T12" fmla="*/ 98 w 199"/>
                <a:gd name="T13" fmla="*/ 28 h 115"/>
              </a:gdLst>
              <a:ahLst/>
              <a:cxnLst>
                <a:cxn ang="0">
                  <a:pos x="T0" y="T1"/>
                </a:cxn>
                <a:cxn ang="0">
                  <a:pos x="T2" y="T3"/>
                </a:cxn>
                <a:cxn ang="0">
                  <a:pos x="T4" y="T5"/>
                </a:cxn>
                <a:cxn ang="0">
                  <a:pos x="T6" y="T7"/>
                </a:cxn>
                <a:cxn ang="0">
                  <a:pos x="T8" y="T9"/>
                </a:cxn>
                <a:cxn ang="0">
                  <a:pos x="T10" y="T11"/>
                </a:cxn>
                <a:cxn ang="0">
                  <a:pos x="T12" y="T13"/>
                </a:cxn>
              </a:cxnLst>
              <a:rect l="0" t="0" r="r" b="b"/>
              <a:pathLst>
                <a:path w="199" h="115">
                  <a:moveTo>
                    <a:pt x="98" y="28"/>
                  </a:moveTo>
                  <a:lnTo>
                    <a:pt x="198" y="0"/>
                  </a:lnTo>
                  <a:lnTo>
                    <a:pt x="198" y="0"/>
                  </a:lnTo>
                  <a:cubicBezTo>
                    <a:pt x="198" y="0"/>
                    <a:pt x="150" y="75"/>
                    <a:pt x="80" y="94"/>
                  </a:cubicBezTo>
                  <a:lnTo>
                    <a:pt x="80" y="94"/>
                  </a:lnTo>
                  <a:cubicBezTo>
                    <a:pt x="10" y="114"/>
                    <a:pt x="0" y="54"/>
                    <a:pt x="0" y="54"/>
                  </a:cubicBezTo>
                  <a:lnTo>
                    <a:pt x="98" y="28"/>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8" name="Freeform 29">
              <a:extLst>
                <a:ext uri="{FF2B5EF4-FFF2-40B4-BE49-F238E27FC236}">
                  <a16:creationId xmlns:a16="http://schemas.microsoft.com/office/drawing/2014/main" id="{9EB78964-CF80-36A5-84A9-F47EB3F721AB}"/>
                </a:ext>
              </a:extLst>
            </p:cNvPr>
            <p:cNvSpPr>
              <a:spLocks noChangeArrowheads="1"/>
            </p:cNvSpPr>
            <p:nvPr/>
          </p:nvSpPr>
          <p:spPr bwMode="auto">
            <a:xfrm>
              <a:off x="6768098" y="6607415"/>
              <a:ext cx="57606" cy="46085"/>
            </a:xfrm>
            <a:custGeom>
              <a:avLst/>
              <a:gdLst>
                <a:gd name="T0" fmla="*/ 85 w 86"/>
                <a:gd name="T1" fmla="*/ 50 h 70"/>
                <a:gd name="T2" fmla="*/ 0 w 86"/>
                <a:gd name="T3" fmla="*/ 0 h 70"/>
                <a:gd name="T4" fmla="*/ 32 w 86"/>
                <a:gd name="T5" fmla="*/ 53 h 70"/>
                <a:gd name="T6" fmla="*/ 75 w 86"/>
                <a:gd name="T7" fmla="*/ 69 h 70"/>
                <a:gd name="T8" fmla="*/ 85 w 86"/>
                <a:gd name="T9" fmla="*/ 50 h 70"/>
              </a:gdLst>
              <a:ahLst/>
              <a:cxnLst>
                <a:cxn ang="0">
                  <a:pos x="T0" y="T1"/>
                </a:cxn>
                <a:cxn ang="0">
                  <a:pos x="T2" y="T3"/>
                </a:cxn>
                <a:cxn ang="0">
                  <a:pos x="T4" y="T5"/>
                </a:cxn>
                <a:cxn ang="0">
                  <a:pos x="T6" y="T7"/>
                </a:cxn>
                <a:cxn ang="0">
                  <a:pos x="T8" y="T9"/>
                </a:cxn>
              </a:cxnLst>
              <a:rect l="0" t="0" r="r" b="b"/>
              <a:pathLst>
                <a:path w="86" h="70">
                  <a:moveTo>
                    <a:pt x="85" y="50"/>
                  </a:moveTo>
                  <a:lnTo>
                    <a:pt x="0" y="0"/>
                  </a:lnTo>
                  <a:lnTo>
                    <a:pt x="32" y="53"/>
                  </a:lnTo>
                  <a:lnTo>
                    <a:pt x="75" y="69"/>
                  </a:lnTo>
                  <a:lnTo>
                    <a:pt x="85" y="50"/>
                  </a:lnTo>
                </a:path>
              </a:pathLst>
            </a:custGeom>
            <a:solidFill>
              <a:schemeClr val="accent1">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39" name="Freeform 38">
              <a:extLst>
                <a:ext uri="{FF2B5EF4-FFF2-40B4-BE49-F238E27FC236}">
                  <a16:creationId xmlns:a16="http://schemas.microsoft.com/office/drawing/2014/main" id="{CC6F56BF-78A0-F619-E418-F75D1C2EB963}"/>
                </a:ext>
              </a:extLst>
            </p:cNvPr>
            <p:cNvSpPr>
              <a:spLocks noChangeArrowheads="1"/>
            </p:cNvSpPr>
            <p:nvPr/>
          </p:nvSpPr>
          <p:spPr bwMode="auto">
            <a:xfrm>
              <a:off x="16754105" y="7923714"/>
              <a:ext cx="1295483" cy="748226"/>
            </a:xfrm>
            <a:custGeom>
              <a:avLst/>
              <a:gdLst>
                <a:gd name="connsiteX0" fmla="*/ 863765 w 1295483"/>
                <a:gd name="connsiteY0" fmla="*/ 250584 h 748226"/>
                <a:gd name="connsiteX1" fmla="*/ 1295483 w 1295483"/>
                <a:gd name="connsiteY1" fmla="*/ 499405 h 748226"/>
                <a:gd name="connsiteX2" fmla="*/ 863765 w 1295483"/>
                <a:gd name="connsiteY2" fmla="*/ 748226 h 748226"/>
                <a:gd name="connsiteX3" fmla="*/ 432045 w 1295483"/>
                <a:gd name="connsiteY3" fmla="*/ 499405 h 748226"/>
                <a:gd name="connsiteX4" fmla="*/ 431719 w 1295483"/>
                <a:gd name="connsiteY4" fmla="*/ 0 h 748226"/>
                <a:gd name="connsiteX5" fmla="*/ 863439 w 1295483"/>
                <a:gd name="connsiteY5" fmla="*/ 248820 h 748226"/>
                <a:gd name="connsiteX6" fmla="*/ 431719 w 1295483"/>
                <a:gd name="connsiteY6" fmla="*/ 497640 h 748226"/>
                <a:gd name="connsiteX7" fmla="*/ 0 w 1295483"/>
                <a:gd name="connsiteY7" fmla="*/ 248820 h 748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483" h="748226">
                  <a:moveTo>
                    <a:pt x="863765" y="250584"/>
                  </a:moveTo>
                  <a:lnTo>
                    <a:pt x="1295483" y="499405"/>
                  </a:lnTo>
                  <a:lnTo>
                    <a:pt x="863765" y="748226"/>
                  </a:lnTo>
                  <a:lnTo>
                    <a:pt x="432045" y="499405"/>
                  </a:lnTo>
                  <a:close/>
                  <a:moveTo>
                    <a:pt x="431719" y="0"/>
                  </a:moveTo>
                  <a:lnTo>
                    <a:pt x="863439" y="248820"/>
                  </a:lnTo>
                  <a:lnTo>
                    <a:pt x="431719" y="497640"/>
                  </a:lnTo>
                  <a:lnTo>
                    <a:pt x="0" y="248820"/>
                  </a:lnTo>
                  <a:close/>
                </a:path>
              </a:pathLst>
            </a:custGeom>
            <a:solidFill>
              <a:schemeClr val="bg1">
                <a:lumMod val="8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40" name="Freeform 32">
              <a:extLst>
                <a:ext uri="{FF2B5EF4-FFF2-40B4-BE49-F238E27FC236}">
                  <a16:creationId xmlns:a16="http://schemas.microsoft.com/office/drawing/2014/main" id="{B7D9187F-8BA8-C7F6-6324-1B27CC7CF170}"/>
                </a:ext>
              </a:extLst>
            </p:cNvPr>
            <p:cNvSpPr>
              <a:spLocks noChangeArrowheads="1"/>
            </p:cNvSpPr>
            <p:nvPr/>
          </p:nvSpPr>
          <p:spPr bwMode="auto">
            <a:xfrm>
              <a:off x="17684444" y="7002018"/>
              <a:ext cx="368679" cy="959140"/>
            </a:xfrm>
            <a:custGeom>
              <a:avLst/>
              <a:gdLst>
                <a:gd name="T0" fmla="*/ 0 w 563"/>
                <a:gd name="T1" fmla="*/ 1469 h 1470"/>
                <a:gd name="T2" fmla="*/ 0 w 563"/>
                <a:gd name="T3" fmla="*/ 325 h 1470"/>
                <a:gd name="T4" fmla="*/ 562 w 563"/>
                <a:gd name="T5" fmla="*/ 0 h 1470"/>
                <a:gd name="T6" fmla="*/ 562 w 563"/>
                <a:gd name="T7" fmla="*/ 1144 h 1470"/>
                <a:gd name="T8" fmla="*/ 0 w 563"/>
                <a:gd name="T9" fmla="*/ 1469 h 1470"/>
              </a:gdLst>
              <a:ahLst/>
              <a:cxnLst>
                <a:cxn ang="0">
                  <a:pos x="T0" y="T1"/>
                </a:cxn>
                <a:cxn ang="0">
                  <a:pos x="T2" y="T3"/>
                </a:cxn>
                <a:cxn ang="0">
                  <a:pos x="T4" y="T5"/>
                </a:cxn>
                <a:cxn ang="0">
                  <a:pos x="T6" y="T7"/>
                </a:cxn>
                <a:cxn ang="0">
                  <a:pos x="T8" y="T9"/>
                </a:cxn>
              </a:cxnLst>
              <a:rect l="0" t="0" r="r" b="b"/>
              <a:pathLst>
                <a:path w="563" h="1470">
                  <a:moveTo>
                    <a:pt x="0" y="1469"/>
                  </a:moveTo>
                  <a:lnTo>
                    <a:pt x="0" y="325"/>
                  </a:lnTo>
                  <a:lnTo>
                    <a:pt x="562" y="0"/>
                  </a:lnTo>
                  <a:lnTo>
                    <a:pt x="562" y="1144"/>
                  </a:lnTo>
                  <a:lnTo>
                    <a:pt x="0" y="1469"/>
                  </a:lnTo>
                </a:path>
              </a:pathLst>
            </a:custGeom>
            <a:solidFill>
              <a:schemeClr val="accent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41" name="Freeform 33">
              <a:extLst>
                <a:ext uri="{FF2B5EF4-FFF2-40B4-BE49-F238E27FC236}">
                  <a16:creationId xmlns:a16="http://schemas.microsoft.com/office/drawing/2014/main" id="{E5FEF10A-F2F8-F2E8-2717-F311047A2D73}"/>
                </a:ext>
              </a:extLst>
            </p:cNvPr>
            <p:cNvSpPr>
              <a:spLocks noChangeArrowheads="1"/>
            </p:cNvSpPr>
            <p:nvPr/>
          </p:nvSpPr>
          <p:spPr bwMode="auto">
            <a:xfrm>
              <a:off x="17315765" y="7002018"/>
              <a:ext cx="368679" cy="959140"/>
            </a:xfrm>
            <a:custGeom>
              <a:avLst/>
              <a:gdLst>
                <a:gd name="T0" fmla="*/ 563 w 564"/>
                <a:gd name="T1" fmla="*/ 325 h 1470"/>
                <a:gd name="T2" fmla="*/ 0 w 564"/>
                <a:gd name="T3" fmla="*/ 0 h 1470"/>
                <a:gd name="T4" fmla="*/ 0 w 564"/>
                <a:gd name="T5" fmla="*/ 1144 h 1470"/>
                <a:gd name="T6" fmla="*/ 563 w 564"/>
                <a:gd name="T7" fmla="*/ 1469 h 1470"/>
                <a:gd name="T8" fmla="*/ 563 w 564"/>
                <a:gd name="T9" fmla="*/ 325 h 1470"/>
              </a:gdLst>
              <a:ahLst/>
              <a:cxnLst>
                <a:cxn ang="0">
                  <a:pos x="T0" y="T1"/>
                </a:cxn>
                <a:cxn ang="0">
                  <a:pos x="T2" y="T3"/>
                </a:cxn>
                <a:cxn ang="0">
                  <a:pos x="T4" y="T5"/>
                </a:cxn>
                <a:cxn ang="0">
                  <a:pos x="T6" y="T7"/>
                </a:cxn>
                <a:cxn ang="0">
                  <a:pos x="T8" y="T9"/>
                </a:cxn>
              </a:cxnLst>
              <a:rect l="0" t="0" r="r" b="b"/>
              <a:pathLst>
                <a:path w="564" h="1470">
                  <a:moveTo>
                    <a:pt x="563" y="325"/>
                  </a:moveTo>
                  <a:lnTo>
                    <a:pt x="0" y="0"/>
                  </a:lnTo>
                  <a:lnTo>
                    <a:pt x="0" y="1144"/>
                  </a:lnTo>
                  <a:lnTo>
                    <a:pt x="563" y="1469"/>
                  </a:lnTo>
                  <a:lnTo>
                    <a:pt x="563" y="325"/>
                  </a:lnTo>
                </a:path>
              </a:pathLst>
            </a:custGeom>
            <a:solidFill>
              <a:srgbClr val="B45EF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42" name="Freeform 34">
              <a:extLst>
                <a:ext uri="{FF2B5EF4-FFF2-40B4-BE49-F238E27FC236}">
                  <a16:creationId xmlns:a16="http://schemas.microsoft.com/office/drawing/2014/main" id="{6DC94890-2151-6D0A-57B9-021018298B10}"/>
                </a:ext>
              </a:extLst>
            </p:cNvPr>
            <p:cNvSpPr>
              <a:spLocks noChangeArrowheads="1"/>
            </p:cNvSpPr>
            <p:nvPr/>
          </p:nvSpPr>
          <p:spPr bwMode="auto">
            <a:xfrm>
              <a:off x="17315765" y="6791755"/>
              <a:ext cx="734476" cy="423405"/>
            </a:xfrm>
            <a:custGeom>
              <a:avLst/>
              <a:gdLst>
                <a:gd name="T0" fmla="*/ 1125 w 1126"/>
                <a:gd name="T1" fmla="*/ 324 h 650"/>
                <a:gd name="T2" fmla="*/ 563 w 1126"/>
                <a:gd name="T3" fmla="*/ 0 h 650"/>
                <a:gd name="T4" fmla="*/ 0 w 1126"/>
                <a:gd name="T5" fmla="*/ 324 h 650"/>
                <a:gd name="T6" fmla="*/ 563 w 1126"/>
                <a:gd name="T7" fmla="*/ 649 h 650"/>
                <a:gd name="T8" fmla="*/ 1125 w 1126"/>
                <a:gd name="T9" fmla="*/ 324 h 650"/>
              </a:gdLst>
              <a:ahLst/>
              <a:cxnLst>
                <a:cxn ang="0">
                  <a:pos x="T0" y="T1"/>
                </a:cxn>
                <a:cxn ang="0">
                  <a:pos x="T2" y="T3"/>
                </a:cxn>
                <a:cxn ang="0">
                  <a:pos x="T4" y="T5"/>
                </a:cxn>
                <a:cxn ang="0">
                  <a:pos x="T6" y="T7"/>
                </a:cxn>
                <a:cxn ang="0">
                  <a:pos x="T8" y="T9"/>
                </a:cxn>
              </a:cxnLst>
              <a:rect l="0" t="0" r="r" b="b"/>
              <a:pathLst>
                <a:path w="1126" h="650">
                  <a:moveTo>
                    <a:pt x="1125" y="324"/>
                  </a:moveTo>
                  <a:lnTo>
                    <a:pt x="563" y="0"/>
                  </a:lnTo>
                  <a:lnTo>
                    <a:pt x="0" y="324"/>
                  </a:lnTo>
                  <a:lnTo>
                    <a:pt x="563" y="649"/>
                  </a:lnTo>
                  <a:lnTo>
                    <a:pt x="1125" y="324"/>
                  </a:ln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43" name="Freeform 35">
              <a:extLst>
                <a:ext uri="{FF2B5EF4-FFF2-40B4-BE49-F238E27FC236}">
                  <a16:creationId xmlns:a16="http://schemas.microsoft.com/office/drawing/2014/main" id="{E24E75FB-BE33-F485-3179-60D56750EA3C}"/>
                </a:ext>
              </a:extLst>
            </p:cNvPr>
            <p:cNvSpPr>
              <a:spLocks noChangeArrowheads="1"/>
            </p:cNvSpPr>
            <p:nvPr/>
          </p:nvSpPr>
          <p:spPr bwMode="auto">
            <a:xfrm>
              <a:off x="17684444" y="7820023"/>
              <a:ext cx="368679" cy="354276"/>
            </a:xfrm>
            <a:custGeom>
              <a:avLst/>
              <a:gdLst>
                <a:gd name="T0" fmla="*/ 562 w 563"/>
                <a:gd name="T1" fmla="*/ 324 h 541"/>
                <a:gd name="T2" fmla="*/ 0 w 563"/>
                <a:gd name="T3" fmla="*/ 0 h 541"/>
                <a:gd name="T4" fmla="*/ 0 w 563"/>
                <a:gd name="T5" fmla="*/ 216 h 541"/>
                <a:gd name="T6" fmla="*/ 562 w 563"/>
                <a:gd name="T7" fmla="*/ 540 h 541"/>
                <a:gd name="T8" fmla="*/ 562 w 563"/>
                <a:gd name="T9" fmla="*/ 324 h 541"/>
              </a:gdLst>
              <a:ahLst/>
              <a:cxnLst>
                <a:cxn ang="0">
                  <a:pos x="T0" y="T1"/>
                </a:cxn>
                <a:cxn ang="0">
                  <a:pos x="T2" y="T3"/>
                </a:cxn>
                <a:cxn ang="0">
                  <a:pos x="T4" y="T5"/>
                </a:cxn>
                <a:cxn ang="0">
                  <a:pos x="T6" y="T7"/>
                </a:cxn>
                <a:cxn ang="0">
                  <a:pos x="T8" y="T9"/>
                </a:cxn>
              </a:cxnLst>
              <a:rect l="0" t="0" r="r" b="b"/>
              <a:pathLst>
                <a:path w="563" h="541">
                  <a:moveTo>
                    <a:pt x="562" y="324"/>
                  </a:moveTo>
                  <a:lnTo>
                    <a:pt x="0" y="0"/>
                  </a:lnTo>
                  <a:lnTo>
                    <a:pt x="0" y="216"/>
                  </a:lnTo>
                  <a:lnTo>
                    <a:pt x="562" y="540"/>
                  </a:lnTo>
                  <a:lnTo>
                    <a:pt x="562" y="324"/>
                  </a:lnTo>
                </a:path>
              </a:pathLst>
            </a:custGeom>
            <a:solidFill>
              <a:srgbClr val="95D35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44" name="Freeform 36">
              <a:extLst>
                <a:ext uri="{FF2B5EF4-FFF2-40B4-BE49-F238E27FC236}">
                  <a16:creationId xmlns:a16="http://schemas.microsoft.com/office/drawing/2014/main" id="{2B3DD594-09FF-EDBA-00B8-D1C389C8118D}"/>
                </a:ext>
              </a:extLst>
            </p:cNvPr>
            <p:cNvSpPr>
              <a:spLocks noChangeArrowheads="1"/>
            </p:cNvSpPr>
            <p:nvPr/>
          </p:nvSpPr>
          <p:spPr bwMode="auto">
            <a:xfrm>
              <a:off x="17315765" y="6832079"/>
              <a:ext cx="368679" cy="1342221"/>
            </a:xfrm>
            <a:custGeom>
              <a:avLst/>
              <a:gdLst>
                <a:gd name="T0" fmla="*/ 0 w 564"/>
                <a:gd name="T1" fmla="*/ 2055 h 2056"/>
                <a:gd name="T2" fmla="*/ 0 w 564"/>
                <a:gd name="T3" fmla="*/ 325 h 2056"/>
                <a:gd name="T4" fmla="*/ 563 w 564"/>
                <a:gd name="T5" fmla="*/ 0 h 2056"/>
                <a:gd name="T6" fmla="*/ 563 w 564"/>
                <a:gd name="T7" fmla="*/ 1731 h 2056"/>
                <a:gd name="T8" fmla="*/ 0 w 564"/>
                <a:gd name="T9" fmla="*/ 2055 h 2056"/>
              </a:gdLst>
              <a:ahLst/>
              <a:cxnLst>
                <a:cxn ang="0">
                  <a:pos x="T0" y="T1"/>
                </a:cxn>
                <a:cxn ang="0">
                  <a:pos x="T2" y="T3"/>
                </a:cxn>
                <a:cxn ang="0">
                  <a:pos x="T4" y="T5"/>
                </a:cxn>
                <a:cxn ang="0">
                  <a:pos x="T6" y="T7"/>
                </a:cxn>
                <a:cxn ang="0">
                  <a:pos x="T8" y="T9"/>
                </a:cxn>
              </a:cxnLst>
              <a:rect l="0" t="0" r="r" b="b"/>
              <a:pathLst>
                <a:path w="564" h="2056">
                  <a:moveTo>
                    <a:pt x="0" y="2055"/>
                  </a:moveTo>
                  <a:lnTo>
                    <a:pt x="0" y="325"/>
                  </a:lnTo>
                  <a:lnTo>
                    <a:pt x="563" y="0"/>
                  </a:lnTo>
                  <a:lnTo>
                    <a:pt x="563" y="1731"/>
                  </a:lnTo>
                  <a:lnTo>
                    <a:pt x="0" y="2055"/>
                  </a:lnTo>
                </a:path>
              </a:pathLst>
            </a:custGeom>
            <a:solidFill>
              <a:srgbClr val="C13D1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45" name="Freeform 37">
              <a:extLst>
                <a:ext uri="{FF2B5EF4-FFF2-40B4-BE49-F238E27FC236}">
                  <a16:creationId xmlns:a16="http://schemas.microsoft.com/office/drawing/2014/main" id="{B281A718-B7BD-8ECE-8544-4089AA9CA8F6}"/>
                </a:ext>
              </a:extLst>
            </p:cNvPr>
            <p:cNvSpPr>
              <a:spLocks noChangeArrowheads="1"/>
            </p:cNvSpPr>
            <p:nvPr/>
          </p:nvSpPr>
          <p:spPr bwMode="auto">
            <a:xfrm>
              <a:off x="16949966" y="6832079"/>
              <a:ext cx="368679" cy="1342221"/>
            </a:xfrm>
            <a:custGeom>
              <a:avLst/>
              <a:gdLst>
                <a:gd name="T0" fmla="*/ 562 w 563"/>
                <a:gd name="T1" fmla="*/ 325 h 2056"/>
                <a:gd name="T2" fmla="*/ 0 w 563"/>
                <a:gd name="T3" fmla="*/ 0 h 2056"/>
                <a:gd name="T4" fmla="*/ 0 w 563"/>
                <a:gd name="T5" fmla="*/ 1731 h 2056"/>
                <a:gd name="T6" fmla="*/ 562 w 563"/>
                <a:gd name="T7" fmla="*/ 2055 h 2056"/>
                <a:gd name="T8" fmla="*/ 562 w 563"/>
                <a:gd name="T9" fmla="*/ 325 h 2056"/>
              </a:gdLst>
              <a:ahLst/>
              <a:cxnLst>
                <a:cxn ang="0">
                  <a:pos x="T0" y="T1"/>
                </a:cxn>
                <a:cxn ang="0">
                  <a:pos x="T2" y="T3"/>
                </a:cxn>
                <a:cxn ang="0">
                  <a:pos x="T4" y="T5"/>
                </a:cxn>
                <a:cxn ang="0">
                  <a:pos x="T6" y="T7"/>
                </a:cxn>
                <a:cxn ang="0">
                  <a:pos x="T8" y="T9"/>
                </a:cxn>
              </a:cxnLst>
              <a:rect l="0" t="0" r="r" b="b"/>
              <a:pathLst>
                <a:path w="563" h="2056">
                  <a:moveTo>
                    <a:pt x="562" y="325"/>
                  </a:moveTo>
                  <a:lnTo>
                    <a:pt x="0" y="0"/>
                  </a:lnTo>
                  <a:lnTo>
                    <a:pt x="0" y="1731"/>
                  </a:lnTo>
                  <a:lnTo>
                    <a:pt x="562" y="2055"/>
                  </a:lnTo>
                  <a:lnTo>
                    <a:pt x="562" y="325"/>
                  </a:lnTo>
                </a:path>
              </a:pathLst>
            </a:custGeom>
            <a:solidFill>
              <a:srgbClr val="DB512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46" name="Freeform 38">
              <a:extLst>
                <a:ext uri="{FF2B5EF4-FFF2-40B4-BE49-F238E27FC236}">
                  <a16:creationId xmlns:a16="http://schemas.microsoft.com/office/drawing/2014/main" id="{7C652CCA-0111-4D2F-0C3C-7E031A148F25}"/>
                </a:ext>
              </a:extLst>
            </p:cNvPr>
            <p:cNvSpPr>
              <a:spLocks noChangeArrowheads="1"/>
            </p:cNvSpPr>
            <p:nvPr/>
          </p:nvSpPr>
          <p:spPr bwMode="auto">
            <a:xfrm>
              <a:off x="16949967" y="6618936"/>
              <a:ext cx="734478" cy="426285"/>
            </a:xfrm>
            <a:custGeom>
              <a:avLst/>
              <a:gdLst>
                <a:gd name="T0" fmla="*/ 1125 w 1126"/>
                <a:gd name="T1" fmla="*/ 325 h 651"/>
                <a:gd name="T2" fmla="*/ 562 w 1126"/>
                <a:gd name="T3" fmla="*/ 0 h 651"/>
                <a:gd name="T4" fmla="*/ 0 w 1126"/>
                <a:gd name="T5" fmla="*/ 325 h 651"/>
                <a:gd name="T6" fmla="*/ 562 w 1126"/>
                <a:gd name="T7" fmla="*/ 650 h 651"/>
                <a:gd name="T8" fmla="*/ 1125 w 1126"/>
                <a:gd name="T9" fmla="*/ 325 h 651"/>
              </a:gdLst>
              <a:ahLst/>
              <a:cxnLst>
                <a:cxn ang="0">
                  <a:pos x="T0" y="T1"/>
                </a:cxn>
                <a:cxn ang="0">
                  <a:pos x="T2" y="T3"/>
                </a:cxn>
                <a:cxn ang="0">
                  <a:pos x="T4" y="T5"/>
                </a:cxn>
                <a:cxn ang="0">
                  <a:pos x="T6" y="T7"/>
                </a:cxn>
                <a:cxn ang="0">
                  <a:pos x="T8" y="T9"/>
                </a:cxn>
              </a:cxnLst>
              <a:rect l="0" t="0" r="r" b="b"/>
              <a:pathLst>
                <a:path w="1126" h="651">
                  <a:moveTo>
                    <a:pt x="1125" y="325"/>
                  </a:moveTo>
                  <a:lnTo>
                    <a:pt x="562" y="0"/>
                  </a:lnTo>
                  <a:lnTo>
                    <a:pt x="0" y="325"/>
                  </a:lnTo>
                  <a:lnTo>
                    <a:pt x="562" y="650"/>
                  </a:lnTo>
                  <a:lnTo>
                    <a:pt x="1125" y="325"/>
                  </a:lnTo>
                </a:path>
              </a:pathLst>
            </a:custGeom>
            <a:solidFill>
              <a:srgbClr val="EF602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47" name="Freeform 39">
              <a:extLst>
                <a:ext uri="{FF2B5EF4-FFF2-40B4-BE49-F238E27FC236}">
                  <a16:creationId xmlns:a16="http://schemas.microsoft.com/office/drawing/2014/main" id="{6A0E9AC4-8313-0804-BE3E-64559A72AB85}"/>
                </a:ext>
              </a:extLst>
            </p:cNvPr>
            <p:cNvSpPr>
              <a:spLocks noChangeArrowheads="1"/>
            </p:cNvSpPr>
            <p:nvPr/>
          </p:nvSpPr>
          <p:spPr bwMode="auto">
            <a:xfrm>
              <a:off x="17315765" y="6832079"/>
              <a:ext cx="368679" cy="1342221"/>
            </a:xfrm>
            <a:custGeom>
              <a:avLst/>
              <a:gdLst>
                <a:gd name="T0" fmla="*/ 0 w 564"/>
                <a:gd name="T1" fmla="*/ 2055 h 2056"/>
                <a:gd name="T2" fmla="*/ 0 w 564"/>
                <a:gd name="T3" fmla="*/ 325 h 2056"/>
                <a:gd name="T4" fmla="*/ 563 w 564"/>
                <a:gd name="T5" fmla="*/ 0 h 2056"/>
                <a:gd name="T6" fmla="*/ 563 w 564"/>
                <a:gd name="T7" fmla="*/ 1731 h 2056"/>
                <a:gd name="T8" fmla="*/ 0 w 564"/>
                <a:gd name="T9" fmla="*/ 2055 h 2056"/>
              </a:gdLst>
              <a:ahLst/>
              <a:cxnLst>
                <a:cxn ang="0">
                  <a:pos x="T0" y="T1"/>
                </a:cxn>
                <a:cxn ang="0">
                  <a:pos x="T2" y="T3"/>
                </a:cxn>
                <a:cxn ang="0">
                  <a:pos x="T4" y="T5"/>
                </a:cxn>
                <a:cxn ang="0">
                  <a:pos x="T6" y="T7"/>
                </a:cxn>
                <a:cxn ang="0">
                  <a:pos x="T8" y="T9"/>
                </a:cxn>
              </a:cxnLst>
              <a:rect l="0" t="0" r="r" b="b"/>
              <a:pathLst>
                <a:path w="564" h="2056">
                  <a:moveTo>
                    <a:pt x="0" y="2055"/>
                  </a:moveTo>
                  <a:lnTo>
                    <a:pt x="0" y="325"/>
                  </a:lnTo>
                  <a:lnTo>
                    <a:pt x="563" y="0"/>
                  </a:lnTo>
                  <a:lnTo>
                    <a:pt x="563" y="1731"/>
                  </a:lnTo>
                  <a:lnTo>
                    <a:pt x="0" y="2055"/>
                  </a:lnTo>
                </a:path>
              </a:pathLst>
            </a:custGeom>
            <a:solidFill>
              <a:schemeClr val="accent4">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48" name="Freeform 40">
              <a:extLst>
                <a:ext uri="{FF2B5EF4-FFF2-40B4-BE49-F238E27FC236}">
                  <a16:creationId xmlns:a16="http://schemas.microsoft.com/office/drawing/2014/main" id="{D482E1DD-75C4-5757-40B3-92A2D40A037D}"/>
                </a:ext>
              </a:extLst>
            </p:cNvPr>
            <p:cNvSpPr>
              <a:spLocks noChangeArrowheads="1"/>
            </p:cNvSpPr>
            <p:nvPr/>
          </p:nvSpPr>
          <p:spPr bwMode="auto">
            <a:xfrm>
              <a:off x="16949966" y="6832079"/>
              <a:ext cx="368679" cy="1342221"/>
            </a:xfrm>
            <a:custGeom>
              <a:avLst/>
              <a:gdLst>
                <a:gd name="T0" fmla="*/ 562 w 563"/>
                <a:gd name="T1" fmla="*/ 325 h 2056"/>
                <a:gd name="T2" fmla="*/ 0 w 563"/>
                <a:gd name="T3" fmla="*/ 0 h 2056"/>
                <a:gd name="T4" fmla="*/ 0 w 563"/>
                <a:gd name="T5" fmla="*/ 1731 h 2056"/>
                <a:gd name="T6" fmla="*/ 562 w 563"/>
                <a:gd name="T7" fmla="*/ 2055 h 2056"/>
                <a:gd name="T8" fmla="*/ 562 w 563"/>
                <a:gd name="T9" fmla="*/ 325 h 2056"/>
              </a:gdLst>
              <a:ahLst/>
              <a:cxnLst>
                <a:cxn ang="0">
                  <a:pos x="T0" y="T1"/>
                </a:cxn>
                <a:cxn ang="0">
                  <a:pos x="T2" y="T3"/>
                </a:cxn>
                <a:cxn ang="0">
                  <a:pos x="T4" y="T5"/>
                </a:cxn>
                <a:cxn ang="0">
                  <a:pos x="T6" y="T7"/>
                </a:cxn>
                <a:cxn ang="0">
                  <a:pos x="T8" y="T9"/>
                </a:cxn>
              </a:cxnLst>
              <a:rect l="0" t="0" r="r" b="b"/>
              <a:pathLst>
                <a:path w="563" h="2056">
                  <a:moveTo>
                    <a:pt x="562" y="325"/>
                  </a:moveTo>
                  <a:lnTo>
                    <a:pt x="0" y="0"/>
                  </a:lnTo>
                  <a:lnTo>
                    <a:pt x="0" y="1731"/>
                  </a:lnTo>
                  <a:lnTo>
                    <a:pt x="562" y="2055"/>
                  </a:lnTo>
                  <a:lnTo>
                    <a:pt x="562" y="325"/>
                  </a:lnTo>
                </a:path>
              </a:pathLst>
            </a:custGeom>
            <a:solidFill>
              <a:schemeClr val="accent4">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49" name="Freeform 41">
              <a:extLst>
                <a:ext uri="{FF2B5EF4-FFF2-40B4-BE49-F238E27FC236}">
                  <a16:creationId xmlns:a16="http://schemas.microsoft.com/office/drawing/2014/main" id="{C9F421B6-58D0-00B3-7BBC-BABD9C4CBB59}"/>
                </a:ext>
              </a:extLst>
            </p:cNvPr>
            <p:cNvSpPr>
              <a:spLocks noChangeArrowheads="1"/>
            </p:cNvSpPr>
            <p:nvPr/>
          </p:nvSpPr>
          <p:spPr bwMode="auto">
            <a:xfrm>
              <a:off x="16949967" y="6618936"/>
              <a:ext cx="734478" cy="426285"/>
            </a:xfrm>
            <a:custGeom>
              <a:avLst/>
              <a:gdLst>
                <a:gd name="T0" fmla="*/ 1125 w 1126"/>
                <a:gd name="T1" fmla="*/ 325 h 651"/>
                <a:gd name="T2" fmla="*/ 562 w 1126"/>
                <a:gd name="T3" fmla="*/ 0 h 651"/>
                <a:gd name="T4" fmla="*/ 0 w 1126"/>
                <a:gd name="T5" fmla="*/ 325 h 651"/>
                <a:gd name="T6" fmla="*/ 562 w 1126"/>
                <a:gd name="T7" fmla="*/ 650 h 651"/>
                <a:gd name="T8" fmla="*/ 1125 w 1126"/>
                <a:gd name="T9" fmla="*/ 325 h 651"/>
              </a:gdLst>
              <a:ahLst/>
              <a:cxnLst>
                <a:cxn ang="0">
                  <a:pos x="T0" y="T1"/>
                </a:cxn>
                <a:cxn ang="0">
                  <a:pos x="T2" y="T3"/>
                </a:cxn>
                <a:cxn ang="0">
                  <a:pos x="T4" y="T5"/>
                </a:cxn>
                <a:cxn ang="0">
                  <a:pos x="T6" y="T7"/>
                </a:cxn>
                <a:cxn ang="0">
                  <a:pos x="T8" y="T9"/>
                </a:cxn>
              </a:cxnLst>
              <a:rect l="0" t="0" r="r" b="b"/>
              <a:pathLst>
                <a:path w="1126" h="651">
                  <a:moveTo>
                    <a:pt x="1125" y="325"/>
                  </a:moveTo>
                  <a:lnTo>
                    <a:pt x="562" y="0"/>
                  </a:lnTo>
                  <a:lnTo>
                    <a:pt x="0" y="325"/>
                  </a:lnTo>
                  <a:lnTo>
                    <a:pt x="562" y="650"/>
                  </a:lnTo>
                  <a:lnTo>
                    <a:pt x="1125" y="325"/>
                  </a:lnTo>
                </a:path>
              </a:pathLst>
            </a:custGeom>
            <a:solidFill>
              <a:schemeClr val="accent4"/>
            </a:solidFill>
            <a:ln>
              <a:noFill/>
            </a:ln>
            <a:effectLst/>
          </p:spPr>
          <p:txBody>
            <a:bodyPr wrap="none" anchor="ctr"/>
            <a:lstStyle/>
            <a:p>
              <a:endParaRPr lang="en-US" sz="6532" dirty="0">
                <a:latin typeface="Lato Light" panose="020F0502020204030203" pitchFamily="34" charset="0"/>
              </a:endParaRPr>
            </a:p>
          </p:txBody>
        </p:sp>
        <p:sp>
          <p:nvSpPr>
            <p:cNvPr id="50" name="Freeform 42">
              <a:extLst>
                <a:ext uri="{FF2B5EF4-FFF2-40B4-BE49-F238E27FC236}">
                  <a16:creationId xmlns:a16="http://schemas.microsoft.com/office/drawing/2014/main" id="{3D3CB795-A54F-8D59-6BE5-01CA0FA197A3}"/>
                </a:ext>
              </a:extLst>
            </p:cNvPr>
            <p:cNvSpPr>
              <a:spLocks noChangeArrowheads="1"/>
            </p:cNvSpPr>
            <p:nvPr/>
          </p:nvSpPr>
          <p:spPr bwMode="auto">
            <a:xfrm>
              <a:off x="17684444" y="7537753"/>
              <a:ext cx="368679" cy="849688"/>
            </a:xfrm>
            <a:custGeom>
              <a:avLst/>
              <a:gdLst>
                <a:gd name="T0" fmla="*/ 0 w 563"/>
                <a:gd name="T1" fmla="*/ 1298 h 1299"/>
                <a:gd name="T2" fmla="*/ 0 w 563"/>
                <a:gd name="T3" fmla="*/ 324 h 1299"/>
                <a:gd name="T4" fmla="*/ 562 w 563"/>
                <a:gd name="T5" fmla="*/ 0 h 1299"/>
                <a:gd name="T6" fmla="*/ 562 w 563"/>
                <a:gd name="T7" fmla="*/ 973 h 1299"/>
                <a:gd name="T8" fmla="*/ 0 w 563"/>
                <a:gd name="T9" fmla="*/ 1298 h 1299"/>
              </a:gdLst>
              <a:ahLst/>
              <a:cxnLst>
                <a:cxn ang="0">
                  <a:pos x="T0" y="T1"/>
                </a:cxn>
                <a:cxn ang="0">
                  <a:pos x="T2" y="T3"/>
                </a:cxn>
                <a:cxn ang="0">
                  <a:pos x="T4" y="T5"/>
                </a:cxn>
                <a:cxn ang="0">
                  <a:pos x="T6" y="T7"/>
                </a:cxn>
                <a:cxn ang="0">
                  <a:pos x="T8" y="T9"/>
                </a:cxn>
              </a:cxnLst>
              <a:rect l="0" t="0" r="r" b="b"/>
              <a:pathLst>
                <a:path w="563" h="1299">
                  <a:moveTo>
                    <a:pt x="0" y="1298"/>
                  </a:moveTo>
                  <a:lnTo>
                    <a:pt x="0" y="324"/>
                  </a:lnTo>
                  <a:lnTo>
                    <a:pt x="562" y="0"/>
                  </a:lnTo>
                  <a:lnTo>
                    <a:pt x="562" y="973"/>
                  </a:lnTo>
                  <a:lnTo>
                    <a:pt x="0" y="1298"/>
                  </a:lnTo>
                </a:path>
              </a:pathLst>
            </a:custGeom>
            <a:solidFill>
              <a:schemeClr val="accent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51" name="Freeform 43">
              <a:extLst>
                <a:ext uri="{FF2B5EF4-FFF2-40B4-BE49-F238E27FC236}">
                  <a16:creationId xmlns:a16="http://schemas.microsoft.com/office/drawing/2014/main" id="{1FCF21D3-0D0C-7C5D-0C3D-7C1C429DB224}"/>
                </a:ext>
              </a:extLst>
            </p:cNvPr>
            <p:cNvSpPr>
              <a:spLocks noChangeArrowheads="1"/>
            </p:cNvSpPr>
            <p:nvPr/>
          </p:nvSpPr>
          <p:spPr bwMode="auto">
            <a:xfrm>
              <a:off x="17315765" y="7537753"/>
              <a:ext cx="368679" cy="849688"/>
            </a:xfrm>
            <a:custGeom>
              <a:avLst/>
              <a:gdLst>
                <a:gd name="T0" fmla="*/ 563 w 564"/>
                <a:gd name="T1" fmla="*/ 324 h 1299"/>
                <a:gd name="T2" fmla="*/ 0 w 564"/>
                <a:gd name="T3" fmla="*/ 0 h 1299"/>
                <a:gd name="T4" fmla="*/ 0 w 564"/>
                <a:gd name="T5" fmla="*/ 973 h 1299"/>
                <a:gd name="T6" fmla="*/ 563 w 564"/>
                <a:gd name="T7" fmla="*/ 1298 h 1299"/>
                <a:gd name="T8" fmla="*/ 563 w 564"/>
                <a:gd name="T9" fmla="*/ 324 h 1299"/>
              </a:gdLst>
              <a:ahLst/>
              <a:cxnLst>
                <a:cxn ang="0">
                  <a:pos x="T0" y="T1"/>
                </a:cxn>
                <a:cxn ang="0">
                  <a:pos x="T2" y="T3"/>
                </a:cxn>
                <a:cxn ang="0">
                  <a:pos x="T4" y="T5"/>
                </a:cxn>
                <a:cxn ang="0">
                  <a:pos x="T6" y="T7"/>
                </a:cxn>
                <a:cxn ang="0">
                  <a:pos x="T8" y="T9"/>
                </a:cxn>
              </a:cxnLst>
              <a:rect l="0" t="0" r="r" b="b"/>
              <a:pathLst>
                <a:path w="564" h="1299">
                  <a:moveTo>
                    <a:pt x="563" y="324"/>
                  </a:moveTo>
                  <a:lnTo>
                    <a:pt x="0" y="0"/>
                  </a:lnTo>
                  <a:lnTo>
                    <a:pt x="0" y="973"/>
                  </a:lnTo>
                  <a:lnTo>
                    <a:pt x="563" y="1298"/>
                  </a:lnTo>
                  <a:lnTo>
                    <a:pt x="563" y="324"/>
                  </a:ln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52" name="Freeform 44">
              <a:extLst>
                <a:ext uri="{FF2B5EF4-FFF2-40B4-BE49-F238E27FC236}">
                  <a16:creationId xmlns:a16="http://schemas.microsoft.com/office/drawing/2014/main" id="{4A951643-38D7-2CE1-BBF2-D7019556D14C}"/>
                </a:ext>
              </a:extLst>
            </p:cNvPr>
            <p:cNvSpPr>
              <a:spLocks noChangeArrowheads="1"/>
            </p:cNvSpPr>
            <p:nvPr/>
          </p:nvSpPr>
          <p:spPr bwMode="auto">
            <a:xfrm>
              <a:off x="17315765" y="7324611"/>
              <a:ext cx="734476" cy="423404"/>
            </a:xfrm>
            <a:custGeom>
              <a:avLst/>
              <a:gdLst>
                <a:gd name="T0" fmla="*/ 1125 w 1126"/>
                <a:gd name="T1" fmla="*/ 325 h 650"/>
                <a:gd name="T2" fmla="*/ 563 w 1126"/>
                <a:gd name="T3" fmla="*/ 0 h 650"/>
                <a:gd name="T4" fmla="*/ 0 w 1126"/>
                <a:gd name="T5" fmla="*/ 325 h 650"/>
                <a:gd name="T6" fmla="*/ 563 w 1126"/>
                <a:gd name="T7" fmla="*/ 649 h 650"/>
                <a:gd name="T8" fmla="*/ 1125 w 1126"/>
                <a:gd name="T9" fmla="*/ 325 h 650"/>
              </a:gdLst>
              <a:ahLst/>
              <a:cxnLst>
                <a:cxn ang="0">
                  <a:pos x="T0" y="T1"/>
                </a:cxn>
                <a:cxn ang="0">
                  <a:pos x="T2" y="T3"/>
                </a:cxn>
                <a:cxn ang="0">
                  <a:pos x="T4" y="T5"/>
                </a:cxn>
                <a:cxn ang="0">
                  <a:pos x="T6" y="T7"/>
                </a:cxn>
                <a:cxn ang="0">
                  <a:pos x="T8" y="T9"/>
                </a:cxn>
              </a:cxnLst>
              <a:rect l="0" t="0" r="r" b="b"/>
              <a:pathLst>
                <a:path w="1126" h="650">
                  <a:moveTo>
                    <a:pt x="1125" y="325"/>
                  </a:moveTo>
                  <a:lnTo>
                    <a:pt x="563" y="0"/>
                  </a:lnTo>
                  <a:lnTo>
                    <a:pt x="0" y="325"/>
                  </a:lnTo>
                  <a:lnTo>
                    <a:pt x="563" y="649"/>
                  </a:lnTo>
                  <a:lnTo>
                    <a:pt x="1125" y="325"/>
                  </a:ln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53" name="Freeform 45">
              <a:extLst>
                <a:ext uri="{FF2B5EF4-FFF2-40B4-BE49-F238E27FC236}">
                  <a16:creationId xmlns:a16="http://schemas.microsoft.com/office/drawing/2014/main" id="{C2890570-7878-A5DD-C851-E18B1FF5362E}"/>
                </a:ext>
              </a:extLst>
            </p:cNvPr>
            <p:cNvSpPr>
              <a:spLocks noChangeArrowheads="1"/>
            </p:cNvSpPr>
            <p:nvPr/>
          </p:nvSpPr>
          <p:spPr bwMode="auto">
            <a:xfrm>
              <a:off x="14256885" y="3018558"/>
              <a:ext cx="60485" cy="1281735"/>
            </a:xfrm>
            <a:custGeom>
              <a:avLst/>
              <a:gdLst>
                <a:gd name="T0" fmla="*/ 45 w 92"/>
                <a:gd name="T1" fmla="*/ 1963 h 1964"/>
                <a:gd name="T2" fmla="*/ 45 w 92"/>
                <a:gd name="T3" fmla="*/ 1963 h 1964"/>
                <a:gd name="T4" fmla="*/ 0 w 92"/>
                <a:gd name="T5" fmla="*/ 1917 h 1964"/>
                <a:gd name="T6" fmla="*/ 0 w 92"/>
                <a:gd name="T7" fmla="*/ 46 h 1964"/>
                <a:gd name="T8" fmla="*/ 0 w 92"/>
                <a:gd name="T9" fmla="*/ 46 h 1964"/>
                <a:gd name="T10" fmla="*/ 45 w 92"/>
                <a:gd name="T11" fmla="*/ 0 h 1964"/>
                <a:gd name="T12" fmla="*/ 45 w 92"/>
                <a:gd name="T13" fmla="*/ 0 h 1964"/>
                <a:gd name="T14" fmla="*/ 91 w 92"/>
                <a:gd name="T15" fmla="*/ 46 h 1964"/>
                <a:gd name="T16" fmla="*/ 91 w 92"/>
                <a:gd name="T17" fmla="*/ 1917 h 1964"/>
                <a:gd name="T18" fmla="*/ 91 w 92"/>
                <a:gd name="T19" fmla="*/ 1917 h 1964"/>
                <a:gd name="T20" fmla="*/ 45 w 92"/>
                <a:gd name="T21" fmla="*/ 1963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964">
                  <a:moveTo>
                    <a:pt x="45" y="1963"/>
                  </a:moveTo>
                  <a:lnTo>
                    <a:pt x="45" y="1963"/>
                  </a:lnTo>
                  <a:cubicBezTo>
                    <a:pt x="20" y="1963"/>
                    <a:pt x="0" y="1942"/>
                    <a:pt x="0" y="1917"/>
                  </a:cubicBezTo>
                  <a:lnTo>
                    <a:pt x="0" y="46"/>
                  </a:lnTo>
                  <a:lnTo>
                    <a:pt x="0" y="46"/>
                  </a:lnTo>
                  <a:cubicBezTo>
                    <a:pt x="0" y="21"/>
                    <a:pt x="20" y="0"/>
                    <a:pt x="45" y="0"/>
                  </a:cubicBezTo>
                  <a:lnTo>
                    <a:pt x="45" y="0"/>
                  </a:lnTo>
                  <a:cubicBezTo>
                    <a:pt x="70" y="0"/>
                    <a:pt x="91" y="21"/>
                    <a:pt x="91" y="46"/>
                  </a:cubicBezTo>
                  <a:lnTo>
                    <a:pt x="91" y="1917"/>
                  </a:lnTo>
                  <a:lnTo>
                    <a:pt x="91" y="1917"/>
                  </a:lnTo>
                  <a:cubicBezTo>
                    <a:pt x="91" y="1942"/>
                    <a:pt x="70" y="1963"/>
                    <a:pt x="45" y="1963"/>
                  </a:cubicBez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54" name="Freeform 53">
              <a:extLst>
                <a:ext uri="{FF2B5EF4-FFF2-40B4-BE49-F238E27FC236}">
                  <a16:creationId xmlns:a16="http://schemas.microsoft.com/office/drawing/2014/main" id="{BD25C446-3AD0-8325-5A3F-17B60FC9EBCB}"/>
                </a:ext>
              </a:extLst>
            </p:cNvPr>
            <p:cNvSpPr>
              <a:spLocks noChangeArrowheads="1"/>
            </p:cNvSpPr>
            <p:nvPr/>
          </p:nvSpPr>
          <p:spPr bwMode="auto">
            <a:xfrm>
              <a:off x="14178021" y="2972473"/>
              <a:ext cx="213585" cy="520392"/>
            </a:xfrm>
            <a:custGeom>
              <a:avLst/>
              <a:gdLst>
                <a:gd name="connsiteX0" fmla="*/ 1095 w 213585"/>
                <a:gd name="connsiteY0" fmla="*/ 0 h 520392"/>
                <a:gd name="connsiteX1" fmla="*/ 213585 w 213585"/>
                <a:gd name="connsiteY1" fmla="*/ 0 h 520392"/>
                <a:gd name="connsiteX2" fmla="*/ 213585 w 213585"/>
                <a:gd name="connsiteY2" fmla="*/ 457318 h 520392"/>
                <a:gd name="connsiteX3" fmla="*/ 211451 w 213585"/>
                <a:gd name="connsiteY3" fmla="*/ 457318 h 520392"/>
                <a:gd name="connsiteX4" fmla="*/ 211962 w 213585"/>
                <a:gd name="connsiteY4" fmla="*/ 458836 h 520392"/>
                <a:gd name="connsiteX5" fmla="*/ 181170 w 213585"/>
                <a:gd name="connsiteY5" fmla="*/ 502245 h 520392"/>
                <a:gd name="connsiteX6" fmla="*/ 31281 w 213585"/>
                <a:gd name="connsiteY6" fmla="*/ 502245 h 520392"/>
                <a:gd name="connsiteX7" fmla="*/ 0 w 213585"/>
                <a:gd name="connsiteY7" fmla="*/ 458836 h 520392"/>
                <a:gd name="connsiteX8" fmla="*/ 1095 w 213585"/>
                <a:gd name="connsiteY8" fmla="*/ 455630 h 52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85" h="520392">
                  <a:moveTo>
                    <a:pt x="1095" y="0"/>
                  </a:moveTo>
                  <a:lnTo>
                    <a:pt x="213585" y="0"/>
                  </a:lnTo>
                  <a:lnTo>
                    <a:pt x="213585" y="457318"/>
                  </a:lnTo>
                  <a:lnTo>
                    <a:pt x="211451" y="457318"/>
                  </a:lnTo>
                  <a:lnTo>
                    <a:pt x="211962" y="458836"/>
                  </a:lnTo>
                  <a:cubicBezTo>
                    <a:pt x="211962" y="474450"/>
                    <a:pt x="201698" y="490146"/>
                    <a:pt x="181170" y="502245"/>
                  </a:cubicBezTo>
                  <a:cubicBezTo>
                    <a:pt x="140113" y="526442"/>
                    <a:pt x="72989" y="526442"/>
                    <a:pt x="31281" y="502245"/>
                  </a:cubicBezTo>
                  <a:cubicBezTo>
                    <a:pt x="10427" y="490146"/>
                    <a:pt x="0" y="474450"/>
                    <a:pt x="0" y="458836"/>
                  </a:cubicBezTo>
                  <a:lnTo>
                    <a:pt x="1095" y="455630"/>
                  </a:ln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55" name="Freeform 54">
              <a:extLst>
                <a:ext uri="{FF2B5EF4-FFF2-40B4-BE49-F238E27FC236}">
                  <a16:creationId xmlns:a16="http://schemas.microsoft.com/office/drawing/2014/main" id="{16A38C7E-8B80-C962-955B-ECCD3948315D}"/>
                </a:ext>
              </a:extLst>
            </p:cNvPr>
            <p:cNvSpPr>
              <a:spLocks noChangeArrowheads="1"/>
            </p:cNvSpPr>
            <p:nvPr/>
          </p:nvSpPr>
          <p:spPr bwMode="auto">
            <a:xfrm>
              <a:off x="14179116" y="3018559"/>
              <a:ext cx="213142" cy="213142"/>
            </a:xfrm>
            <a:custGeom>
              <a:avLst/>
              <a:gdLst>
                <a:gd name="T0" fmla="*/ 0 w 327"/>
                <a:gd name="T1" fmla="*/ 44 h 326"/>
                <a:gd name="T2" fmla="*/ 0 w 327"/>
                <a:gd name="T3" fmla="*/ 281 h 326"/>
                <a:gd name="T4" fmla="*/ 0 w 327"/>
                <a:gd name="T5" fmla="*/ 281 h 326"/>
                <a:gd name="T6" fmla="*/ 326 w 327"/>
                <a:gd name="T7" fmla="*/ 281 h 326"/>
                <a:gd name="T8" fmla="*/ 326 w 327"/>
                <a:gd name="T9" fmla="*/ 44 h 326"/>
                <a:gd name="T10" fmla="*/ 326 w 327"/>
                <a:gd name="T11" fmla="*/ 44 h 326"/>
                <a:gd name="T12" fmla="*/ 0 w 327"/>
                <a:gd name="T13" fmla="*/ 44 h 326"/>
              </a:gdLst>
              <a:ahLst/>
              <a:cxnLst>
                <a:cxn ang="0">
                  <a:pos x="T0" y="T1"/>
                </a:cxn>
                <a:cxn ang="0">
                  <a:pos x="T2" y="T3"/>
                </a:cxn>
                <a:cxn ang="0">
                  <a:pos x="T4" y="T5"/>
                </a:cxn>
                <a:cxn ang="0">
                  <a:pos x="T6" y="T7"/>
                </a:cxn>
                <a:cxn ang="0">
                  <a:pos x="T8" y="T9"/>
                </a:cxn>
                <a:cxn ang="0">
                  <a:pos x="T10" y="T11"/>
                </a:cxn>
                <a:cxn ang="0">
                  <a:pos x="T12" y="T13"/>
                </a:cxn>
              </a:cxnLst>
              <a:rect l="0" t="0" r="r" b="b"/>
              <a:pathLst>
                <a:path w="327" h="326">
                  <a:moveTo>
                    <a:pt x="0" y="44"/>
                  </a:moveTo>
                  <a:lnTo>
                    <a:pt x="0" y="281"/>
                  </a:lnTo>
                  <a:lnTo>
                    <a:pt x="0" y="281"/>
                  </a:lnTo>
                  <a:cubicBezTo>
                    <a:pt x="96" y="325"/>
                    <a:pt x="230" y="325"/>
                    <a:pt x="326" y="281"/>
                  </a:cubicBezTo>
                  <a:lnTo>
                    <a:pt x="326" y="44"/>
                  </a:lnTo>
                  <a:lnTo>
                    <a:pt x="326" y="44"/>
                  </a:lnTo>
                  <a:cubicBezTo>
                    <a:pt x="230" y="0"/>
                    <a:pt x="96" y="0"/>
                    <a:pt x="0" y="44"/>
                  </a:cubicBez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56" name="Freeform 55">
              <a:extLst>
                <a:ext uri="{FF2B5EF4-FFF2-40B4-BE49-F238E27FC236}">
                  <a16:creationId xmlns:a16="http://schemas.microsoft.com/office/drawing/2014/main" id="{C71C1079-CA38-5C45-8BB2-7E7EB7F084AD}"/>
                </a:ext>
              </a:extLst>
            </p:cNvPr>
            <p:cNvSpPr>
              <a:spLocks noChangeArrowheads="1"/>
            </p:cNvSpPr>
            <p:nvPr/>
          </p:nvSpPr>
          <p:spPr bwMode="auto">
            <a:xfrm>
              <a:off x="14112368" y="2333047"/>
              <a:ext cx="345482" cy="819071"/>
            </a:xfrm>
            <a:custGeom>
              <a:avLst/>
              <a:gdLst>
                <a:gd name="connsiteX0" fmla="*/ 501 w 345482"/>
                <a:gd name="connsiteY0" fmla="*/ 0 h 819071"/>
                <a:gd name="connsiteX1" fmla="*/ 345482 w 345482"/>
                <a:gd name="connsiteY1" fmla="*/ 0 h 819071"/>
                <a:gd name="connsiteX2" fmla="*/ 345482 w 345482"/>
                <a:gd name="connsiteY2" fmla="*/ 719422 h 819071"/>
                <a:gd name="connsiteX3" fmla="*/ 343023 w 345482"/>
                <a:gd name="connsiteY3" fmla="*/ 719422 h 819071"/>
                <a:gd name="connsiteX4" fmla="*/ 343106 w 345482"/>
                <a:gd name="connsiteY4" fmla="*/ 719666 h 819071"/>
                <a:gd name="connsiteX5" fmla="*/ 292764 w 345482"/>
                <a:gd name="connsiteY5" fmla="*/ 789666 h 819071"/>
                <a:gd name="connsiteX6" fmla="*/ 50341 w 345482"/>
                <a:gd name="connsiteY6" fmla="*/ 789666 h 819071"/>
                <a:gd name="connsiteX7" fmla="*/ 0 w 345482"/>
                <a:gd name="connsiteY7" fmla="*/ 719666 h 819071"/>
                <a:gd name="connsiteX8" fmla="*/ 501 w 345482"/>
                <a:gd name="connsiteY8" fmla="*/ 718175 h 81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482" h="819071">
                  <a:moveTo>
                    <a:pt x="501" y="0"/>
                  </a:moveTo>
                  <a:lnTo>
                    <a:pt x="345482" y="0"/>
                  </a:lnTo>
                  <a:lnTo>
                    <a:pt x="345482" y="719422"/>
                  </a:lnTo>
                  <a:lnTo>
                    <a:pt x="343023" y="719422"/>
                  </a:lnTo>
                  <a:lnTo>
                    <a:pt x="343106" y="719666"/>
                  </a:lnTo>
                  <a:cubicBezTo>
                    <a:pt x="343106" y="745069"/>
                    <a:pt x="326325" y="770390"/>
                    <a:pt x="292764" y="789666"/>
                  </a:cubicBezTo>
                  <a:cubicBezTo>
                    <a:pt x="225642" y="828873"/>
                    <a:pt x="117464" y="828873"/>
                    <a:pt x="50341" y="789666"/>
                  </a:cubicBezTo>
                  <a:cubicBezTo>
                    <a:pt x="16780" y="770390"/>
                    <a:pt x="0" y="745069"/>
                    <a:pt x="0" y="719666"/>
                  </a:cubicBezTo>
                  <a:lnTo>
                    <a:pt x="501" y="718175"/>
                  </a:ln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57" name="Freeform 56">
              <a:extLst>
                <a:ext uri="{FF2B5EF4-FFF2-40B4-BE49-F238E27FC236}">
                  <a16:creationId xmlns:a16="http://schemas.microsoft.com/office/drawing/2014/main" id="{C80EAEF1-0C0D-5E2B-C847-8D487A125E7D}"/>
                </a:ext>
              </a:extLst>
            </p:cNvPr>
            <p:cNvSpPr>
              <a:spLocks noChangeArrowheads="1"/>
            </p:cNvSpPr>
            <p:nvPr/>
          </p:nvSpPr>
          <p:spPr bwMode="auto">
            <a:xfrm>
              <a:off x="15446448" y="3689670"/>
              <a:ext cx="60487" cy="1281734"/>
            </a:xfrm>
            <a:custGeom>
              <a:avLst/>
              <a:gdLst>
                <a:gd name="T0" fmla="*/ 46 w 92"/>
                <a:gd name="T1" fmla="*/ 1962 h 1963"/>
                <a:gd name="T2" fmla="*/ 46 w 92"/>
                <a:gd name="T3" fmla="*/ 1962 h 1963"/>
                <a:gd name="T4" fmla="*/ 0 w 92"/>
                <a:gd name="T5" fmla="*/ 1917 h 1963"/>
                <a:gd name="T6" fmla="*/ 0 w 92"/>
                <a:gd name="T7" fmla="*/ 46 h 1963"/>
                <a:gd name="T8" fmla="*/ 0 w 92"/>
                <a:gd name="T9" fmla="*/ 46 h 1963"/>
                <a:gd name="T10" fmla="*/ 46 w 92"/>
                <a:gd name="T11" fmla="*/ 0 h 1963"/>
                <a:gd name="T12" fmla="*/ 46 w 92"/>
                <a:gd name="T13" fmla="*/ 0 h 1963"/>
                <a:gd name="T14" fmla="*/ 91 w 92"/>
                <a:gd name="T15" fmla="*/ 46 h 1963"/>
                <a:gd name="T16" fmla="*/ 91 w 92"/>
                <a:gd name="T17" fmla="*/ 1917 h 1963"/>
                <a:gd name="T18" fmla="*/ 91 w 92"/>
                <a:gd name="T19" fmla="*/ 1917 h 1963"/>
                <a:gd name="T20" fmla="*/ 46 w 92"/>
                <a:gd name="T21" fmla="*/ 1962 h 1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963">
                  <a:moveTo>
                    <a:pt x="46" y="1962"/>
                  </a:moveTo>
                  <a:lnTo>
                    <a:pt x="46" y="1962"/>
                  </a:lnTo>
                  <a:cubicBezTo>
                    <a:pt x="21" y="1962"/>
                    <a:pt x="0" y="1942"/>
                    <a:pt x="0" y="1917"/>
                  </a:cubicBezTo>
                  <a:lnTo>
                    <a:pt x="0" y="46"/>
                  </a:lnTo>
                  <a:lnTo>
                    <a:pt x="0" y="46"/>
                  </a:lnTo>
                  <a:cubicBezTo>
                    <a:pt x="0" y="21"/>
                    <a:pt x="21" y="0"/>
                    <a:pt x="46" y="0"/>
                  </a:cubicBezTo>
                  <a:lnTo>
                    <a:pt x="46" y="0"/>
                  </a:lnTo>
                  <a:cubicBezTo>
                    <a:pt x="70" y="0"/>
                    <a:pt x="91" y="21"/>
                    <a:pt x="91" y="46"/>
                  </a:cubicBezTo>
                  <a:lnTo>
                    <a:pt x="91" y="1917"/>
                  </a:lnTo>
                  <a:lnTo>
                    <a:pt x="91" y="1917"/>
                  </a:lnTo>
                  <a:cubicBezTo>
                    <a:pt x="91" y="1942"/>
                    <a:pt x="70" y="1962"/>
                    <a:pt x="46" y="1962"/>
                  </a:cubicBez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58" name="Freeform 57">
              <a:extLst>
                <a:ext uri="{FF2B5EF4-FFF2-40B4-BE49-F238E27FC236}">
                  <a16:creationId xmlns:a16="http://schemas.microsoft.com/office/drawing/2014/main" id="{9848CC21-A385-6284-FFAF-94B0C45EBC39}"/>
                </a:ext>
              </a:extLst>
            </p:cNvPr>
            <p:cNvSpPr>
              <a:spLocks noChangeArrowheads="1"/>
            </p:cNvSpPr>
            <p:nvPr/>
          </p:nvSpPr>
          <p:spPr bwMode="auto">
            <a:xfrm>
              <a:off x="15370466" y="3643583"/>
              <a:ext cx="213583" cy="517544"/>
            </a:xfrm>
            <a:custGeom>
              <a:avLst/>
              <a:gdLst>
                <a:gd name="connsiteX0" fmla="*/ 1095 w 213583"/>
                <a:gd name="connsiteY0" fmla="*/ 0 h 517544"/>
                <a:gd name="connsiteX1" fmla="*/ 213583 w 213583"/>
                <a:gd name="connsiteY1" fmla="*/ 0 h 517544"/>
                <a:gd name="connsiteX2" fmla="*/ 213583 w 213583"/>
                <a:gd name="connsiteY2" fmla="*/ 457316 h 517544"/>
                <a:gd name="connsiteX3" fmla="*/ 211421 w 213583"/>
                <a:gd name="connsiteY3" fmla="*/ 457316 h 517544"/>
                <a:gd name="connsiteX4" fmla="*/ 203979 w 213583"/>
                <a:gd name="connsiteY4" fmla="*/ 479186 h 517544"/>
                <a:gd name="connsiteX5" fmla="*/ 180518 w 213583"/>
                <a:gd name="connsiteY5" fmla="*/ 499484 h 517544"/>
                <a:gd name="connsiteX6" fmla="*/ 31281 w 213583"/>
                <a:gd name="connsiteY6" fmla="*/ 499484 h 517544"/>
                <a:gd name="connsiteX7" fmla="*/ 0 w 213583"/>
                <a:gd name="connsiteY7" fmla="*/ 456203 h 517544"/>
                <a:gd name="connsiteX8" fmla="*/ 1095 w 213583"/>
                <a:gd name="connsiteY8" fmla="*/ 452985 h 51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83" h="517544">
                  <a:moveTo>
                    <a:pt x="1095" y="0"/>
                  </a:moveTo>
                  <a:lnTo>
                    <a:pt x="213583" y="0"/>
                  </a:lnTo>
                  <a:lnTo>
                    <a:pt x="213583" y="457316"/>
                  </a:lnTo>
                  <a:lnTo>
                    <a:pt x="211421" y="457316"/>
                  </a:lnTo>
                  <a:lnTo>
                    <a:pt x="203979" y="479186"/>
                  </a:lnTo>
                  <a:cubicBezTo>
                    <a:pt x="198765" y="486549"/>
                    <a:pt x="190945" y="493464"/>
                    <a:pt x="180518" y="499484"/>
                  </a:cubicBezTo>
                  <a:cubicBezTo>
                    <a:pt x="139462" y="523565"/>
                    <a:pt x="72338" y="523565"/>
                    <a:pt x="31281" y="499484"/>
                  </a:cubicBezTo>
                  <a:cubicBezTo>
                    <a:pt x="10427" y="487444"/>
                    <a:pt x="0" y="471823"/>
                    <a:pt x="0" y="456203"/>
                  </a:cubicBezTo>
                  <a:lnTo>
                    <a:pt x="1095" y="452985"/>
                  </a:ln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59" name="Freeform 55">
              <a:extLst>
                <a:ext uri="{FF2B5EF4-FFF2-40B4-BE49-F238E27FC236}">
                  <a16:creationId xmlns:a16="http://schemas.microsoft.com/office/drawing/2014/main" id="{264F7A54-6935-0F1C-CEBB-AFA8EC5FECC4}"/>
                </a:ext>
              </a:extLst>
            </p:cNvPr>
            <p:cNvSpPr>
              <a:spLocks noChangeArrowheads="1"/>
            </p:cNvSpPr>
            <p:nvPr/>
          </p:nvSpPr>
          <p:spPr bwMode="auto">
            <a:xfrm>
              <a:off x="15371561" y="3689670"/>
              <a:ext cx="213142" cy="213142"/>
            </a:xfrm>
            <a:custGeom>
              <a:avLst/>
              <a:gdLst>
                <a:gd name="T0" fmla="*/ 0 w 326"/>
                <a:gd name="T1" fmla="*/ 44 h 325"/>
                <a:gd name="T2" fmla="*/ 0 w 326"/>
                <a:gd name="T3" fmla="*/ 281 h 325"/>
                <a:gd name="T4" fmla="*/ 0 w 326"/>
                <a:gd name="T5" fmla="*/ 281 h 325"/>
                <a:gd name="T6" fmla="*/ 325 w 326"/>
                <a:gd name="T7" fmla="*/ 281 h 325"/>
                <a:gd name="T8" fmla="*/ 325 w 326"/>
                <a:gd name="T9" fmla="*/ 44 h 325"/>
                <a:gd name="T10" fmla="*/ 325 w 326"/>
                <a:gd name="T11" fmla="*/ 44 h 325"/>
                <a:gd name="T12" fmla="*/ 0 w 326"/>
                <a:gd name="T13" fmla="*/ 44 h 325"/>
              </a:gdLst>
              <a:ahLst/>
              <a:cxnLst>
                <a:cxn ang="0">
                  <a:pos x="T0" y="T1"/>
                </a:cxn>
                <a:cxn ang="0">
                  <a:pos x="T2" y="T3"/>
                </a:cxn>
                <a:cxn ang="0">
                  <a:pos x="T4" y="T5"/>
                </a:cxn>
                <a:cxn ang="0">
                  <a:pos x="T6" y="T7"/>
                </a:cxn>
                <a:cxn ang="0">
                  <a:pos x="T8" y="T9"/>
                </a:cxn>
                <a:cxn ang="0">
                  <a:pos x="T10" y="T11"/>
                </a:cxn>
                <a:cxn ang="0">
                  <a:pos x="T12" y="T13"/>
                </a:cxn>
              </a:cxnLst>
              <a:rect l="0" t="0" r="r" b="b"/>
              <a:pathLst>
                <a:path w="326" h="325">
                  <a:moveTo>
                    <a:pt x="0" y="44"/>
                  </a:moveTo>
                  <a:lnTo>
                    <a:pt x="0" y="281"/>
                  </a:lnTo>
                  <a:lnTo>
                    <a:pt x="0" y="281"/>
                  </a:lnTo>
                  <a:cubicBezTo>
                    <a:pt x="95" y="324"/>
                    <a:pt x="230" y="324"/>
                    <a:pt x="325" y="281"/>
                  </a:cubicBezTo>
                  <a:lnTo>
                    <a:pt x="325" y="44"/>
                  </a:lnTo>
                  <a:lnTo>
                    <a:pt x="325" y="44"/>
                  </a:lnTo>
                  <a:cubicBezTo>
                    <a:pt x="230" y="0"/>
                    <a:pt x="95" y="0"/>
                    <a:pt x="0" y="44"/>
                  </a:cubicBez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60" name="Freeform 59">
              <a:extLst>
                <a:ext uri="{FF2B5EF4-FFF2-40B4-BE49-F238E27FC236}">
                  <a16:creationId xmlns:a16="http://schemas.microsoft.com/office/drawing/2014/main" id="{95424519-491A-3EDB-CA9A-2905E1E6AB87}"/>
                </a:ext>
              </a:extLst>
            </p:cNvPr>
            <p:cNvSpPr>
              <a:spLocks noChangeArrowheads="1"/>
            </p:cNvSpPr>
            <p:nvPr/>
          </p:nvSpPr>
          <p:spPr bwMode="auto">
            <a:xfrm>
              <a:off x="15304813" y="3004158"/>
              <a:ext cx="345482" cy="819203"/>
            </a:xfrm>
            <a:custGeom>
              <a:avLst/>
              <a:gdLst>
                <a:gd name="connsiteX0" fmla="*/ 501 w 345482"/>
                <a:gd name="connsiteY0" fmla="*/ 0 h 819203"/>
                <a:gd name="connsiteX1" fmla="*/ 345482 w 345482"/>
                <a:gd name="connsiteY1" fmla="*/ 0 h 819203"/>
                <a:gd name="connsiteX2" fmla="*/ 345482 w 345482"/>
                <a:gd name="connsiteY2" fmla="*/ 716542 h 819203"/>
                <a:gd name="connsiteX3" fmla="*/ 342032 w 345482"/>
                <a:gd name="connsiteY3" fmla="*/ 716542 h 819203"/>
                <a:gd name="connsiteX4" fmla="*/ 343106 w 345482"/>
                <a:gd name="connsiteY4" fmla="*/ 719747 h 819203"/>
                <a:gd name="connsiteX5" fmla="*/ 292764 w 345482"/>
                <a:gd name="connsiteY5" fmla="*/ 790202 h 819203"/>
                <a:gd name="connsiteX6" fmla="*/ 50341 w 345482"/>
                <a:gd name="connsiteY6" fmla="*/ 790202 h 819203"/>
                <a:gd name="connsiteX7" fmla="*/ 0 w 345482"/>
                <a:gd name="connsiteY7" fmla="*/ 719747 h 819203"/>
                <a:gd name="connsiteX8" fmla="*/ 1073 w 345482"/>
                <a:gd name="connsiteY8" fmla="*/ 716542 h 819203"/>
                <a:gd name="connsiteX9" fmla="*/ 501 w 345482"/>
                <a:gd name="connsiteY9" fmla="*/ 716542 h 819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82" h="819203">
                  <a:moveTo>
                    <a:pt x="501" y="0"/>
                  </a:moveTo>
                  <a:lnTo>
                    <a:pt x="345482" y="0"/>
                  </a:lnTo>
                  <a:lnTo>
                    <a:pt x="345482" y="716542"/>
                  </a:lnTo>
                  <a:lnTo>
                    <a:pt x="342032" y="716542"/>
                  </a:lnTo>
                  <a:lnTo>
                    <a:pt x="343106" y="719747"/>
                  </a:lnTo>
                  <a:cubicBezTo>
                    <a:pt x="343105" y="745307"/>
                    <a:pt x="326325" y="770868"/>
                    <a:pt x="292764" y="790202"/>
                  </a:cubicBezTo>
                  <a:cubicBezTo>
                    <a:pt x="225642" y="828871"/>
                    <a:pt x="116812" y="828871"/>
                    <a:pt x="50341" y="790202"/>
                  </a:cubicBezTo>
                  <a:cubicBezTo>
                    <a:pt x="16780" y="770868"/>
                    <a:pt x="0" y="745307"/>
                    <a:pt x="0" y="719747"/>
                  </a:cubicBezTo>
                  <a:lnTo>
                    <a:pt x="1073" y="716542"/>
                  </a:lnTo>
                  <a:lnTo>
                    <a:pt x="501" y="716542"/>
                  </a:ln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61" name="Freeform 60">
              <a:extLst>
                <a:ext uri="{FF2B5EF4-FFF2-40B4-BE49-F238E27FC236}">
                  <a16:creationId xmlns:a16="http://schemas.microsoft.com/office/drawing/2014/main" id="{A716A4E5-7736-5AC6-68AA-DB6C8610AF7D}"/>
                </a:ext>
              </a:extLst>
            </p:cNvPr>
            <p:cNvSpPr>
              <a:spLocks noChangeArrowheads="1"/>
            </p:cNvSpPr>
            <p:nvPr/>
          </p:nvSpPr>
          <p:spPr bwMode="auto">
            <a:xfrm>
              <a:off x="13286221" y="326624"/>
              <a:ext cx="3945361" cy="3869324"/>
            </a:xfrm>
            <a:custGeom>
              <a:avLst/>
              <a:gdLst>
                <a:gd name="connsiteX0" fmla="*/ 1228925 w 3945361"/>
                <a:gd name="connsiteY0" fmla="*/ 698 h 3869324"/>
                <a:gd name="connsiteX1" fmla="*/ 1491817 w 3945361"/>
                <a:gd name="connsiteY1" fmla="*/ 51774 h 3869324"/>
                <a:gd name="connsiteX2" fmla="*/ 1504408 w 3945361"/>
                <a:gd name="connsiteY2" fmla="*/ 57687 h 3869324"/>
                <a:gd name="connsiteX3" fmla="*/ 1507544 w 3945361"/>
                <a:gd name="connsiteY3" fmla="*/ 58822 h 3869324"/>
                <a:gd name="connsiteX4" fmla="*/ 1516877 w 3945361"/>
                <a:gd name="connsiteY4" fmla="*/ 63542 h 3869324"/>
                <a:gd name="connsiteX5" fmla="*/ 1563353 w 3945361"/>
                <a:gd name="connsiteY5" fmla="*/ 85368 h 3869324"/>
                <a:gd name="connsiteX6" fmla="*/ 1561810 w 3945361"/>
                <a:gd name="connsiteY6" fmla="*/ 86269 h 3869324"/>
                <a:gd name="connsiteX7" fmla="*/ 1603733 w 3945361"/>
                <a:gd name="connsiteY7" fmla="*/ 107472 h 3869324"/>
                <a:gd name="connsiteX8" fmla="*/ 2376653 w 3945361"/>
                <a:gd name="connsiteY8" fmla="*/ 1348418 h 3869324"/>
                <a:gd name="connsiteX9" fmla="*/ 2508386 w 3945361"/>
                <a:gd name="connsiteY9" fmla="*/ 1375932 h 3869324"/>
                <a:gd name="connsiteX10" fmla="*/ 2574281 w 3945361"/>
                <a:gd name="connsiteY10" fmla="*/ 1402017 h 3869324"/>
                <a:gd name="connsiteX11" fmla="*/ 2575067 w 3945361"/>
                <a:gd name="connsiteY11" fmla="*/ 1401558 h 3869324"/>
                <a:gd name="connsiteX12" fmla="*/ 2649509 w 3945361"/>
                <a:gd name="connsiteY12" fmla="*/ 1440077 h 3869324"/>
                <a:gd name="connsiteX13" fmla="*/ 2677427 w 3945361"/>
                <a:gd name="connsiteY13" fmla="*/ 1459440 h 3869324"/>
                <a:gd name="connsiteX14" fmla="*/ 2768983 w 3945361"/>
                <a:gd name="connsiteY14" fmla="*/ 1521376 h 3869324"/>
                <a:gd name="connsiteX15" fmla="*/ 2777370 w 3945361"/>
                <a:gd name="connsiteY15" fmla="*/ 1528756 h 3869324"/>
                <a:gd name="connsiteX16" fmla="*/ 2788150 w 3945361"/>
                <a:gd name="connsiteY16" fmla="*/ 1536233 h 3869324"/>
                <a:gd name="connsiteX17" fmla="*/ 2824413 w 3945361"/>
                <a:gd name="connsiteY17" fmla="*/ 1570156 h 3869324"/>
                <a:gd name="connsiteX18" fmla="*/ 2881003 w 3945361"/>
                <a:gd name="connsiteY18" fmla="*/ 1619957 h 3869324"/>
                <a:gd name="connsiteX19" fmla="*/ 2900198 w 3945361"/>
                <a:gd name="connsiteY19" fmla="*/ 1641050 h 3869324"/>
                <a:gd name="connsiteX20" fmla="*/ 2917241 w 3945361"/>
                <a:gd name="connsiteY20" fmla="*/ 1656993 h 3869324"/>
                <a:gd name="connsiteX21" fmla="*/ 2943943 w 3945361"/>
                <a:gd name="connsiteY21" fmla="*/ 1689122 h 3869324"/>
                <a:gd name="connsiteX22" fmla="*/ 2984754 w 3945361"/>
                <a:gd name="connsiteY22" fmla="*/ 1733969 h 3869324"/>
                <a:gd name="connsiteX23" fmla="*/ 3013929 w 3945361"/>
                <a:gd name="connsiteY23" fmla="*/ 1773329 h 3869324"/>
                <a:gd name="connsiteX24" fmla="*/ 3034087 w 3945361"/>
                <a:gd name="connsiteY24" fmla="*/ 1797584 h 3869324"/>
                <a:gd name="connsiteX25" fmla="*/ 3050595 w 3945361"/>
                <a:gd name="connsiteY25" fmla="*/ 1822796 h 3869324"/>
                <a:gd name="connsiteX26" fmla="*/ 3078521 w 3945361"/>
                <a:gd name="connsiteY26" fmla="*/ 1860472 h 3869324"/>
                <a:gd name="connsiteX27" fmla="*/ 3116645 w 3945361"/>
                <a:gd name="connsiteY27" fmla="*/ 1923676 h 3869324"/>
                <a:gd name="connsiteX28" fmla="*/ 3135997 w 3945361"/>
                <a:gd name="connsiteY28" fmla="*/ 1953232 h 3869324"/>
                <a:gd name="connsiteX29" fmla="*/ 3134872 w 3945361"/>
                <a:gd name="connsiteY29" fmla="*/ 1953893 h 3869324"/>
                <a:gd name="connsiteX30" fmla="*/ 3160589 w 3945361"/>
                <a:gd name="connsiteY30" fmla="*/ 1996527 h 3869324"/>
                <a:gd name="connsiteX31" fmla="*/ 3319446 w 3945361"/>
                <a:gd name="connsiteY31" fmla="*/ 2432614 h 3869324"/>
                <a:gd name="connsiteX32" fmla="*/ 3479518 w 3945361"/>
                <a:gd name="connsiteY32" fmla="*/ 2491396 h 3869324"/>
                <a:gd name="connsiteX33" fmla="*/ 3945361 w 3945361"/>
                <a:gd name="connsiteY33" fmla="*/ 3298664 h 3869324"/>
                <a:gd name="connsiteX34" fmla="*/ 3808973 w 3945361"/>
                <a:gd name="connsiteY34" fmla="*/ 3600491 h 3869324"/>
                <a:gd name="connsiteX35" fmla="*/ 3798425 w 3945361"/>
                <a:gd name="connsiteY35" fmla="*/ 3604458 h 3869324"/>
                <a:gd name="connsiteX36" fmla="*/ 3348264 w 3945361"/>
                <a:gd name="connsiteY36" fmla="*/ 3869324 h 3869324"/>
                <a:gd name="connsiteX37" fmla="*/ 3282814 w 3945361"/>
                <a:gd name="connsiteY37" fmla="*/ 3427379 h 3869324"/>
                <a:gd name="connsiteX38" fmla="*/ 1168598 w 3945361"/>
                <a:gd name="connsiteY38" fmla="*/ 1918601 h 3869324"/>
                <a:gd name="connsiteX39" fmla="*/ 559886 w 3945361"/>
                <a:gd name="connsiteY39" fmla="*/ 995075 h 3869324"/>
                <a:gd name="connsiteX40" fmla="*/ 552753 w 3945361"/>
                <a:gd name="connsiteY40" fmla="*/ 909487 h 3869324"/>
                <a:gd name="connsiteX41" fmla="*/ 497341 w 3945361"/>
                <a:gd name="connsiteY41" fmla="*/ 926665 h 3869324"/>
                <a:gd name="connsiteX42" fmla="*/ 286061 w 3945361"/>
                <a:gd name="connsiteY42" fmla="*/ 991901 h 3869324"/>
                <a:gd name="connsiteX43" fmla="*/ 0 w 3945361"/>
                <a:gd name="connsiteY43" fmla="*/ 860448 h 3869324"/>
                <a:gd name="connsiteX44" fmla="*/ 736704 w 3945361"/>
                <a:gd name="connsiteY44" fmla="*/ 436658 h 3869324"/>
                <a:gd name="connsiteX45" fmla="*/ 736699 w 3945361"/>
                <a:gd name="connsiteY45" fmla="*/ 436733 h 3869324"/>
                <a:gd name="connsiteX46" fmla="*/ 756547 w 3945361"/>
                <a:gd name="connsiteY46" fmla="*/ 424954 h 3869324"/>
                <a:gd name="connsiteX47" fmla="*/ 614553 w 3945361"/>
                <a:gd name="connsiteY47" fmla="*/ 312555 h 3869324"/>
                <a:gd name="connsiteX48" fmla="*/ 615315 w 3945361"/>
                <a:gd name="connsiteY48" fmla="*/ 312106 h 3869324"/>
                <a:gd name="connsiteX49" fmla="*/ 613106 w 3945361"/>
                <a:gd name="connsiteY49" fmla="*/ 310358 h 3869324"/>
                <a:gd name="connsiteX50" fmla="*/ 1047113 w 3945361"/>
                <a:gd name="connsiteY50" fmla="*/ 54718 h 3869324"/>
                <a:gd name="connsiteX51" fmla="*/ 1057555 w 3945361"/>
                <a:gd name="connsiteY51" fmla="*/ 48848 h 3869324"/>
                <a:gd name="connsiteX52" fmla="*/ 1064735 w 3945361"/>
                <a:gd name="connsiteY52" fmla="*/ 44283 h 3869324"/>
                <a:gd name="connsiteX53" fmla="*/ 1064735 w 3945361"/>
                <a:gd name="connsiteY53" fmla="*/ 44935 h 3869324"/>
                <a:gd name="connsiteX54" fmla="*/ 1228925 w 3945361"/>
                <a:gd name="connsiteY54" fmla="*/ 698 h 386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945361" h="3869324">
                  <a:moveTo>
                    <a:pt x="1228925" y="698"/>
                  </a:moveTo>
                  <a:cubicBezTo>
                    <a:pt x="1308996" y="-3709"/>
                    <a:pt x="1397715" y="12691"/>
                    <a:pt x="1491817" y="51774"/>
                  </a:cubicBezTo>
                  <a:lnTo>
                    <a:pt x="1504408" y="57687"/>
                  </a:lnTo>
                  <a:lnTo>
                    <a:pt x="1507544" y="58822"/>
                  </a:lnTo>
                  <a:lnTo>
                    <a:pt x="1516877" y="63542"/>
                  </a:lnTo>
                  <a:lnTo>
                    <a:pt x="1563353" y="85368"/>
                  </a:lnTo>
                  <a:lnTo>
                    <a:pt x="1561810" y="86269"/>
                  </a:lnTo>
                  <a:lnTo>
                    <a:pt x="1603733" y="107472"/>
                  </a:lnTo>
                  <a:cubicBezTo>
                    <a:pt x="2003587" y="338027"/>
                    <a:pt x="2332225" y="875553"/>
                    <a:pt x="2376653" y="1348418"/>
                  </a:cubicBezTo>
                  <a:cubicBezTo>
                    <a:pt x="2418468" y="1351684"/>
                    <a:pt x="2462569" y="1360665"/>
                    <a:pt x="2508386" y="1375932"/>
                  </a:cubicBezTo>
                  <a:lnTo>
                    <a:pt x="2574281" y="1402017"/>
                  </a:lnTo>
                  <a:lnTo>
                    <a:pt x="2575067" y="1401558"/>
                  </a:lnTo>
                  <a:cubicBezTo>
                    <a:pt x="2599228" y="1412657"/>
                    <a:pt x="2624042" y="1425714"/>
                    <a:pt x="2649509" y="1440077"/>
                  </a:cubicBezTo>
                  <a:lnTo>
                    <a:pt x="2677427" y="1459440"/>
                  </a:lnTo>
                  <a:lnTo>
                    <a:pt x="2768983" y="1521376"/>
                  </a:lnTo>
                  <a:lnTo>
                    <a:pt x="2777370" y="1528756"/>
                  </a:lnTo>
                  <a:lnTo>
                    <a:pt x="2788150" y="1536233"/>
                  </a:lnTo>
                  <a:lnTo>
                    <a:pt x="2824413" y="1570156"/>
                  </a:lnTo>
                  <a:lnTo>
                    <a:pt x="2881003" y="1619957"/>
                  </a:lnTo>
                  <a:lnTo>
                    <a:pt x="2900198" y="1641050"/>
                  </a:lnTo>
                  <a:lnTo>
                    <a:pt x="2917241" y="1656993"/>
                  </a:lnTo>
                  <a:lnTo>
                    <a:pt x="2943943" y="1689122"/>
                  </a:lnTo>
                  <a:lnTo>
                    <a:pt x="2984754" y="1733969"/>
                  </a:lnTo>
                  <a:lnTo>
                    <a:pt x="3013929" y="1773329"/>
                  </a:lnTo>
                  <a:lnTo>
                    <a:pt x="3034087" y="1797584"/>
                  </a:lnTo>
                  <a:lnTo>
                    <a:pt x="3050595" y="1822796"/>
                  </a:lnTo>
                  <a:lnTo>
                    <a:pt x="3078521" y="1860472"/>
                  </a:lnTo>
                  <a:lnTo>
                    <a:pt x="3116645" y="1923676"/>
                  </a:lnTo>
                  <a:lnTo>
                    <a:pt x="3135997" y="1953232"/>
                  </a:lnTo>
                  <a:lnTo>
                    <a:pt x="3134872" y="1953893"/>
                  </a:lnTo>
                  <a:lnTo>
                    <a:pt x="3160589" y="1996527"/>
                  </a:lnTo>
                  <a:cubicBezTo>
                    <a:pt x="3236235" y="2136379"/>
                    <a:pt x="3291760" y="2286150"/>
                    <a:pt x="3319446" y="2432614"/>
                  </a:cubicBezTo>
                  <a:cubicBezTo>
                    <a:pt x="3369101" y="2439798"/>
                    <a:pt x="3423329" y="2458739"/>
                    <a:pt x="3479518" y="2491396"/>
                  </a:cubicBezTo>
                  <a:cubicBezTo>
                    <a:pt x="3736941" y="2639656"/>
                    <a:pt x="3945361" y="3001490"/>
                    <a:pt x="3945361" y="3298664"/>
                  </a:cubicBezTo>
                  <a:cubicBezTo>
                    <a:pt x="3945361" y="3447251"/>
                    <a:pt x="3893257" y="3551752"/>
                    <a:pt x="3808973" y="3600491"/>
                  </a:cubicBezTo>
                  <a:lnTo>
                    <a:pt x="3798425" y="3604458"/>
                  </a:lnTo>
                  <a:lnTo>
                    <a:pt x="3348264" y="3869324"/>
                  </a:lnTo>
                  <a:lnTo>
                    <a:pt x="3282814" y="3427379"/>
                  </a:lnTo>
                  <a:lnTo>
                    <a:pt x="1168598" y="1918601"/>
                  </a:lnTo>
                  <a:cubicBezTo>
                    <a:pt x="868463" y="1745439"/>
                    <a:pt x="617850" y="1354756"/>
                    <a:pt x="559886" y="995075"/>
                  </a:cubicBezTo>
                  <a:lnTo>
                    <a:pt x="552753" y="909487"/>
                  </a:lnTo>
                  <a:lnTo>
                    <a:pt x="497341" y="926665"/>
                  </a:lnTo>
                  <a:cubicBezTo>
                    <a:pt x="391701" y="959365"/>
                    <a:pt x="286061" y="991901"/>
                    <a:pt x="286061" y="991901"/>
                  </a:cubicBezTo>
                  <a:lnTo>
                    <a:pt x="0" y="860448"/>
                  </a:lnTo>
                  <a:lnTo>
                    <a:pt x="736704" y="436658"/>
                  </a:lnTo>
                  <a:lnTo>
                    <a:pt x="736699" y="436733"/>
                  </a:lnTo>
                  <a:lnTo>
                    <a:pt x="756547" y="424954"/>
                  </a:lnTo>
                  <a:lnTo>
                    <a:pt x="614553" y="312555"/>
                  </a:lnTo>
                  <a:lnTo>
                    <a:pt x="615315" y="312106"/>
                  </a:lnTo>
                  <a:lnTo>
                    <a:pt x="613106" y="310358"/>
                  </a:lnTo>
                  <a:lnTo>
                    <a:pt x="1047113" y="54718"/>
                  </a:lnTo>
                  <a:cubicBezTo>
                    <a:pt x="1050376" y="52761"/>
                    <a:pt x="1054292" y="50805"/>
                    <a:pt x="1057555" y="48848"/>
                  </a:cubicBezTo>
                  <a:lnTo>
                    <a:pt x="1064735" y="44283"/>
                  </a:lnTo>
                  <a:lnTo>
                    <a:pt x="1064735" y="44935"/>
                  </a:lnTo>
                  <a:cubicBezTo>
                    <a:pt x="1113683" y="19013"/>
                    <a:pt x="1168872" y="4003"/>
                    <a:pt x="1228925" y="698"/>
                  </a:cubicBez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62" name="Freeform 61">
              <a:extLst>
                <a:ext uri="{FF2B5EF4-FFF2-40B4-BE49-F238E27FC236}">
                  <a16:creationId xmlns:a16="http://schemas.microsoft.com/office/drawing/2014/main" id="{639CC0D1-AF68-6A57-5C30-E08E3A1C12CC}"/>
                </a:ext>
              </a:extLst>
            </p:cNvPr>
            <p:cNvSpPr>
              <a:spLocks noChangeArrowheads="1"/>
            </p:cNvSpPr>
            <p:nvPr/>
          </p:nvSpPr>
          <p:spPr bwMode="auto">
            <a:xfrm>
              <a:off x="14104228" y="345638"/>
              <a:ext cx="2384237" cy="2375596"/>
            </a:xfrm>
            <a:custGeom>
              <a:avLst/>
              <a:gdLst>
                <a:gd name="connsiteX0" fmla="*/ 2236666 w 2384237"/>
                <a:gd name="connsiteY0" fmla="*/ 1808829 h 2375596"/>
                <a:gd name="connsiteX1" fmla="*/ 2384237 w 2384237"/>
                <a:gd name="connsiteY1" fmla="*/ 2064788 h 2375596"/>
                <a:gd name="connsiteX2" fmla="*/ 1857942 w 2384237"/>
                <a:gd name="connsiteY2" fmla="*/ 2375596 h 2375596"/>
                <a:gd name="connsiteX3" fmla="*/ 1656174 w 2384237"/>
                <a:gd name="connsiteY3" fmla="*/ 2150979 h 2375596"/>
                <a:gd name="connsiteX4" fmla="*/ 577449 w 2384237"/>
                <a:gd name="connsiteY4" fmla="*/ 0 h 2375596"/>
                <a:gd name="connsiteX5" fmla="*/ 784755 w 2384237"/>
                <a:gd name="connsiteY5" fmla="*/ 86762 h 2375596"/>
                <a:gd name="connsiteX6" fmla="*/ 918163 w 2384237"/>
                <a:gd name="connsiteY6" fmla="*/ 177438 h 2375596"/>
                <a:gd name="connsiteX7" fmla="*/ 324365 w 2384237"/>
                <a:gd name="connsiteY7" fmla="*/ 526444 h 2375596"/>
                <a:gd name="connsiteX8" fmla="*/ 0 w 2384237"/>
                <a:gd name="connsiteY8" fmla="*/ 339220 h 237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4237" h="2375596">
                  <a:moveTo>
                    <a:pt x="2236666" y="1808829"/>
                  </a:moveTo>
                  <a:cubicBezTo>
                    <a:pt x="2292821" y="1889796"/>
                    <a:pt x="2343100" y="1975986"/>
                    <a:pt x="2384237" y="2064788"/>
                  </a:cubicBezTo>
                  <a:lnTo>
                    <a:pt x="1857942" y="2375596"/>
                  </a:lnTo>
                  <a:lnTo>
                    <a:pt x="1656174" y="2150979"/>
                  </a:lnTo>
                  <a:close/>
                  <a:moveTo>
                    <a:pt x="577449" y="0"/>
                  </a:moveTo>
                  <a:cubicBezTo>
                    <a:pt x="643499" y="17613"/>
                    <a:pt x="712819" y="45664"/>
                    <a:pt x="784755" y="86762"/>
                  </a:cubicBezTo>
                  <a:cubicBezTo>
                    <a:pt x="830532" y="113508"/>
                    <a:pt x="875002" y="143516"/>
                    <a:pt x="918163" y="177438"/>
                  </a:cubicBezTo>
                  <a:lnTo>
                    <a:pt x="324365" y="526444"/>
                  </a:lnTo>
                  <a:lnTo>
                    <a:pt x="0" y="339220"/>
                  </a:lnTo>
                  <a:close/>
                </a:path>
              </a:pathLst>
            </a:custGeom>
            <a:solidFill>
              <a:schemeClr val="accent2">
                <a:lumMod val="60000"/>
                <a:lumOff val="4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63" name="Freeform 64">
              <a:extLst>
                <a:ext uri="{FF2B5EF4-FFF2-40B4-BE49-F238E27FC236}">
                  <a16:creationId xmlns:a16="http://schemas.microsoft.com/office/drawing/2014/main" id="{FE22515D-B6E1-968F-8414-908679B87DB1}"/>
                </a:ext>
              </a:extLst>
            </p:cNvPr>
            <p:cNvSpPr>
              <a:spLocks noChangeArrowheads="1"/>
            </p:cNvSpPr>
            <p:nvPr/>
          </p:nvSpPr>
          <p:spPr bwMode="auto">
            <a:xfrm>
              <a:off x="13099002" y="455089"/>
              <a:ext cx="3675266" cy="3856726"/>
            </a:xfrm>
            <a:custGeom>
              <a:avLst/>
              <a:gdLst>
                <a:gd name="T0" fmla="*/ 4915 w 5629"/>
                <a:gd name="T1" fmla="*/ 4029 h 5905"/>
                <a:gd name="T2" fmla="*/ 4915 w 5629"/>
                <a:gd name="T3" fmla="*/ 4029 h 5905"/>
                <a:gd name="T4" fmla="*/ 4671 w 5629"/>
                <a:gd name="T5" fmla="*/ 3939 h 5905"/>
                <a:gd name="T6" fmla="*/ 4671 w 5629"/>
                <a:gd name="T7" fmla="*/ 3939 h 5905"/>
                <a:gd name="T8" fmla="*/ 3646 w 5629"/>
                <a:gd name="T9" fmla="*/ 2421 h 5905"/>
                <a:gd name="T10" fmla="*/ 3646 w 5629"/>
                <a:gd name="T11" fmla="*/ 2421 h 5905"/>
                <a:gd name="T12" fmla="*/ 3227 w 5629"/>
                <a:gd name="T13" fmla="*/ 2279 h 5905"/>
                <a:gd name="T14" fmla="*/ 3227 w 5629"/>
                <a:gd name="T15" fmla="*/ 2279 h 5905"/>
                <a:gd name="T16" fmla="*/ 2044 w 5629"/>
                <a:gd name="T17" fmla="*/ 380 h 5905"/>
                <a:gd name="T18" fmla="*/ 2044 w 5629"/>
                <a:gd name="T19" fmla="*/ 380 h 5905"/>
                <a:gd name="T20" fmla="*/ 854 w 5629"/>
                <a:gd name="T21" fmla="*/ 1067 h 5905"/>
                <a:gd name="T22" fmla="*/ 854 w 5629"/>
                <a:gd name="T23" fmla="*/ 1067 h 5905"/>
                <a:gd name="T24" fmla="*/ 857 w 5629"/>
                <a:gd name="T25" fmla="*/ 1144 h 5905"/>
                <a:gd name="T26" fmla="*/ 857 w 5629"/>
                <a:gd name="T27" fmla="*/ 1144 h 5905"/>
                <a:gd name="T28" fmla="*/ 0 w 5629"/>
                <a:gd name="T29" fmla="*/ 1742 h 5905"/>
                <a:gd name="T30" fmla="*/ 0 w 5629"/>
                <a:gd name="T31" fmla="*/ 1742 h 5905"/>
                <a:gd name="T32" fmla="*/ 950 w 5629"/>
                <a:gd name="T33" fmla="*/ 3388 h 5905"/>
                <a:gd name="T34" fmla="*/ 4915 w 5629"/>
                <a:gd name="T35" fmla="*/ 5677 h 5905"/>
                <a:gd name="T36" fmla="*/ 4915 w 5629"/>
                <a:gd name="T37" fmla="*/ 5677 h 5905"/>
                <a:gd name="T38" fmla="*/ 5628 w 5629"/>
                <a:gd name="T39" fmla="*/ 5265 h 5905"/>
                <a:gd name="T40" fmla="*/ 5628 w 5629"/>
                <a:gd name="T41" fmla="*/ 5265 h 5905"/>
                <a:gd name="T42" fmla="*/ 4915 w 5629"/>
                <a:gd name="T43" fmla="*/ 4029 h 5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29" h="5905">
                  <a:moveTo>
                    <a:pt x="4915" y="4029"/>
                  </a:moveTo>
                  <a:lnTo>
                    <a:pt x="4915" y="4029"/>
                  </a:lnTo>
                  <a:cubicBezTo>
                    <a:pt x="4829" y="3979"/>
                    <a:pt x="4747" y="3950"/>
                    <a:pt x="4671" y="3939"/>
                  </a:cubicBezTo>
                  <a:lnTo>
                    <a:pt x="4671" y="3939"/>
                  </a:lnTo>
                  <a:cubicBezTo>
                    <a:pt x="4557" y="3341"/>
                    <a:pt x="4141" y="2707"/>
                    <a:pt x="3646" y="2421"/>
                  </a:cubicBezTo>
                  <a:lnTo>
                    <a:pt x="3646" y="2421"/>
                  </a:lnTo>
                  <a:cubicBezTo>
                    <a:pt x="3497" y="2335"/>
                    <a:pt x="3356" y="2289"/>
                    <a:pt x="3227" y="2279"/>
                  </a:cubicBezTo>
                  <a:lnTo>
                    <a:pt x="3227" y="2279"/>
                  </a:lnTo>
                  <a:cubicBezTo>
                    <a:pt x="3159" y="1555"/>
                    <a:pt x="2656" y="733"/>
                    <a:pt x="2044" y="380"/>
                  </a:cubicBezTo>
                  <a:lnTo>
                    <a:pt x="2044" y="380"/>
                  </a:lnTo>
                  <a:cubicBezTo>
                    <a:pt x="1387" y="0"/>
                    <a:pt x="854" y="308"/>
                    <a:pt x="854" y="1067"/>
                  </a:cubicBezTo>
                  <a:lnTo>
                    <a:pt x="854" y="1067"/>
                  </a:lnTo>
                  <a:cubicBezTo>
                    <a:pt x="854" y="1092"/>
                    <a:pt x="855" y="1118"/>
                    <a:pt x="857" y="1144"/>
                  </a:cubicBezTo>
                  <a:lnTo>
                    <a:pt x="857" y="1144"/>
                  </a:lnTo>
                  <a:cubicBezTo>
                    <a:pt x="375" y="921"/>
                    <a:pt x="0" y="1173"/>
                    <a:pt x="0" y="1742"/>
                  </a:cubicBezTo>
                  <a:lnTo>
                    <a:pt x="0" y="1742"/>
                  </a:lnTo>
                  <a:cubicBezTo>
                    <a:pt x="0" y="2348"/>
                    <a:pt x="425" y="3085"/>
                    <a:pt x="950" y="3388"/>
                  </a:cubicBezTo>
                  <a:lnTo>
                    <a:pt x="4915" y="5677"/>
                  </a:lnTo>
                  <a:lnTo>
                    <a:pt x="4915" y="5677"/>
                  </a:lnTo>
                  <a:cubicBezTo>
                    <a:pt x="5309" y="5904"/>
                    <a:pt x="5628" y="5720"/>
                    <a:pt x="5628" y="5265"/>
                  </a:cubicBezTo>
                  <a:lnTo>
                    <a:pt x="5628" y="5265"/>
                  </a:lnTo>
                  <a:cubicBezTo>
                    <a:pt x="5628" y="4810"/>
                    <a:pt x="5309" y="4257"/>
                    <a:pt x="4915" y="4029"/>
                  </a:cubicBezTo>
                </a:path>
              </a:pathLst>
            </a:custGeom>
            <a:solidFill>
              <a:schemeClr val="accent2">
                <a:lumMod val="60000"/>
                <a:lumOff val="40000"/>
              </a:schemeClr>
            </a:solidFill>
            <a:ln>
              <a:noFill/>
            </a:ln>
            <a:effectLst/>
          </p:spPr>
          <p:txBody>
            <a:bodyPr wrap="none" anchor="ctr"/>
            <a:lstStyle/>
            <a:p>
              <a:endParaRPr lang="en-US" sz="6532" dirty="0">
                <a:latin typeface="Lato Light" panose="020F0502020204030203" pitchFamily="34" charset="0"/>
              </a:endParaRPr>
            </a:p>
          </p:txBody>
        </p:sp>
        <p:sp>
          <p:nvSpPr>
            <p:cNvPr id="64" name="Freeform 63">
              <a:extLst>
                <a:ext uri="{FF2B5EF4-FFF2-40B4-BE49-F238E27FC236}">
                  <a16:creationId xmlns:a16="http://schemas.microsoft.com/office/drawing/2014/main" id="{CED99AFD-A374-DE1F-596E-98CFC3C24CCE}"/>
                </a:ext>
              </a:extLst>
            </p:cNvPr>
            <p:cNvSpPr>
              <a:spLocks noChangeArrowheads="1"/>
            </p:cNvSpPr>
            <p:nvPr/>
          </p:nvSpPr>
          <p:spPr bwMode="auto">
            <a:xfrm>
              <a:off x="13240135" y="558351"/>
              <a:ext cx="3570922" cy="3582873"/>
            </a:xfrm>
            <a:custGeom>
              <a:avLst/>
              <a:gdLst>
                <a:gd name="connsiteX0" fmla="*/ 232326 w 3570922"/>
                <a:gd name="connsiteY0" fmla="*/ 556197 h 3582873"/>
                <a:gd name="connsiteX1" fmla="*/ 415035 w 3570922"/>
                <a:gd name="connsiteY1" fmla="*/ 592467 h 3582873"/>
                <a:gd name="connsiteX2" fmla="*/ 415035 w 3570922"/>
                <a:gd name="connsiteY2" fmla="*/ 594424 h 3582873"/>
                <a:gd name="connsiteX3" fmla="*/ 416992 w 3570922"/>
                <a:gd name="connsiteY3" fmla="*/ 644639 h 3582873"/>
                <a:gd name="connsiteX4" fmla="*/ 0 w 3570922"/>
                <a:gd name="connsiteY4" fmla="*/ 662247 h 3582873"/>
                <a:gd name="connsiteX5" fmla="*/ 232326 w 3570922"/>
                <a:gd name="connsiteY5" fmla="*/ 556197 h 3582873"/>
                <a:gd name="connsiteX6" fmla="*/ 861169 w 3570922"/>
                <a:gd name="connsiteY6" fmla="*/ 541 h 3582873"/>
                <a:gd name="connsiteX7" fmla="*/ 1230740 w 3570922"/>
                <a:gd name="connsiteY7" fmla="*/ 106286 h 3582873"/>
                <a:gd name="connsiteX8" fmla="*/ 2002530 w 3570922"/>
                <a:gd name="connsiteY8" fmla="*/ 1347457 h 3582873"/>
                <a:gd name="connsiteX9" fmla="*/ 2276117 w 3570922"/>
                <a:gd name="connsiteY9" fmla="*/ 1439566 h 3582873"/>
                <a:gd name="connsiteX10" fmla="*/ 2945394 w 3570922"/>
                <a:gd name="connsiteY10" fmla="*/ 2431196 h 3582873"/>
                <a:gd name="connsiteX11" fmla="*/ 3104061 w 3570922"/>
                <a:gd name="connsiteY11" fmla="*/ 2489989 h 3582873"/>
                <a:gd name="connsiteX12" fmla="*/ 3570922 w 3570922"/>
                <a:gd name="connsiteY12" fmla="*/ 3298057 h 3582873"/>
                <a:gd name="connsiteX13" fmla="*/ 3457961 w 3570922"/>
                <a:gd name="connsiteY13" fmla="*/ 3582873 h 3582873"/>
                <a:gd name="connsiteX14" fmla="*/ 3532398 w 3570922"/>
                <a:gd name="connsiteY14" fmla="*/ 3334639 h 3582873"/>
                <a:gd name="connsiteX15" fmla="*/ 3066843 w 3570922"/>
                <a:gd name="connsiteY15" fmla="*/ 2527224 h 3582873"/>
                <a:gd name="connsiteX16" fmla="*/ 2907522 w 3570922"/>
                <a:gd name="connsiteY16" fmla="*/ 2468431 h 3582873"/>
                <a:gd name="connsiteX17" fmla="*/ 2238246 w 3570922"/>
                <a:gd name="connsiteY17" fmla="*/ 1476801 h 3582873"/>
                <a:gd name="connsiteX18" fmla="*/ 1964659 w 3570922"/>
                <a:gd name="connsiteY18" fmla="*/ 1384039 h 3582873"/>
                <a:gd name="connsiteX19" fmla="*/ 1192216 w 3570922"/>
                <a:gd name="connsiteY19" fmla="*/ 143521 h 3582873"/>
                <a:gd name="connsiteX20" fmla="*/ 587582 w 3570922"/>
                <a:gd name="connsiteY20" fmla="*/ 128496 h 3582873"/>
                <a:gd name="connsiteX21" fmla="*/ 861169 w 3570922"/>
                <a:gd name="connsiteY21" fmla="*/ 541 h 358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70922" h="3582873">
                  <a:moveTo>
                    <a:pt x="232326" y="556197"/>
                  </a:moveTo>
                  <a:cubicBezTo>
                    <a:pt x="288732" y="555264"/>
                    <a:pt x="350186" y="567034"/>
                    <a:pt x="415035" y="592467"/>
                  </a:cubicBezTo>
                  <a:cubicBezTo>
                    <a:pt x="415035" y="592467"/>
                    <a:pt x="415035" y="593119"/>
                    <a:pt x="415035" y="594424"/>
                  </a:cubicBezTo>
                  <a:cubicBezTo>
                    <a:pt x="415035" y="610727"/>
                    <a:pt x="415687" y="627683"/>
                    <a:pt x="416992" y="644639"/>
                  </a:cubicBezTo>
                  <a:cubicBezTo>
                    <a:pt x="248629" y="567686"/>
                    <a:pt x="101148" y="578120"/>
                    <a:pt x="0" y="662247"/>
                  </a:cubicBezTo>
                  <a:cubicBezTo>
                    <a:pt x="58324" y="594587"/>
                    <a:pt x="138315" y="557751"/>
                    <a:pt x="232326" y="556197"/>
                  </a:cubicBezTo>
                  <a:close/>
                  <a:moveTo>
                    <a:pt x="861169" y="541"/>
                  </a:moveTo>
                  <a:cubicBezTo>
                    <a:pt x="971029" y="-4766"/>
                    <a:pt x="1096885" y="28876"/>
                    <a:pt x="1230740" y="106286"/>
                  </a:cubicBezTo>
                  <a:cubicBezTo>
                    <a:pt x="1629041" y="336883"/>
                    <a:pt x="1958129" y="873853"/>
                    <a:pt x="2002530" y="1347457"/>
                  </a:cubicBezTo>
                  <a:cubicBezTo>
                    <a:pt x="2086108" y="1353990"/>
                    <a:pt x="2178827" y="1383386"/>
                    <a:pt x="2276117" y="1439566"/>
                  </a:cubicBezTo>
                  <a:cubicBezTo>
                    <a:pt x="2599329" y="1627048"/>
                    <a:pt x="2870957" y="2040554"/>
                    <a:pt x="2945394" y="2431196"/>
                  </a:cubicBezTo>
                  <a:cubicBezTo>
                    <a:pt x="2995018" y="2439035"/>
                    <a:pt x="3048560" y="2457979"/>
                    <a:pt x="3104061" y="2489989"/>
                  </a:cubicBezTo>
                  <a:cubicBezTo>
                    <a:pt x="3361977" y="2638929"/>
                    <a:pt x="3570922" y="3000175"/>
                    <a:pt x="3570922" y="3298057"/>
                  </a:cubicBezTo>
                  <a:cubicBezTo>
                    <a:pt x="3570922" y="3431319"/>
                    <a:pt x="3527827" y="3528653"/>
                    <a:pt x="3457961" y="3582873"/>
                  </a:cubicBezTo>
                  <a:cubicBezTo>
                    <a:pt x="3504974" y="3525387"/>
                    <a:pt x="3532398" y="3441771"/>
                    <a:pt x="3532398" y="3334639"/>
                  </a:cubicBezTo>
                  <a:cubicBezTo>
                    <a:pt x="3532398" y="3037411"/>
                    <a:pt x="3324106" y="2676164"/>
                    <a:pt x="3066843" y="2527224"/>
                  </a:cubicBezTo>
                  <a:cubicBezTo>
                    <a:pt x="3010689" y="2494561"/>
                    <a:pt x="2957147" y="2475617"/>
                    <a:pt x="2907522" y="2468431"/>
                  </a:cubicBezTo>
                  <a:cubicBezTo>
                    <a:pt x="2833086" y="2077789"/>
                    <a:pt x="2561458" y="1663630"/>
                    <a:pt x="2238246" y="1476801"/>
                  </a:cubicBezTo>
                  <a:cubicBezTo>
                    <a:pt x="2140956" y="1420621"/>
                    <a:pt x="2048890" y="1390572"/>
                    <a:pt x="1964659" y="1384039"/>
                  </a:cubicBezTo>
                  <a:cubicBezTo>
                    <a:pt x="1920258" y="911088"/>
                    <a:pt x="1591823" y="374118"/>
                    <a:pt x="1192216" y="143521"/>
                  </a:cubicBezTo>
                  <a:cubicBezTo>
                    <a:pt x="948012" y="1766"/>
                    <a:pt x="729926" y="6339"/>
                    <a:pt x="587582" y="128496"/>
                  </a:cubicBezTo>
                  <a:cubicBezTo>
                    <a:pt x="657448" y="50107"/>
                    <a:pt x="751310" y="5849"/>
                    <a:pt x="861169" y="541"/>
                  </a:cubicBezTo>
                  <a:close/>
                </a:path>
              </a:pathLst>
            </a:custGeom>
            <a:solidFill>
              <a:schemeClr val="bg1"/>
            </a:solidFill>
            <a:ln>
              <a:noFill/>
            </a:ln>
            <a:effectLst/>
          </p:spPr>
          <p:txBody>
            <a:bodyPr wrap="square" anchor="ctr">
              <a:noAutofit/>
            </a:bodyPr>
            <a:lstStyle/>
            <a:p>
              <a:endParaRPr lang="en-US" sz="6532" dirty="0">
                <a:latin typeface="Lato Light" panose="020F0502020204030203" pitchFamily="34" charset="0"/>
              </a:endParaRPr>
            </a:p>
          </p:txBody>
        </p:sp>
        <p:sp>
          <p:nvSpPr>
            <p:cNvPr id="65" name="Freeform 67">
              <a:extLst>
                <a:ext uri="{FF2B5EF4-FFF2-40B4-BE49-F238E27FC236}">
                  <a16:creationId xmlns:a16="http://schemas.microsoft.com/office/drawing/2014/main" id="{719DF04E-11E8-7E37-F84C-B048D2EEA1D6}"/>
                </a:ext>
              </a:extLst>
            </p:cNvPr>
            <p:cNvSpPr>
              <a:spLocks noChangeArrowheads="1"/>
            </p:cNvSpPr>
            <p:nvPr/>
          </p:nvSpPr>
          <p:spPr bwMode="auto">
            <a:xfrm>
              <a:off x="13228616" y="699915"/>
              <a:ext cx="3416039" cy="3410278"/>
            </a:xfrm>
            <a:custGeom>
              <a:avLst/>
              <a:gdLst>
                <a:gd name="T0" fmla="*/ 574 w 5231"/>
                <a:gd name="T1" fmla="*/ 949 h 5220"/>
                <a:gd name="T2" fmla="*/ 871 w 5231"/>
                <a:gd name="T3" fmla="*/ 1087 h 5220"/>
                <a:gd name="T4" fmla="*/ 856 w 5231"/>
                <a:gd name="T5" fmla="*/ 759 h 5220"/>
                <a:gd name="T6" fmla="*/ 856 w 5231"/>
                <a:gd name="T7" fmla="*/ 759 h 5220"/>
                <a:gd name="T8" fmla="*/ 854 w 5231"/>
                <a:gd name="T9" fmla="*/ 691 h 5220"/>
                <a:gd name="T10" fmla="*/ 854 w 5231"/>
                <a:gd name="T11" fmla="*/ 691 h 5220"/>
                <a:gd name="T12" fmla="*/ 1103 w 5231"/>
                <a:gd name="T13" fmla="*/ 93 h 5220"/>
                <a:gd name="T14" fmla="*/ 1103 w 5231"/>
                <a:gd name="T15" fmla="*/ 93 h 5220"/>
                <a:gd name="T16" fmla="*/ 1746 w 5231"/>
                <a:gd name="T17" fmla="*/ 176 h 5220"/>
                <a:gd name="T18" fmla="*/ 1746 w 5231"/>
                <a:gd name="T19" fmla="*/ 176 h 5220"/>
                <a:gd name="T20" fmla="*/ 2829 w 5231"/>
                <a:gd name="T21" fmla="*/ 1922 h 5220"/>
                <a:gd name="T22" fmla="*/ 2845 w 5231"/>
                <a:gd name="T23" fmla="*/ 2089 h 5220"/>
                <a:gd name="T24" fmla="*/ 3013 w 5231"/>
                <a:gd name="T25" fmla="*/ 2101 h 5220"/>
                <a:gd name="T26" fmla="*/ 3013 w 5231"/>
                <a:gd name="T27" fmla="*/ 2101 h 5220"/>
                <a:gd name="T28" fmla="*/ 3347 w 5231"/>
                <a:gd name="T29" fmla="*/ 2218 h 5220"/>
                <a:gd name="T30" fmla="*/ 3347 w 5231"/>
                <a:gd name="T31" fmla="*/ 2218 h 5220"/>
                <a:gd name="T32" fmla="*/ 4276 w 5231"/>
                <a:gd name="T33" fmla="*/ 3600 h 5220"/>
                <a:gd name="T34" fmla="*/ 4302 w 5231"/>
                <a:gd name="T35" fmla="*/ 3738 h 5220"/>
                <a:gd name="T36" fmla="*/ 4441 w 5231"/>
                <a:gd name="T37" fmla="*/ 3760 h 5220"/>
                <a:gd name="T38" fmla="*/ 4441 w 5231"/>
                <a:gd name="T39" fmla="*/ 3760 h 5220"/>
                <a:gd name="T40" fmla="*/ 4616 w 5231"/>
                <a:gd name="T41" fmla="*/ 3825 h 5220"/>
                <a:gd name="T42" fmla="*/ 4616 w 5231"/>
                <a:gd name="T43" fmla="*/ 3825 h 5220"/>
                <a:gd name="T44" fmla="*/ 5230 w 5231"/>
                <a:gd name="T45" fmla="*/ 4889 h 5220"/>
                <a:gd name="T46" fmla="*/ 5230 w 5231"/>
                <a:gd name="T47" fmla="*/ 4889 h 5220"/>
                <a:gd name="T48" fmla="*/ 5121 w 5231"/>
                <a:gd name="T49" fmla="*/ 5179 h 5220"/>
                <a:gd name="T50" fmla="*/ 5121 w 5231"/>
                <a:gd name="T51" fmla="*/ 5179 h 5220"/>
                <a:gd name="T52" fmla="*/ 4815 w 5231"/>
                <a:gd name="T53" fmla="*/ 5129 h 5220"/>
                <a:gd name="T54" fmla="*/ 851 w 5231"/>
                <a:gd name="T55" fmla="*/ 2840 h 5220"/>
                <a:gd name="T56" fmla="*/ 851 w 5231"/>
                <a:gd name="T57" fmla="*/ 2840 h 5220"/>
                <a:gd name="T58" fmla="*/ 0 w 5231"/>
                <a:gd name="T59" fmla="*/ 1366 h 5220"/>
                <a:gd name="T60" fmla="*/ 0 w 5231"/>
                <a:gd name="T61" fmla="*/ 1366 h 5220"/>
                <a:gd name="T62" fmla="*/ 170 w 5231"/>
                <a:gd name="T63" fmla="*/ 929 h 5220"/>
                <a:gd name="T64" fmla="*/ 170 w 5231"/>
                <a:gd name="T65" fmla="*/ 929 h 5220"/>
                <a:gd name="T66" fmla="*/ 327 w 5231"/>
                <a:gd name="T67" fmla="*/ 887 h 5220"/>
                <a:gd name="T68" fmla="*/ 327 w 5231"/>
                <a:gd name="T69" fmla="*/ 887 h 5220"/>
                <a:gd name="T70" fmla="*/ 574 w 5231"/>
                <a:gd name="T71" fmla="*/ 949 h 5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31" h="5220">
                  <a:moveTo>
                    <a:pt x="574" y="949"/>
                  </a:moveTo>
                  <a:lnTo>
                    <a:pt x="871" y="1087"/>
                  </a:lnTo>
                  <a:lnTo>
                    <a:pt x="856" y="759"/>
                  </a:lnTo>
                  <a:lnTo>
                    <a:pt x="856" y="759"/>
                  </a:lnTo>
                  <a:cubicBezTo>
                    <a:pt x="855" y="736"/>
                    <a:pt x="854" y="714"/>
                    <a:pt x="854" y="691"/>
                  </a:cubicBezTo>
                  <a:lnTo>
                    <a:pt x="854" y="691"/>
                  </a:lnTo>
                  <a:cubicBezTo>
                    <a:pt x="854" y="398"/>
                    <a:pt x="943" y="186"/>
                    <a:pt x="1103" y="93"/>
                  </a:cubicBezTo>
                  <a:lnTo>
                    <a:pt x="1103" y="93"/>
                  </a:lnTo>
                  <a:cubicBezTo>
                    <a:pt x="1264" y="0"/>
                    <a:pt x="1492" y="29"/>
                    <a:pt x="1746" y="176"/>
                  </a:cubicBezTo>
                  <a:lnTo>
                    <a:pt x="1746" y="176"/>
                  </a:lnTo>
                  <a:cubicBezTo>
                    <a:pt x="2291" y="491"/>
                    <a:pt x="2767" y="1257"/>
                    <a:pt x="2829" y="1922"/>
                  </a:cubicBezTo>
                  <a:lnTo>
                    <a:pt x="2845" y="2089"/>
                  </a:lnTo>
                  <a:lnTo>
                    <a:pt x="3013" y="2101"/>
                  </a:lnTo>
                  <a:lnTo>
                    <a:pt x="3013" y="2101"/>
                  </a:lnTo>
                  <a:cubicBezTo>
                    <a:pt x="3116" y="2110"/>
                    <a:pt x="3228" y="2148"/>
                    <a:pt x="3347" y="2218"/>
                  </a:cubicBezTo>
                  <a:lnTo>
                    <a:pt x="3347" y="2218"/>
                  </a:lnTo>
                  <a:cubicBezTo>
                    <a:pt x="3781" y="2468"/>
                    <a:pt x="4171" y="3049"/>
                    <a:pt x="4276" y="3600"/>
                  </a:cubicBezTo>
                  <a:lnTo>
                    <a:pt x="4302" y="3738"/>
                  </a:lnTo>
                  <a:lnTo>
                    <a:pt x="4441" y="3760"/>
                  </a:lnTo>
                  <a:lnTo>
                    <a:pt x="4441" y="3760"/>
                  </a:lnTo>
                  <a:cubicBezTo>
                    <a:pt x="4496" y="3768"/>
                    <a:pt x="4555" y="3790"/>
                    <a:pt x="4616" y="3825"/>
                  </a:cubicBezTo>
                  <a:lnTo>
                    <a:pt x="4616" y="3825"/>
                  </a:lnTo>
                  <a:cubicBezTo>
                    <a:pt x="4949" y="4018"/>
                    <a:pt x="5230" y="4505"/>
                    <a:pt x="5230" y="4889"/>
                  </a:cubicBezTo>
                  <a:lnTo>
                    <a:pt x="5230" y="4889"/>
                  </a:lnTo>
                  <a:cubicBezTo>
                    <a:pt x="5230" y="5033"/>
                    <a:pt x="5191" y="5139"/>
                    <a:pt x="5121" y="5179"/>
                  </a:cubicBezTo>
                  <a:lnTo>
                    <a:pt x="5121" y="5179"/>
                  </a:lnTo>
                  <a:cubicBezTo>
                    <a:pt x="5051" y="5219"/>
                    <a:pt x="4940" y="5200"/>
                    <a:pt x="4815" y="5129"/>
                  </a:cubicBezTo>
                  <a:lnTo>
                    <a:pt x="851" y="2840"/>
                  </a:lnTo>
                  <a:lnTo>
                    <a:pt x="851" y="2840"/>
                  </a:lnTo>
                  <a:cubicBezTo>
                    <a:pt x="390" y="2574"/>
                    <a:pt x="0" y="1899"/>
                    <a:pt x="0" y="1366"/>
                  </a:cubicBezTo>
                  <a:lnTo>
                    <a:pt x="0" y="1366"/>
                  </a:lnTo>
                  <a:cubicBezTo>
                    <a:pt x="0" y="1157"/>
                    <a:pt x="62" y="998"/>
                    <a:pt x="170" y="929"/>
                  </a:cubicBezTo>
                  <a:lnTo>
                    <a:pt x="170" y="929"/>
                  </a:lnTo>
                  <a:cubicBezTo>
                    <a:pt x="213" y="901"/>
                    <a:pt x="267" y="887"/>
                    <a:pt x="327" y="887"/>
                  </a:cubicBezTo>
                  <a:lnTo>
                    <a:pt x="327" y="887"/>
                  </a:lnTo>
                  <a:cubicBezTo>
                    <a:pt x="401" y="887"/>
                    <a:pt x="484" y="908"/>
                    <a:pt x="574" y="949"/>
                  </a:cubicBez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66" name="Freeform 65">
              <a:extLst>
                <a:ext uri="{FF2B5EF4-FFF2-40B4-BE49-F238E27FC236}">
                  <a16:creationId xmlns:a16="http://schemas.microsoft.com/office/drawing/2014/main" id="{BE76AA54-C306-9C7D-DE9B-7B8BE352798E}"/>
                </a:ext>
              </a:extLst>
            </p:cNvPr>
            <p:cNvSpPr>
              <a:spLocks noChangeArrowheads="1"/>
            </p:cNvSpPr>
            <p:nvPr/>
          </p:nvSpPr>
          <p:spPr bwMode="auto">
            <a:xfrm>
              <a:off x="14400346" y="1985294"/>
              <a:ext cx="766265" cy="957723"/>
            </a:xfrm>
            <a:custGeom>
              <a:avLst/>
              <a:gdLst>
                <a:gd name="connsiteX0" fmla="*/ 368972 w 766265"/>
                <a:gd name="connsiteY0" fmla="*/ 207 h 957723"/>
                <a:gd name="connsiteX1" fmla="*/ 412710 w 766265"/>
                <a:gd name="connsiteY1" fmla="*/ 36556 h 957723"/>
                <a:gd name="connsiteX2" fmla="*/ 759672 w 766265"/>
                <a:gd name="connsiteY2" fmla="*/ 671010 h 957723"/>
                <a:gd name="connsiteX3" fmla="*/ 754619 w 766265"/>
                <a:gd name="connsiteY3" fmla="*/ 709470 h 957723"/>
                <a:gd name="connsiteX4" fmla="*/ 753720 w 766265"/>
                <a:gd name="connsiteY4" fmla="*/ 709232 h 957723"/>
                <a:gd name="connsiteX5" fmla="*/ 688918 w 766265"/>
                <a:gd name="connsiteY5" fmla="*/ 741706 h 957723"/>
                <a:gd name="connsiteX6" fmla="*/ 655029 w 766265"/>
                <a:gd name="connsiteY6" fmla="*/ 655752 h 957723"/>
                <a:gd name="connsiteX7" fmla="*/ 575675 w 766265"/>
                <a:gd name="connsiteY7" fmla="*/ 609233 h 957723"/>
                <a:gd name="connsiteX8" fmla="*/ 574650 w 766265"/>
                <a:gd name="connsiteY8" fmla="*/ 902355 h 957723"/>
                <a:gd name="connsiteX9" fmla="*/ 566050 w 766265"/>
                <a:gd name="connsiteY9" fmla="*/ 923458 h 957723"/>
                <a:gd name="connsiteX10" fmla="*/ 563891 w 766265"/>
                <a:gd name="connsiteY10" fmla="*/ 923306 h 957723"/>
                <a:gd name="connsiteX11" fmla="*/ 495965 w 766265"/>
                <a:gd name="connsiteY11" fmla="*/ 957723 h 957723"/>
                <a:gd name="connsiteX12" fmla="*/ 496455 w 766265"/>
                <a:gd name="connsiteY12" fmla="*/ 893295 h 957723"/>
                <a:gd name="connsiteX13" fmla="*/ 220798 w 766265"/>
                <a:gd name="connsiteY13" fmla="*/ 730917 h 957723"/>
                <a:gd name="connsiteX14" fmla="*/ 190655 w 766265"/>
                <a:gd name="connsiteY14" fmla="*/ 676607 h 957723"/>
                <a:gd name="connsiteX15" fmla="*/ 191680 w 766265"/>
                <a:gd name="connsiteY15" fmla="*/ 383365 h 957723"/>
                <a:gd name="connsiteX16" fmla="*/ 26543 w 766265"/>
                <a:gd name="connsiteY16" fmla="*/ 285899 h 957723"/>
                <a:gd name="connsiteX17" fmla="*/ 6287 w 766265"/>
                <a:gd name="connsiteY17" fmla="*/ 227806 h 957723"/>
                <a:gd name="connsiteX18" fmla="*/ 305473 w 766265"/>
                <a:gd name="connsiteY18" fmla="*/ 35075 h 957723"/>
                <a:gd name="connsiteX19" fmla="*/ 288583 w 766265"/>
                <a:gd name="connsiteY19" fmla="*/ 34759 h 957723"/>
                <a:gd name="connsiteX20" fmla="*/ 355716 w 766265"/>
                <a:gd name="connsiteY20" fmla="*/ 2115 h 957723"/>
                <a:gd name="connsiteX21" fmla="*/ 355739 w 766265"/>
                <a:gd name="connsiteY21" fmla="*/ 2694 h 957723"/>
                <a:gd name="connsiteX22" fmla="*/ 355863 w 766265"/>
                <a:gd name="connsiteY22" fmla="*/ 2614 h 957723"/>
                <a:gd name="connsiteX23" fmla="*/ 368972 w 766265"/>
                <a:gd name="connsiteY23" fmla="*/ 207 h 95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6265" h="957723">
                  <a:moveTo>
                    <a:pt x="368972" y="207"/>
                  </a:moveTo>
                  <a:cubicBezTo>
                    <a:pt x="383551" y="2043"/>
                    <a:pt x="401438" y="15995"/>
                    <a:pt x="412710" y="36556"/>
                  </a:cubicBezTo>
                  <a:lnTo>
                    <a:pt x="759672" y="671010"/>
                  </a:lnTo>
                  <a:cubicBezTo>
                    <a:pt x="770944" y="691082"/>
                    <a:pt x="766778" y="707848"/>
                    <a:pt x="754619" y="709470"/>
                  </a:cubicBezTo>
                  <a:lnTo>
                    <a:pt x="753720" y="709232"/>
                  </a:lnTo>
                  <a:lnTo>
                    <a:pt x="688918" y="741706"/>
                  </a:lnTo>
                  <a:lnTo>
                    <a:pt x="655029" y="655752"/>
                  </a:lnTo>
                  <a:lnTo>
                    <a:pt x="575675" y="609233"/>
                  </a:lnTo>
                  <a:lnTo>
                    <a:pt x="574650" y="902355"/>
                  </a:lnTo>
                  <a:cubicBezTo>
                    <a:pt x="574650" y="912498"/>
                    <a:pt x="571374" y="919859"/>
                    <a:pt x="566050" y="923458"/>
                  </a:cubicBezTo>
                  <a:lnTo>
                    <a:pt x="563891" y="923306"/>
                  </a:lnTo>
                  <a:lnTo>
                    <a:pt x="495965" y="957723"/>
                  </a:lnTo>
                  <a:lnTo>
                    <a:pt x="496455" y="893295"/>
                  </a:lnTo>
                  <a:lnTo>
                    <a:pt x="220798" y="730917"/>
                  </a:lnTo>
                  <a:cubicBezTo>
                    <a:pt x="204416" y="721757"/>
                    <a:pt x="190655" y="696892"/>
                    <a:pt x="190655" y="676607"/>
                  </a:cubicBezTo>
                  <a:lnTo>
                    <a:pt x="191680" y="383365"/>
                  </a:lnTo>
                  <a:lnTo>
                    <a:pt x="26543" y="285899"/>
                  </a:lnTo>
                  <a:cubicBezTo>
                    <a:pt x="3673" y="272192"/>
                    <a:pt x="-8088" y="236945"/>
                    <a:pt x="6287" y="227806"/>
                  </a:cubicBezTo>
                  <a:lnTo>
                    <a:pt x="305473" y="35075"/>
                  </a:lnTo>
                  <a:lnTo>
                    <a:pt x="288583" y="34759"/>
                  </a:lnTo>
                  <a:lnTo>
                    <a:pt x="355716" y="2115"/>
                  </a:lnTo>
                  <a:lnTo>
                    <a:pt x="355739" y="2694"/>
                  </a:lnTo>
                  <a:lnTo>
                    <a:pt x="355863" y="2614"/>
                  </a:lnTo>
                  <a:cubicBezTo>
                    <a:pt x="359620" y="330"/>
                    <a:pt x="364112" y="-405"/>
                    <a:pt x="368972" y="207"/>
                  </a:cubicBez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67" name="Freeform 66">
              <a:extLst>
                <a:ext uri="{FF2B5EF4-FFF2-40B4-BE49-F238E27FC236}">
                  <a16:creationId xmlns:a16="http://schemas.microsoft.com/office/drawing/2014/main" id="{0CB08F16-4CDF-24C2-2648-66A4101E33AC}"/>
                </a:ext>
              </a:extLst>
            </p:cNvPr>
            <p:cNvSpPr>
              <a:spLocks noChangeArrowheads="1"/>
            </p:cNvSpPr>
            <p:nvPr/>
          </p:nvSpPr>
          <p:spPr bwMode="auto">
            <a:xfrm>
              <a:off x="14331437" y="2020187"/>
              <a:ext cx="766046" cy="925374"/>
            </a:xfrm>
            <a:custGeom>
              <a:avLst/>
              <a:gdLst>
                <a:gd name="connsiteX0" fmla="*/ 368753 w 766046"/>
                <a:gd name="connsiteY0" fmla="*/ 146 h 925374"/>
                <a:gd name="connsiteX1" fmla="*/ 412491 w 766046"/>
                <a:gd name="connsiteY1" fmla="*/ 36188 h 925374"/>
                <a:gd name="connsiteX2" fmla="*/ 759453 w 766046"/>
                <a:gd name="connsiteY2" fmla="*/ 670071 h 925374"/>
                <a:gd name="connsiteX3" fmla="*/ 739851 w 766046"/>
                <a:gd name="connsiteY3" fmla="*/ 705287 h 925374"/>
                <a:gd name="connsiteX4" fmla="*/ 575457 w 766046"/>
                <a:gd name="connsiteY4" fmla="*/ 608526 h 925374"/>
                <a:gd name="connsiteX5" fmla="*/ 574430 w 766046"/>
                <a:gd name="connsiteY5" fmla="*/ 902058 h 925374"/>
                <a:gd name="connsiteX6" fmla="*/ 544942 w 766046"/>
                <a:gd name="connsiteY6" fmla="*/ 921014 h 925374"/>
                <a:gd name="connsiteX7" fmla="*/ 220578 w 766046"/>
                <a:gd name="connsiteY7" fmla="*/ 730797 h 925374"/>
                <a:gd name="connsiteX8" fmla="*/ 191090 w 766046"/>
                <a:gd name="connsiteY8" fmla="*/ 675889 h 925374"/>
                <a:gd name="connsiteX9" fmla="*/ 191604 w 766046"/>
                <a:gd name="connsiteY9" fmla="*/ 382590 h 925374"/>
                <a:gd name="connsiteX10" fmla="*/ 26324 w 766046"/>
                <a:gd name="connsiteY10" fmla="*/ 285307 h 925374"/>
                <a:gd name="connsiteX11" fmla="*/ 6721 w 766046"/>
                <a:gd name="connsiteY11" fmla="*/ 227266 h 925374"/>
                <a:gd name="connsiteX12" fmla="*/ 355644 w 766046"/>
                <a:gd name="connsiteY12" fmla="*/ 2928 h 925374"/>
                <a:gd name="connsiteX13" fmla="*/ 368753 w 766046"/>
                <a:gd name="connsiteY13" fmla="*/ 146 h 92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6046" h="925374">
                  <a:moveTo>
                    <a:pt x="368753" y="146"/>
                  </a:moveTo>
                  <a:cubicBezTo>
                    <a:pt x="383332" y="1705"/>
                    <a:pt x="401219" y="15645"/>
                    <a:pt x="412491" y="36188"/>
                  </a:cubicBezTo>
                  <a:lnTo>
                    <a:pt x="759453" y="670071"/>
                  </a:lnTo>
                  <a:cubicBezTo>
                    <a:pt x="774482" y="696809"/>
                    <a:pt x="762067" y="718330"/>
                    <a:pt x="739851" y="705287"/>
                  </a:cubicBezTo>
                  <a:lnTo>
                    <a:pt x="575457" y="608526"/>
                  </a:lnTo>
                  <a:lnTo>
                    <a:pt x="574430" y="902058"/>
                  </a:lnTo>
                  <a:cubicBezTo>
                    <a:pt x="574430" y="922321"/>
                    <a:pt x="561325" y="931472"/>
                    <a:pt x="544942" y="921014"/>
                  </a:cubicBezTo>
                  <a:lnTo>
                    <a:pt x="220578" y="730797"/>
                  </a:lnTo>
                  <a:cubicBezTo>
                    <a:pt x="203541" y="720992"/>
                    <a:pt x="190435" y="696153"/>
                    <a:pt x="191090" y="675889"/>
                  </a:cubicBezTo>
                  <a:lnTo>
                    <a:pt x="191604" y="382590"/>
                  </a:lnTo>
                  <a:lnTo>
                    <a:pt x="26324" y="285307"/>
                  </a:lnTo>
                  <a:cubicBezTo>
                    <a:pt x="3454" y="272264"/>
                    <a:pt x="-8307" y="237048"/>
                    <a:pt x="6721" y="227266"/>
                  </a:cubicBezTo>
                  <a:lnTo>
                    <a:pt x="355644" y="2928"/>
                  </a:lnTo>
                  <a:cubicBezTo>
                    <a:pt x="359401" y="483"/>
                    <a:pt x="363893" y="-373"/>
                    <a:pt x="368753" y="146"/>
                  </a:cubicBezTo>
                  <a:close/>
                </a:path>
              </a:pathLst>
            </a:custGeom>
            <a:solidFill>
              <a:schemeClr val="accent2">
                <a:lumMod val="60000"/>
                <a:lumOff val="4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68" name="Freeform 67">
              <a:extLst>
                <a:ext uri="{FF2B5EF4-FFF2-40B4-BE49-F238E27FC236}">
                  <a16:creationId xmlns:a16="http://schemas.microsoft.com/office/drawing/2014/main" id="{49FF5C13-BA97-E987-0959-BF29124098C2}"/>
                </a:ext>
              </a:extLst>
            </p:cNvPr>
            <p:cNvSpPr>
              <a:spLocks noChangeArrowheads="1"/>
            </p:cNvSpPr>
            <p:nvPr/>
          </p:nvSpPr>
          <p:spPr bwMode="auto">
            <a:xfrm>
              <a:off x="14187757" y="3289171"/>
              <a:ext cx="1258042" cy="765428"/>
            </a:xfrm>
            <a:custGeom>
              <a:avLst/>
              <a:gdLst>
                <a:gd name="connsiteX0" fmla="*/ 1201862 w 1258042"/>
                <a:gd name="connsiteY0" fmla="*/ 682370 h 765428"/>
                <a:gd name="connsiteX1" fmla="*/ 1224919 w 1258042"/>
                <a:gd name="connsiteY1" fmla="*/ 684573 h 765428"/>
                <a:gd name="connsiteX2" fmla="*/ 1258042 w 1258042"/>
                <a:gd name="connsiteY2" fmla="*/ 742025 h 765428"/>
                <a:gd name="connsiteX3" fmla="*/ 1224919 w 1258042"/>
                <a:gd name="connsiteY3" fmla="*/ 760958 h 765428"/>
                <a:gd name="connsiteX4" fmla="*/ 1192445 w 1258042"/>
                <a:gd name="connsiteY4" fmla="*/ 704159 h 765428"/>
                <a:gd name="connsiteX5" fmla="*/ 1201862 w 1258042"/>
                <a:gd name="connsiteY5" fmla="*/ 682370 h 765428"/>
                <a:gd name="connsiteX6" fmla="*/ 9661 w 1258042"/>
                <a:gd name="connsiteY6" fmla="*/ 2211 h 765428"/>
                <a:gd name="connsiteX7" fmla="*/ 32474 w 1258042"/>
                <a:gd name="connsiteY7" fmla="*/ 4169 h 765428"/>
                <a:gd name="connsiteX8" fmla="*/ 65597 w 1258042"/>
                <a:gd name="connsiteY8" fmla="*/ 61621 h 765428"/>
                <a:gd name="connsiteX9" fmla="*/ 32474 w 1258042"/>
                <a:gd name="connsiteY9" fmla="*/ 80555 h 765428"/>
                <a:gd name="connsiteX10" fmla="*/ 0 w 1258042"/>
                <a:gd name="connsiteY10" fmla="*/ 23755 h 765428"/>
                <a:gd name="connsiteX11" fmla="*/ 9661 w 1258042"/>
                <a:gd name="connsiteY11" fmla="*/ 2211 h 76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8042" h="765428">
                  <a:moveTo>
                    <a:pt x="1201862" y="682370"/>
                  </a:moveTo>
                  <a:cubicBezTo>
                    <a:pt x="1207708" y="678860"/>
                    <a:pt x="1215826" y="679350"/>
                    <a:pt x="1224919" y="684573"/>
                  </a:cubicBezTo>
                  <a:cubicBezTo>
                    <a:pt x="1243753" y="695019"/>
                    <a:pt x="1258042" y="721134"/>
                    <a:pt x="1258042" y="742025"/>
                  </a:cubicBezTo>
                  <a:cubicBezTo>
                    <a:pt x="1258042" y="762917"/>
                    <a:pt x="1243753" y="771404"/>
                    <a:pt x="1224919" y="760958"/>
                  </a:cubicBezTo>
                  <a:cubicBezTo>
                    <a:pt x="1206733" y="750513"/>
                    <a:pt x="1192445" y="724398"/>
                    <a:pt x="1192445" y="704159"/>
                  </a:cubicBezTo>
                  <a:cubicBezTo>
                    <a:pt x="1192445" y="693387"/>
                    <a:pt x="1196017" y="685879"/>
                    <a:pt x="1201862" y="682370"/>
                  </a:cubicBezTo>
                  <a:close/>
                  <a:moveTo>
                    <a:pt x="9661" y="2211"/>
                  </a:moveTo>
                  <a:cubicBezTo>
                    <a:pt x="15588" y="-1217"/>
                    <a:pt x="23706" y="-727"/>
                    <a:pt x="32474" y="4169"/>
                  </a:cubicBezTo>
                  <a:cubicBezTo>
                    <a:pt x="51308" y="15268"/>
                    <a:pt x="65597" y="40730"/>
                    <a:pt x="65597" y="61621"/>
                  </a:cubicBezTo>
                  <a:cubicBezTo>
                    <a:pt x="65597" y="82513"/>
                    <a:pt x="51308" y="91653"/>
                    <a:pt x="32474" y="80555"/>
                  </a:cubicBezTo>
                  <a:cubicBezTo>
                    <a:pt x="14938" y="70109"/>
                    <a:pt x="0" y="44647"/>
                    <a:pt x="0" y="23755"/>
                  </a:cubicBezTo>
                  <a:cubicBezTo>
                    <a:pt x="0" y="12983"/>
                    <a:pt x="3735" y="5638"/>
                    <a:pt x="9661" y="2211"/>
                  </a:cubicBezTo>
                  <a:close/>
                </a:path>
              </a:pathLst>
            </a:custGeom>
            <a:solidFill>
              <a:schemeClr val="accent2">
                <a:lumMod val="60000"/>
                <a:lumOff val="4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69" name="Freeform 77">
              <a:extLst>
                <a:ext uri="{FF2B5EF4-FFF2-40B4-BE49-F238E27FC236}">
                  <a16:creationId xmlns:a16="http://schemas.microsoft.com/office/drawing/2014/main" id="{466A7F94-783A-1624-DF3F-7AE022D7E223}"/>
                </a:ext>
              </a:extLst>
            </p:cNvPr>
            <p:cNvSpPr>
              <a:spLocks noChangeArrowheads="1"/>
            </p:cNvSpPr>
            <p:nvPr/>
          </p:nvSpPr>
          <p:spPr bwMode="auto">
            <a:xfrm>
              <a:off x="11745261" y="7120109"/>
              <a:ext cx="2724766" cy="1564005"/>
            </a:xfrm>
            <a:custGeom>
              <a:avLst/>
              <a:gdLst>
                <a:gd name="T0" fmla="*/ 2400 w 4173"/>
                <a:gd name="T1" fmla="*/ 2344 h 2393"/>
                <a:gd name="T2" fmla="*/ 85 w 4173"/>
                <a:gd name="T3" fmla="*/ 1023 h 2393"/>
                <a:gd name="T4" fmla="*/ 85 w 4173"/>
                <a:gd name="T5" fmla="*/ 1023 h 2393"/>
                <a:gd name="T6" fmla="*/ 108 w 4173"/>
                <a:gd name="T7" fmla="*/ 832 h 2393"/>
                <a:gd name="T8" fmla="*/ 1440 w 4173"/>
                <a:gd name="T9" fmla="*/ 62 h 2393"/>
                <a:gd name="T10" fmla="*/ 1440 w 4173"/>
                <a:gd name="T11" fmla="*/ 62 h 2393"/>
                <a:gd name="T12" fmla="*/ 1771 w 4173"/>
                <a:gd name="T13" fmla="*/ 48 h 2393"/>
                <a:gd name="T14" fmla="*/ 4087 w 4173"/>
                <a:gd name="T15" fmla="*/ 1369 h 2393"/>
                <a:gd name="T16" fmla="*/ 4087 w 4173"/>
                <a:gd name="T17" fmla="*/ 1369 h 2393"/>
                <a:gd name="T18" fmla="*/ 4064 w 4173"/>
                <a:gd name="T19" fmla="*/ 1560 h 2393"/>
                <a:gd name="T20" fmla="*/ 2731 w 4173"/>
                <a:gd name="T21" fmla="*/ 2330 h 2393"/>
                <a:gd name="T22" fmla="*/ 2731 w 4173"/>
                <a:gd name="T23" fmla="*/ 2330 h 2393"/>
                <a:gd name="T24" fmla="*/ 2400 w 4173"/>
                <a:gd name="T25" fmla="*/ 2344 h 2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73" h="2393">
                  <a:moveTo>
                    <a:pt x="2400" y="2344"/>
                  </a:moveTo>
                  <a:lnTo>
                    <a:pt x="85" y="1023"/>
                  </a:lnTo>
                  <a:lnTo>
                    <a:pt x="85" y="1023"/>
                  </a:lnTo>
                  <a:cubicBezTo>
                    <a:pt x="0" y="973"/>
                    <a:pt x="10" y="888"/>
                    <a:pt x="108" y="832"/>
                  </a:cubicBezTo>
                  <a:lnTo>
                    <a:pt x="1440" y="62"/>
                  </a:lnTo>
                  <a:lnTo>
                    <a:pt x="1440" y="62"/>
                  </a:lnTo>
                  <a:cubicBezTo>
                    <a:pt x="1538" y="5"/>
                    <a:pt x="1686" y="0"/>
                    <a:pt x="1771" y="48"/>
                  </a:cubicBezTo>
                  <a:lnTo>
                    <a:pt x="4087" y="1369"/>
                  </a:lnTo>
                  <a:lnTo>
                    <a:pt x="4087" y="1369"/>
                  </a:lnTo>
                  <a:cubicBezTo>
                    <a:pt x="4172" y="1418"/>
                    <a:pt x="4162" y="1504"/>
                    <a:pt x="4064" y="1560"/>
                  </a:cubicBezTo>
                  <a:lnTo>
                    <a:pt x="2731" y="2330"/>
                  </a:lnTo>
                  <a:lnTo>
                    <a:pt x="2731" y="2330"/>
                  </a:lnTo>
                  <a:cubicBezTo>
                    <a:pt x="2633" y="2387"/>
                    <a:pt x="2485" y="2392"/>
                    <a:pt x="2400" y="2344"/>
                  </a:cubicBez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70" name="Freeform 78">
              <a:extLst>
                <a:ext uri="{FF2B5EF4-FFF2-40B4-BE49-F238E27FC236}">
                  <a16:creationId xmlns:a16="http://schemas.microsoft.com/office/drawing/2014/main" id="{C45133EF-63E7-B00A-CA37-D381BEC5A546}"/>
                </a:ext>
              </a:extLst>
            </p:cNvPr>
            <p:cNvSpPr>
              <a:spLocks noChangeArrowheads="1"/>
            </p:cNvSpPr>
            <p:nvPr/>
          </p:nvSpPr>
          <p:spPr bwMode="auto">
            <a:xfrm>
              <a:off x="11664613" y="3640703"/>
              <a:ext cx="2886063" cy="4746738"/>
            </a:xfrm>
            <a:custGeom>
              <a:avLst/>
              <a:gdLst>
                <a:gd name="T0" fmla="*/ 4416 w 4420"/>
                <a:gd name="T1" fmla="*/ 6252 h 7268"/>
                <a:gd name="T2" fmla="*/ 4416 w 4420"/>
                <a:gd name="T3" fmla="*/ 6252 h 7268"/>
                <a:gd name="T4" fmla="*/ 4416 w 4420"/>
                <a:gd name="T5" fmla="*/ 844 h 7268"/>
                <a:gd name="T6" fmla="*/ 2266 w 4420"/>
                <a:gd name="T7" fmla="*/ 281 h 7268"/>
                <a:gd name="T8" fmla="*/ 1869 w 4420"/>
                <a:gd name="T9" fmla="*/ 53 h 7268"/>
                <a:gd name="T10" fmla="*/ 1869 w 4420"/>
                <a:gd name="T11" fmla="*/ 53 h 7268"/>
                <a:gd name="T12" fmla="*/ 1515 w 4420"/>
                <a:gd name="T13" fmla="*/ 67 h 7268"/>
                <a:gd name="T14" fmla="*/ 1146 w 4420"/>
                <a:gd name="T15" fmla="*/ 281 h 7268"/>
                <a:gd name="T16" fmla="*/ 0 w 4420"/>
                <a:gd name="T17" fmla="*/ 280 h 7268"/>
                <a:gd name="T18" fmla="*/ 339 w 4420"/>
                <a:gd name="T19" fmla="*/ 5500 h 7268"/>
                <a:gd name="T20" fmla="*/ 339 w 4420"/>
                <a:gd name="T21" fmla="*/ 5500 h 7268"/>
                <a:gd name="T22" fmla="*/ 400 w 4420"/>
                <a:gd name="T23" fmla="*/ 5595 h 7268"/>
                <a:gd name="T24" fmla="*/ 2545 w 4420"/>
                <a:gd name="T25" fmla="*/ 7214 h 7268"/>
                <a:gd name="T26" fmla="*/ 2545 w 4420"/>
                <a:gd name="T27" fmla="*/ 7214 h 7268"/>
                <a:gd name="T28" fmla="*/ 2900 w 4420"/>
                <a:gd name="T29" fmla="*/ 7200 h 7268"/>
                <a:gd name="T30" fmla="*/ 4330 w 4420"/>
                <a:gd name="T31" fmla="*/ 6374 h 7268"/>
                <a:gd name="T32" fmla="*/ 4330 w 4420"/>
                <a:gd name="T33" fmla="*/ 6374 h 7268"/>
                <a:gd name="T34" fmla="*/ 4416 w 4420"/>
                <a:gd name="T35" fmla="*/ 6252 h 7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20" h="7268">
                  <a:moveTo>
                    <a:pt x="4416" y="6252"/>
                  </a:moveTo>
                  <a:lnTo>
                    <a:pt x="4416" y="6252"/>
                  </a:lnTo>
                  <a:lnTo>
                    <a:pt x="4416" y="844"/>
                  </a:lnTo>
                  <a:lnTo>
                    <a:pt x="2266" y="281"/>
                  </a:lnTo>
                  <a:lnTo>
                    <a:pt x="1869" y="53"/>
                  </a:lnTo>
                  <a:lnTo>
                    <a:pt x="1869" y="53"/>
                  </a:lnTo>
                  <a:cubicBezTo>
                    <a:pt x="1779" y="0"/>
                    <a:pt x="1620" y="7"/>
                    <a:pt x="1515" y="67"/>
                  </a:cubicBezTo>
                  <a:lnTo>
                    <a:pt x="1146" y="281"/>
                  </a:lnTo>
                  <a:lnTo>
                    <a:pt x="0" y="280"/>
                  </a:lnTo>
                  <a:lnTo>
                    <a:pt x="339" y="5500"/>
                  </a:lnTo>
                  <a:lnTo>
                    <a:pt x="339" y="5500"/>
                  </a:lnTo>
                  <a:cubicBezTo>
                    <a:pt x="337" y="5536"/>
                    <a:pt x="357" y="5570"/>
                    <a:pt x="400" y="5595"/>
                  </a:cubicBezTo>
                  <a:lnTo>
                    <a:pt x="2545" y="7214"/>
                  </a:lnTo>
                  <a:lnTo>
                    <a:pt x="2545" y="7214"/>
                  </a:lnTo>
                  <a:cubicBezTo>
                    <a:pt x="2636" y="7267"/>
                    <a:pt x="2795" y="7260"/>
                    <a:pt x="2900" y="7200"/>
                  </a:cubicBezTo>
                  <a:lnTo>
                    <a:pt x="4330" y="6374"/>
                  </a:lnTo>
                  <a:lnTo>
                    <a:pt x="4330" y="6374"/>
                  </a:lnTo>
                  <a:cubicBezTo>
                    <a:pt x="4390" y="6339"/>
                    <a:pt x="4419" y="6294"/>
                    <a:pt x="4416" y="6252"/>
                  </a:cubicBezTo>
                </a:path>
              </a:pathLst>
            </a:custGeom>
            <a:solidFill>
              <a:schemeClr val="accent3">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71" name="Freeform 79">
              <a:extLst>
                <a:ext uri="{FF2B5EF4-FFF2-40B4-BE49-F238E27FC236}">
                  <a16:creationId xmlns:a16="http://schemas.microsoft.com/office/drawing/2014/main" id="{8AB306C0-6EA2-B9E6-D60A-F11339A9908E}"/>
                </a:ext>
              </a:extLst>
            </p:cNvPr>
            <p:cNvSpPr>
              <a:spLocks noChangeArrowheads="1"/>
            </p:cNvSpPr>
            <p:nvPr/>
          </p:nvSpPr>
          <p:spPr bwMode="auto">
            <a:xfrm>
              <a:off x="11664613" y="3652224"/>
              <a:ext cx="1788667" cy="4723696"/>
            </a:xfrm>
            <a:custGeom>
              <a:avLst/>
              <a:gdLst>
                <a:gd name="T0" fmla="*/ 1708 w 2739"/>
                <a:gd name="T1" fmla="*/ 0 h 7234"/>
                <a:gd name="T2" fmla="*/ 1708 w 2739"/>
                <a:gd name="T3" fmla="*/ 0 h 7234"/>
                <a:gd name="T4" fmla="*/ 1518 w 2739"/>
                <a:gd name="T5" fmla="*/ 49 h 7234"/>
                <a:gd name="T6" fmla="*/ 1149 w 2739"/>
                <a:gd name="T7" fmla="*/ 263 h 7234"/>
                <a:gd name="T8" fmla="*/ 3 w 2739"/>
                <a:gd name="T9" fmla="*/ 262 h 7234"/>
                <a:gd name="T10" fmla="*/ 3 w 2739"/>
                <a:gd name="T11" fmla="*/ 5684 h 7234"/>
                <a:gd name="T12" fmla="*/ 3 w 2739"/>
                <a:gd name="T13" fmla="*/ 5684 h 7234"/>
                <a:gd name="T14" fmla="*/ 64 w 2739"/>
                <a:gd name="T15" fmla="*/ 5779 h 7234"/>
                <a:gd name="T16" fmla="*/ 2548 w 2739"/>
                <a:gd name="T17" fmla="*/ 7196 h 7234"/>
                <a:gd name="T18" fmla="*/ 2548 w 2739"/>
                <a:gd name="T19" fmla="*/ 7196 h 7234"/>
                <a:gd name="T20" fmla="*/ 2712 w 2739"/>
                <a:gd name="T21" fmla="*/ 7232 h 7234"/>
                <a:gd name="T22" fmla="*/ 2738 w 2739"/>
                <a:gd name="T23" fmla="*/ 1776 h 7234"/>
                <a:gd name="T24" fmla="*/ 1708 w 2739"/>
                <a:gd name="T25" fmla="*/ 0 h 7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39" h="7234">
                  <a:moveTo>
                    <a:pt x="1708" y="0"/>
                  </a:moveTo>
                  <a:lnTo>
                    <a:pt x="1708" y="0"/>
                  </a:lnTo>
                  <a:cubicBezTo>
                    <a:pt x="1642" y="1"/>
                    <a:pt x="1573" y="18"/>
                    <a:pt x="1518" y="49"/>
                  </a:cubicBezTo>
                  <a:lnTo>
                    <a:pt x="1149" y="263"/>
                  </a:lnTo>
                  <a:lnTo>
                    <a:pt x="3" y="262"/>
                  </a:lnTo>
                  <a:lnTo>
                    <a:pt x="3" y="5684"/>
                  </a:lnTo>
                  <a:lnTo>
                    <a:pt x="3" y="5684"/>
                  </a:lnTo>
                  <a:cubicBezTo>
                    <a:pt x="0" y="5720"/>
                    <a:pt x="20" y="5754"/>
                    <a:pt x="64" y="5779"/>
                  </a:cubicBezTo>
                  <a:lnTo>
                    <a:pt x="2548" y="7196"/>
                  </a:lnTo>
                  <a:lnTo>
                    <a:pt x="2548" y="7196"/>
                  </a:lnTo>
                  <a:cubicBezTo>
                    <a:pt x="2592" y="7222"/>
                    <a:pt x="2651" y="7233"/>
                    <a:pt x="2712" y="7232"/>
                  </a:cubicBezTo>
                  <a:lnTo>
                    <a:pt x="2738" y="1776"/>
                  </a:lnTo>
                  <a:lnTo>
                    <a:pt x="1708" y="0"/>
                  </a:lnTo>
                </a:path>
              </a:pathLst>
            </a:custGeom>
            <a:solidFill>
              <a:schemeClr val="accent3">
                <a:lumMod val="60000"/>
                <a:lumOff val="40000"/>
              </a:schemeClr>
            </a:solidFill>
            <a:ln>
              <a:noFill/>
            </a:ln>
            <a:effectLst/>
          </p:spPr>
          <p:txBody>
            <a:bodyPr wrap="none" anchor="ctr"/>
            <a:lstStyle/>
            <a:p>
              <a:endParaRPr lang="en-US" sz="6532" dirty="0">
                <a:latin typeface="Lato Light" panose="020F0502020204030203" pitchFamily="34" charset="0"/>
              </a:endParaRPr>
            </a:p>
          </p:txBody>
        </p:sp>
        <p:sp>
          <p:nvSpPr>
            <p:cNvPr id="72" name="Freeform 80">
              <a:extLst>
                <a:ext uri="{FF2B5EF4-FFF2-40B4-BE49-F238E27FC236}">
                  <a16:creationId xmlns:a16="http://schemas.microsoft.com/office/drawing/2014/main" id="{32CAB7B4-D278-513A-960E-A1810F1C28D4}"/>
                </a:ext>
              </a:extLst>
            </p:cNvPr>
            <p:cNvSpPr>
              <a:spLocks noChangeArrowheads="1"/>
            </p:cNvSpPr>
            <p:nvPr/>
          </p:nvSpPr>
          <p:spPr bwMode="auto">
            <a:xfrm>
              <a:off x="13343827" y="4769783"/>
              <a:ext cx="184339" cy="3611899"/>
            </a:xfrm>
            <a:custGeom>
              <a:avLst/>
              <a:gdLst>
                <a:gd name="T0" fmla="*/ 0 w 284"/>
                <a:gd name="T1" fmla="*/ 5496 h 5531"/>
                <a:gd name="T2" fmla="*/ 0 w 284"/>
                <a:gd name="T3" fmla="*/ 5496 h 5531"/>
                <a:gd name="T4" fmla="*/ 283 w 284"/>
                <a:gd name="T5" fmla="*/ 5493 h 5531"/>
                <a:gd name="T6" fmla="*/ 283 w 284"/>
                <a:gd name="T7" fmla="*/ 0 h 5531"/>
                <a:gd name="T8" fmla="*/ 0 w 284"/>
                <a:gd name="T9" fmla="*/ 0 h 5531"/>
                <a:gd name="T10" fmla="*/ 0 w 284"/>
                <a:gd name="T11" fmla="*/ 5496 h 5531"/>
              </a:gdLst>
              <a:ahLst/>
              <a:cxnLst>
                <a:cxn ang="0">
                  <a:pos x="T0" y="T1"/>
                </a:cxn>
                <a:cxn ang="0">
                  <a:pos x="T2" y="T3"/>
                </a:cxn>
                <a:cxn ang="0">
                  <a:pos x="T4" y="T5"/>
                </a:cxn>
                <a:cxn ang="0">
                  <a:pos x="T6" y="T7"/>
                </a:cxn>
                <a:cxn ang="0">
                  <a:pos x="T8" y="T9"/>
                </a:cxn>
                <a:cxn ang="0">
                  <a:pos x="T10" y="T11"/>
                </a:cxn>
              </a:cxnLst>
              <a:rect l="0" t="0" r="r" b="b"/>
              <a:pathLst>
                <a:path w="284" h="5531">
                  <a:moveTo>
                    <a:pt x="0" y="5496"/>
                  </a:moveTo>
                  <a:lnTo>
                    <a:pt x="0" y="5496"/>
                  </a:lnTo>
                  <a:cubicBezTo>
                    <a:pt x="78" y="5530"/>
                    <a:pt x="192" y="5528"/>
                    <a:pt x="283" y="5493"/>
                  </a:cubicBezTo>
                  <a:lnTo>
                    <a:pt x="283" y="0"/>
                  </a:lnTo>
                  <a:lnTo>
                    <a:pt x="0" y="0"/>
                  </a:lnTo>
                  <a:lnTo>
                    <a:pt x="0" y="5496"/>
                  </a:lnTo>
                </a:path>
              </a:pathLst>
            </a:custGeom>
            <a:solidFill>
              <a:schemeClr val="accent3"/>
            </a:solidFill>
            <a:ln>
              <a:noFill/>
            </a:ln>
            <a:effectLst/>
          </p:spPr>
          <p:txBody>
            <a:bodyPr wrap="none" anchor="ctr"/>
            <a:lstStyle/>
            <a:p>
              <a:endParaRPr lang="en-US" sz="6532" dirty="0">
                <a:latin typeface="Lato Light" panose="020F0502020204030203" pitchFamily="34" charset="0"/>
              </a:endParaRPr>
            </a:p>
          </p:txBody>
        </p:sp>
        <p:sp>
          <p:nvSpPr>
            <p:cNvPr id="73" name="Freeform 81">
              <a:extLst>
                <a:ext uri="{FF2B5EF4-FFF2-40B4-BE49-F238E27FC236}">
                  <a16:creationId xmlns:a16="http://schemas.microsoft.com/office/drawing/2014/main" id="{0A9C216D-70C2-2370-E1AB-0319DFB19368}"/>
                </a:ext>
              </a:extLst>
            </p:cNvPr>
            <p:cNvSpPr>
              <a:spLocks noChangeArrowheads="1"/>
            </p:cNvSpPr>
            <p:nvPr/>
          </p:nvSpPr>
          <p:spPr bwMode="auto">
            <a:xfrm>
              <a:off x="11647330" y="3171216"/>
              <a:ext cx="2923506" cy="1676336"/>
            </a:xfrm>
            <a:custGeom>
              <a:avLst/>
              <a:gdLst>
                <a:gd name="T0" fmla="*/ 2575 w 4477"/>
                <a:gd name="T1" fmla="*/ 2515 h 2568"/>
                <a:gd name="T2" fmla="*/ 91 w 4477"/>
                <a:gd name="T3" fmla="*/ 1098 h 2568"/>
                <a:gd name="T4" fmla="*/ 91 w 4477"/>
                <a:gd name="T5" fmla="*/ 1098 h 2568"/>
                <a:gd name="T6" fmla="*/ 116 w 4477"/>
                <a:gd name="T7" fmla="*/ 893 h 2568"/>
                <a:gd name="T8" fmla="*/ 1545 w 4477"/>
                <a:gd name="T9" fmla="*/ 68 h 2568"/>
                <a:gd name="T10" fmla="*/ 1545 w 4477"/>
                <a:gd name="T11" fmla="*/ 68 h 2568"/>
                <a:gd name="T12" fmla="*/ 1899 w 4477"/>
                <a:gd name="T13" fmla="*/ 53 h 2568"/>
                <a:gd name="T14" fmla="*/ 4385 w 4477"/>
                <a:gd name="T15" fmla="*/ 1470 h 2568"/>
                <a:gd name="T16" fmla="*/ 4385 w 4477"/>
                <a:gd name="T17" fmla="*/ 1470 h 2568"/>
                <a:gd name="T18" fmla="*/ 4360 w 4477"/>
                <a:gd name="T19" fmla="*/ 1675 h 2568"/>
                <a:gd name="T20" fmla="*/ 2930 w 4477"/>
                <a:gd name="T21" fmla="*/ 2501 h 2568"/>
                <a:gd name="T22" fmla="*/ 2930 w 4477"/>
                <a:gd name="T23" fmla="*/ 2501 h 2568"/>
                <a:gd name="T24" fmla="*/ 2575 w 4477"/>
                <a:gd name="T25" fmla="*/ 2515 h 2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7" h="2568">
                  <a:moveTo>
                    <a:pt x="2575" y="2515"/>
                  </a:moveTo>
                  <a:lnTo>
                    <a:pt x="91" y="1098"/>
                  </a:lnTo>
                  <a:lnTo>
                    <a:pt x="91" y="1098"/>
                  </a:lnTo>
                  <a:cubicBezTo>
                    <a:pt x="0" y="1046"/>
                    <a:pt x="11" y="954"/>
                    <a:pt x="116" y="893"/>
                  </a:cubicBezTo>
                  <a:lnTo>
                    <a:pt x="1545" y="68"/>
                  </a:lnTo>
                  <a:lnTo>
                    <a:pt x="1545" y="68"/>
                  </a:lnTo>
                  <a:cubicBezTo>
                    <a:pt x="1650" y="7"/>
                    <a:pt x="1809" y="0"/>
                    <a:pt x="1899" y="53"/>
                  </a:cubicBezTo>
                  <a:lnTo>
                    <a:pt x="4385" y="1470"/>
                  </a:lnTo>
                  <a:lnTo>
                    <a:pt x="4385" y="1470"/>
                  </a:lnTo>
                  <a:cubicBezTo>
                    <a:pt x="4476" y="1523"/>
                    <a:pt x="4464" y="1614"/>
                    <a:pt x="4360" y="1675"/>
                  </a:cubicBezTo>
                  <a:lnTo>
                    <a:pt x="2930" y="2501"/>
                  </a:lnTo>
                  <a:lnTo>
                    <a:pt x="2930" y="2501"/>
                  </a:lnTo>
                  <a:cubicBezTo>
                    <a:pt x="2825" y="2561"/>
                    <a:pt x="2666" y="2567"/>
                    <a:pt x="2575" y="2515"/>
                  </a:cubicBezTo>
                </a:path>
              </a:pathLst>
            </a:custGeom>
            <a:solidFill>
              <a:schemeClr val="accent3">
                <a:lumMod val="60000"/>
                <a:lumOff val="40000"/>
              </a:schemeClr>
            </a:solidFill>
            <a:ln>
              <a:noFill/>
            </a:ln>
            <a:effectLst/>
          </p:spPr>
          <p:txBody>
            <a:bodyPr wrap="none" anchor="ctr"/>
            <a:lstStyle/>
            <a:p>
              <a:endParaRPr lang="en-US" sz="6532" dirty="0">
                <a:latin typeface="Lato Light" panose="020F0502020204030203" pitchFamily="34" charset="0"/>
              </a:endParaRPr>
            </a:p>
          </p:txBody>
        </p:sp>
        <p:sp>
          <p:nvSpPr>
            <p:cNvPr id="74" name="Freeform 82">
              <a:extLst>
                <a:ext uri="{FF2B5EF4-FFF2-40B4-BE49-F238E27FC236}">
                  <a16:creationId xmlns:a16="http://schemas.microsoft.com/office/drawing/2014/main" id="{A499407B-9F53-5A9F-2D13-CD0C658A77AF}"/>
                </a:ext>
              </a:extLst>
            </p:cNvPr>
            <p:cNvSpPr>
              <a:spLocks noChangeArrowheads="1"/>
            </p:cNvSpPr>
            <p:nvPr/>
          </p:nvSpPr>
          <p:spPr bwMode="auto">
            <a:xfrm>
              <a:off x="11655971" y="3796240"/>
              <a:ext cx="2909105" cy="1051311"/>
            </a:xfrm>
            <a:custGeom>
              <a:avLst/>
              <a:gdLst>
                <a:gd name="T0" fmla="*/ 4346 w 4453"/>
                <a:gd name="T1" fmla="*/ 617 h 1611"/>
                <a:gd name="T2" fmla="*/ 2916 w 4453"/>
                <a:gd name="T3" fmla="*/ 1443 h 1611"/>
                <a:gd name="T4" fmla="*/ 2916 w 4453"/>
                <a:gd name="T5" fmla="*/ 1443 h 1611"/>
                <a:gd name="T6" fmla="*/ 2561 w 4453"/>
                <a:gd name="T7" fmla="*/ 1458 h 1611"/>
                <a:gd name="T8" fmla="*/ 77 w 4453"/>
                <a:gd name="T9" fmla="*/ 40 h 1611"/>
                <a:gd name="T10" fmla="*/ 77 w 4453"/>
                <a:gd name="T11" fmla="*/ 40 h 1611"/>
                <a:gd name="T12" fmla="*/ 31 w 4453"/>
                <a:gd name="T13" fmla="*/ 0 h 1611"/>
                <a:gd name="T14" fmla="*/ 31 w 4453"/>
                <a:gd name="T15" fmla="*/ 0 h 1611"/>
                <a:gd name="T16" fmla="*/ 77 w 4453"/>
                <a:gd name="T17" fmla="*/ 141 h 1611"/>
                <a:gd name="T18" fmla="*/ 2561 w 4453"/>
                <a:gd name="T19" fmla="*/ 1558 h 1611"/>
                <a:gd name="T20" fmla="*/ 2561 w 4453"/>
                <a:gd name="T21" fmla="*/ 1558 h 1611"/>
                <a:gd name="T22" fmla="*/ 2916 w 4453"/>
                <a:gd name="T23" fmla="*/ 1544 h 1611"/>
                <a:gd name="T24" fmla="*/ 4346 w 4453"/>
                <a:gd name="T25" fmla="*/ 718 h 1611"/>
                <a:gd name="T26" fmla="*/ 4346 w 4453"/>
                <a:gd name="T27" fmla="*/ 718 h 1611"/>
                <a:gd name="T28" fmla="*/ 4416 w 4453"/>
                <a:gd name="T29" fmla="*/ 553 h 1611"/>
                <a:gd name="T30" fmla="*/ 4416 w 4453"/>
                <a:gd name="T31" fmla="*/ 553 h 1611"/>
                <a:gd name="T32" fmla="*/ 4346 w 4453"/>
                <a:gd name="T33" fmla="*/ 617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53" h="1611">
                  <a:moveTo>
                    <a:pt x="4346" y="617"/>
                  </a:moveTo>
                  <a:lnTo>
                    <a:pt x="2916" y="1443"/>
                  </a:lnTo>
                  <a:lnTo>
                    <a:pt x="2916" y="1443"/>
                  </a:lnTo>
                  <a:cubicBezTo>
                    <a:pt x="2811" y="1504"/>
                    <a:pt x="2652" y="1510"/>
                    <a:pt x="2561" y="1458"/>
                  </a:cubicBezTo>
                  <a:lnTo>
                    <a:pt x="77" y="40"/>
                  </a:lnTo>
                  <a:lnTo>
                    <a:pt x="77" y="40"/>
                  </a:lnTo>
                  <a:cubicBezTo>
                    <a:pt x="57" y="29"/>
                    <a:pt x="42" y="15"/>
                    <a:pt x="31" y="0"/>
                  </a:cubicBezTo>
                  <a:lnTo>
                    <a:pt x="31" y="0"/>
                  </a:lnTo>
                  <a:cubicBezTo>
                    <a:pt x="0" y="50"/>
                    <a:pt x="14" y="105"/>
                    <a:pt x="77" y="141"/>
                  </a:cubicBezTo>
                  <a:lnTo>
                    <a:pt x="2561" y="1558"/>
                  </a:lnTo>
                  <a:lnTo>
                    <a:pt x="2561" y="1558"/>
                  </a:lnTo>
                  <a:cubicBezTo>
                    <a:pt x="2652" y="1610"/>
                    <a:pt x="2811" y="1604"/>
                    <a:pt x="2916" y="1544"/>
                  </a:cubicBezTo>
                  <a:lnTo>
                    <a:pt x="4346" y="718"/>
                  </a:lnTo>
                  <a:lnTo>
                    <a:pt x="4346" y="718"/>
                  </a:lnTo>
                  <a:cubicBezTo>
                    <a:pt x="4427" y="671"/>
                    <a:pt x="4452" y="605"/>
                    <a:pt x="4416" y="553"/>
                  </a:cubicBezTo>
                  <a:lnTo>
                    <a:pt x="4416" y="553"/>
                  </a:lnTo>
                  <a:cubicBezTo>
                    <a:pt x="4402" y="576"/>
                    <a:pt x="4379" y="598"/>
                    <a:pt x="4346" y="617"/>
                  </a:cubicBezTo>
                </a:path>
              </a:pathLst>
            </a:custGeom>
            <a:solidFill>
              <a:schemeClr val="accent3">
                <a:lumMod val="20000"/>
                <a:lumOff val="80000"/>
              </a:schemeClr>
            </a:solidFill>
            <a:ln>
              <a:noFill/>
            </a:ln>
            <a:effectLst/>
          </p:spPr>
          <p:txBody>
            <a:bodyPr wrap="none" anchor="ctr"/>
            <a:lstStyle/>
            <a:p>
              <a:endParaRPr lang="en-US" sz="6532" dirty="0">
                <a:latin typeface="Lato Light" panose="020F0502020204030203" pitchFamily="34" charset="0"/>
              </a:endParaRPr>
            </a:p>
          </p:txBody>
        </p:sp>
        <p:sp>
          <p:nvSpPr>
            <p:cNvPr id="75" name="Freeform 83">
              <a:extLst>
                <a:ext uri="{FF2B5EF4-FFF2-40B4-BE49-F238E27FC236}">
                  <a16:creationId xmlns:a16="http://schemas.microsoft.com/office/drawing/2014/main" id="{71B7260E-C5E0-AFD9-B331-81040D4B442F}"/>
                </a:ext>
              </a:extLst>
            </p:cNvPr>
            <p:cNvSpPr>
              <a:spLocks noChangeArrowheads="1"/>
            </p:cNvSpPr>
            <p:nvPr/>
          </p:nvSpPr>
          <p:spPr bwMode="auto">
            <a:xfrm>
              <a:off x="12266595" y="3476527"/>
              <a:ext cx="1690738" cy="979303"/>
            </a:xfrm>
            <a:custGeom>
              <a:avLst/>
              <a:gdLst>
                <a:gd name="T0" fmla="*/ 1697 w 2588"/>
                <a:gd name="T1" fmla="*/ 1473 h 1499"/>
                <a:gd name="T2" fmla="*/ 43 w 2588"/>
                <a:gd name="T3" fmla="*/ 514 h 1499"/>
                <a:gd name="T4" fmla="*/ 43 w 2588"/>
                <a:gd name="T5" fmla="*/ 514 h 1499"/>
                <a:gd name="T6" fmla="*/ 55 w 2588"/>
                <a:gd name="T7" fmla="*/ 418 h 1499"/>
                <a:gd name="T8" fmla="*/ 724 w 2588"/>
                <a:gd name="T9" fmla="*/ 31 h 1499"/>
                <a:gd name="T10" fmla="*/ 724 w 2588"/>
                <a:gd name="T11" fmla="*/ 31 h 1499"/>
                <a:gd name="T12" fmla="*/ 890 w 2588"/>
                <a:gd name="T13" fmla="*/ 24 h 1499"/>
                <a:gd name="T14" fmla="*/ 2544 w 2588"/>
                <a:gd name="T15" fmla="*/ 984 h 1499"/>
                <a:gd name="T16" fmla="*/ 2544 w 2588"/>
                <a:gd name="T17" fmla="*/ 984 h 1499"/>
                <a:gd name="T18" fmla="*/ 2533 w 2588"/>
                <a:gd name="T19" fmla="*/ 1079 h 1499"/>
                <a:gd name="T20" fmla="*/ 1863 w 2588"/>
                <a:gd name="T21" fmla="*/ 1466 h 1499"/>
                <a:gd name="T22" fmla="*/ 1863 w 2588"/>
                <a:gd name="T23" fmla="*/ 1466 h 1499"/>
                <a:gd name="T24" fmla="*/ 1697 w 2588"/>
                <a:gd name="T25" fmla="*/ 1473 h 1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8" h="1499">
                  <a:moveTo>
                    <a:pt x="1697" y="1473"/>
                  </a:moveTo>
                  <a:lnTo>
                    <a:pt x="43" y="514"/>
                  </a:lnTo>
                  <a:lnTo>
                    <a:pt x="43" y="514"/>
                  </a:lnTo>
                  <a:cubicBezTo>
                    <a:pt x="0" y="489"/>
                    <a:pt x="5" y="446"/>
                    <a:pt x="55" y="418"/>
                  </a:cubicBezTo>
                  <a:lnTo>
                    <a:pt x="724" y="31"/>
                  </a:lnTo>
                  <a:lnTo>
                    <a:pt x="724" y="31"/>
                  </a:lnTo>
                  <a:cubicBezTo>
                    <a:pt x="773" y="3"/>
                    <a:pt x="847" y="0"/>
                    <a:pt x="890" y="24"/>
                  </a:cubicBezTo>
                  <a:lnTo>
                    <a:pt x="2544" y="984"/>
                  </a:lnTo>
                  <a:lnTo>
                    <a:pt x="2544" y="984"/>
                  </a:lnTo>
                  <a:cubicBezTo>
                    <a:pt x="2587" y="1008"/>
                    <a:pt x="2581" y="1051"/>
                    <a:pt x="2533" y="1079"/>
                  </a:cubicBezTo>
                  <a:lnTo>
                    <a:pt x="1863" y="1466"/>
                  </a:lnTo>
                  <a:lnTo>
                    <a:pt x="1863" y="1466"/>
                  </a:lnTo>
                  <a:cubicBezTo>
                    <a:pt x="1814" y="1494"/>
                    <a:pt x="1740" y="1498"/>
                    <a:pt x="1697" y="1473"/>
                  </a:cubicBezTo>
                </a:path>
              </a:pathLst>
            </a:custGeom>
            <a:solidFill>
              <a:schemeClr val="accent3">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76" name="Freeform 75">
              <a:extLst>
                <a:ext uri="{FF2B5EF4-FFF2-40B4-BE49-F238E27FC236}">
                  <a16:creationId xmlns:a16="http://schemas.microsoft.com/office/drawing/2014/main" id="{CFA03491-52F4-C16F-BCDC-00536D412E1F}"/>
                </a:ext>
              </a:extLst>
            </p:cNvPr>
            <p:cNvSpPr>
              <a:spLocks noChangeArrowheads="1"/>
            </p:cNvSpPr>
            <p:nvPr/>
          </p:nvSpPr>
          <p:spPr bwMode="auto">
            <a:xfrm>
              <a:off x="12725522" y="3756813"/>
              <a:ext cx="771903" cy="446810"/>
            </a:xfrm>
            <a:custGeom>
              <a:avLst/>
              <a:gdLst>
                <a:gd name="connsiteX0" fmla="*/ 706597 w 771903"/>
                <a:gd name="connsiteY0" fmla="*/ 363999 h 446810"/>
                <a:gd name="connsiteX1" fmla="*/ 769272 w 771903"/>
                <a:gd name="connsiteY1" fmla="*/ 400937 h 446810"/>
                <a:gd name="connsiteX2" fmla="*/ 768619 w 771903"/>
                <a:gd name="connsiteY2" fmla="*/ 409512 h 446810"/>
                <a:gd name="connsiteX3" fmla="*/ 707902 w 771903"/>
                <a:gd name="connsiteY3" fmla="*/ 444472 h 446810"/>
                <a:gd name="connsiteX4" fmla="*/ 692887 w 771903"/>
                <a:gd name="connsiteY4" fmla="*/ 445131 h 446810"/>
                <a:gd name="connsiteX5" fmla="*/ 630211 w 771903"/>
                <a:gd name="connsiteY5" fmla="*/ 408852 h 446810"/>
                <a:gd name="connsiteX6" fmla="*/ 631517 w 771903"/>
                <a:gd name="connsiteY6" fmla="*/ 400278 h 446810"/>
                <a:gd name="connsiteX7" fmla="*/ 691581 w 771903"/>
                <a:gd name="connsiteY7" fmla="*/ 364659 h 446810"/>
                <a:gd name="connsiteX8" fmla="*/ 706597 w 771903"/>
                <a:gd name="connsiteY8" fmla="*/ 363999 h 446810"/>
                <a:gd name="connsiteX9" fmla="*/ 496633 w 771903"/>
                <a:gd name="connsiteY9" fmla="*/ 242973 h 446810"/>
                <a:gd name="connsiteX10" fmla="*/ 559031 w 771903"/>
                <a:gd name="connsiteY10" fmla="*/ 278313 h 446810"/>
                <a:gd name="connsiteX11" fmla="*/ 557731 w 771903"/>
                <a:gd name="connsiteY11" fmla="*/ 287309 h 446810"/>
                <a:gd name="connsiteX12" fmla="*/ 497933 w 771903"/>
                <a:gd name="connsiteY12" fmla="*/ 321363 h 446810"/>
                <a:gd name="connsiteX13" fmla="*/ 482983 w 771903"/>
                <a:gd name="connsiteY13" fmla="*/ 322006 h 446810"/>
                <a:gd name="connsiteX14" fmla="*/ 420585 w 771903"/>
                <a:gd name="connsiteY14" fmla="*/ 286666 h 446810"/>
                <a:gd name="connsiteX15" fmla="*/ 421235 w 771903"/>
                <a:gd name="connsiteY15" fmla="*/ 278313 h 446810"/>
                <a:gd name="connsiteX16" fmla="*/ 481683 w 771903"/>
                <a:gd name="connsiteY16" fmla="*/ 243616 h 446810"/>
                <a:gd name="connsiteX17" fmla="*/ 496633 w 771903"/>
                <a:gd name="connsiteY17" fmla="*/ 242973 h 446810"/>
                <a:gd name="connsiteX18" fmla="*/ 289251 w 771903"/>
                <a:gd name="connsiteY18" fmla="*/ 122001 h 446810"/>
                <a:gd name="connsiteX19" fmla="*/ 351649 w 771903"/>
                <a:gd name="connsiteY19" fmla="*/ 157341 h 446810"/>
                <a:gd name="connsiteX20" fmla="*/ 350349 w 771903"/>
                <a:gd name="connsiteY20" fmla="*/ 165694 h 446810"/>
                <a:gd name="connsiteX21" fmla="*/ 289901 w 771903"/>
                <a:gd name="connsiteY21" fmla="*/ 200391 h 446810"/>
                <a:gd name="connsiteX22" fmla="*/ 274951 w 771903"/>
                <a:gd name="connsiteY22" fmla="*/ 201034 h 446810"/>
                <a:gd name="connsiteX23" fmla="*/ 213203 w 771903"/>
                <a:gd name="connsiteY23" fmla="*/ 165694 h 446810"/>
                <a:gd name="connsiteX24" fmla="*/ 213853 w 771903"/>
                <a:gd name="connsiteY24" fmla="*/ 156699 h 446810"/>
                <a:gd name="connsiteX25" fmla="*/ 273651 w 771903"/>
                <a:gd name="connsiteY25" fmla="*/ 122644 h 446810"/>
                <a:gd name="connsiteX26" fmla="*/ 289251 w 771903"/>
                <a:gd name="connsiteY26" fmla="*/ 122001 h 446810"/>
                <a:gd name="connsiteX27" fmla="*/ 63675 w 771903"/>
                <a:gd name="connsiteY27" fmla="*/ 1740 h 446810"/>
                <a:gd name="connsiteX28" fmla="*/ 78691 w 771903"/>
                <a:gd name="connsiteY28" fmla="*/ 1740 h 446810"/>
                <a:gd name="connsiteX29" fmla="*/ 141366 w 771903"/>
                <a:gd name="connsiteY29" fmla="*/ 38019 h 446810"/>
                <a:gd name="connsiteX30" fmla="*/ 140713 w 771903"/>
                <a:gd name="connsiteY30" fmla="*/ 47253 h 446810"/>
                <a:gd name="connsiteX31" fmla="*/ 79996 w 771903"/>
                <a:gd name="connsiteY31" fmla="*/ 82213 h 446810"/>
                <a:gd name="connsiteX32" fmla="*/ 64981 w 771903"/>
                <a:gd name="connsiteY32" fmla="*/ 82872 h 446810"/>
                <a:gd name="connsiteX33" fmla="*/ 2305 w 771903"/>
                <a:gd name="connsiteY33" fmla="*/ 45934 h 446810"/>
                <a:gd name="connsiteX34" fmla="*/ 3611 w 771903"/>
                <a:gd name="connsiteY34" fmla="*/ 37359 h 44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71903" h="446810">
                  <a:moveTo>
                    <a:pt x="706597" y="363999"/>
                  </a:moveTo>
                  <a:lnTo>
                    <a:pt x="769272" y="400937"/>
                  </a:lnTo>
                  <a:cubicBezTo>
                    <a:pt x="773189" y="402916"/>
                    <a:pt x="772536" y="406874"/>
                    <a:pt x="768619" y="409512"/>
                  </a:cubicBezTo>
                  <a:lnTo>
                    <a:pt x="707902" y="444472"/>
                  </a:lnTo>
                  <a:cubicBezTo>
                    <a:pt x="703332" y="447110"/>
                    <a:pt x="696804" y="447770"/>
                    <a:pt x="692887" y="445131"/>
                  </a:cubicBezTo>
                  <a:lnTo>
                    <a:pt x="630211" y="408852"/>
                  </a:lnTo>
                  <a:cubicBezTo>
                    <a:pt x="626947" y="406874"/>
                    <a:pt x="626947" y="402916"/>
                    <a:pt x="631517" y="400278"/>
                  </a:cubicBezTo>
                  <a:lnTo>
                    <a:pt x="691581" y="364659"/>
                  </a:lnTo>
                  <a:cubicBezTo>
                    <a:pt x="696151" y="362020"/>
                    <a:pt x="702680" y="362020"/>
                    <a:pt x="706597" y="363999"/>
                  </a:cubicBezTo>
                  <a:close/>
                  <a:moveTo>
                    <a:pt x="496633" y="242973"/>
                  </a:moveTo>
                  <a:lnTo>
                    <a:pt x="559031" y="278313"/>
                  </a:lnTo>
                  <a:cubicBezTo>
                    <a:pt x="562931" y="280883"/>
                    <a:pt x="562281" y="284738"/>
                    <a:pt x="557731" y="287309"/>
                  </a:cubicBezTo>
                  <a:lnTo>
                    <a:pt x="497933" y="321363"/>
                  </a:lnTo>
                  <a:cubicBezTo>
                    <a:pt x="493383" y="323933"/>
                    <a:pt x="486883" y="323933"/>
                    <a:pt x="482983" y="322006"/>
                  </a:cubicBezTo>
                  <a:lnTo>
                    <a:pt x="420585" y="286666"/>
                  </a:lnTo>
                  <a:cubicBezTo>
                    <a:pt x="416685" y="284096"/>
                    <a:pt x="417335" y="280241"/>
                    <a:pt x="421235" y="278313"/>
                  </a:cubicBezTo>
                  <a:lnTo>
                    <a:pt x="481683" y="243616"/>
                  </a:lnTo>
                  <a:cubicBezTo>
                    <a:pt x="486233" y="241046"/>
                    <a:pt x="492733" y="241046"/>
                    <a:pt x="496633" y="242973"/>
                  </a:cubicBezTo>
                  <a:close/>
                  <a:moveTo>
                    <a:pt x="289251" y="122001"/>
                  </a:moveTo>
                  <a:lnTo>
                    <a:pt x="351649" y="157341"/>
                  </a:lnTo>
                  <a:cubicBezTo>
                    <a:pt x="355549" y="159269"/>
                    <a:pt x="354899" y="163124"/>
                    <a:pt x="350349" y="165694"/>
                  </a:cubicBezTo>
                  <a:lnTo>
                    <a:pt x="289901" y="200391"/>
                  </a:lnTo>
                  <a:cubicBezTo>
                    <a:pt x="286001" y="202961"/>
                    <a:pt x="278851" y="202961"/>
                    <a:pt x="274951" y="201034"/>
                  </a:cubicBezTo>
                  <a:lnTo>
                    <a:pt x="213203" y="165694"/>
                  </a:lnTo>
                  <a:cubicBezTo>
                    <a:pt x="209303" y="163124"/>
                    <a:pt x="209303" y="159269"/>
                    <a:pt x="213853" y="156699"/>
                  </a:cubicBezTo>
                  <a:lnTo>
                    <a:pt x="273651" y="122644"/>
                  </a:lnTo>
                  <a:cubicBezTo>
                    <a:pt x="278851" y="120074"/>
                    <a:pt x="285351" y="120074"/>
                    <a:pt x="289251" y="122001"/>
                  </a:cubicBezTo>
                  <a:close/>
                  <a:moveTo>
                    <a:pt x="63675" y="1740"/>
                  </a:moveTo>
                  <a:cubicBezTo>
                    <a:pt x="68245" y="-239"/>
                    <a:pt x="74774" y="-898"/>
                    <a:pt x="78691" y="1740"/>
                  </a:cubicBezTo>
                  <a:lnTo>
                    <a:pt x="141366" y="38019"/>
                  </a:lnTo>
                  <a:cubicBezTo>
                    <a:pt x="145283" y="40657"/>
                    <a:pt x="144630" y="43955"/>
                    <a:pt x="140713" y="47253"/>
                  </a:cubicBezTo>
                  <a:lnTo>
                    <a:pt x="79996" y="82213"/>
                  </a:lnTo>
                  <a:cubicBezTo>
                    <a:pt x="75426" y="84192"/>
                    <a:pt x="68898" y="84851"/>
                    <a:pt x="64981" y="82872"/>
                  </a:cubicBezTo>
                  <a:lnTo>
                    <a:pt x="2305" y="45934"/>
                  </a:lnTo>
                  <a:cubicBezTo>
                    <a:pt x="-959" y="43955"/>
                    <a:pt x="-959" y="39998"/>
                    <a:pt x="3611" y="37359"/>
                  </a:cubicBezTo>
                  <a:close/>
                </a:path>
              </a:pathLst>
            </a:custGeom>
            <a:solidFill>
              <a:schemeClr val="accent3">
                <a:lumMod val="20000"/>
                <a:lumOff val="8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77" name="Freeform 88">
              <a:extLst>
                <a:ext uri="{FF2B5EF4-FFF2-40B4-BE49-F238E27FC236}">
                  <a16:creationId xmlns:a16="http://schemas.microsoft.com/office/drawing/2014/main" id="{30DC63B9-0786-08C6-67A9-D356EA111D31}"/>
                </a:ext>
              </a:extLst>
            </p:cNvPr>
            <p:cNvSpPr>
              <a:spLocks noChangeArrowheads="1"/>
            </p:cNvSpPr>
            <p:nvPr/>
          </p:nvSpPr>
          <p:spPr bwMode="auto">
            <a:xfrm>
              <a:off x="12266595" y="3476527"/>
              <a:ext cx="1687857" cy="702794"/>
            </a:xfrm>
            <a:custGeom>
              <a:avLst/>
              <a:gdLst>
                <a:gd name="T0" fmla="*/ 43 w 2585"/>
                <a:gd name="T1" fmla="*/ 514 h 1074"/>
                <a:gd name="T2" fmla="*/ 45 w 2585"/>
                <a:gd name="T3" fmla="*/ 515 h 1074"/>
                <a:gd name="T4" fmla="*/ 45 w 2585"/>
                <a:gd name="T5" fmla="*/ 515 h 1074"/>
                <a:gd name="T6" fmla="*/ 55 w 2585"/>
                <a:gd name="T7" fmla="*/ 508 h 1074"/>
                <a:gd name="T8" fmla="*/ 724 w 2585"/>
                <a:gd name="T9" fmla="*/ 121 h 1074"/>
                <a:gd name="T10" fmla="*/ 724 w 2585"/>
                <a:gd name="T11" fmla="*/ 121 h 1074"/>
                <a:gd name="T12" fmla="*/ 890 w 2585"/>
                <a:gd name="T13" fmla="*/ 115 h 1074"/>
                <a:gd name="T14" fmla="*/ 2543 w 2585"/>
                <a:gd name="T15" fmla="*/ 1073 h 1074"/>
                <a:gd name="T16" fmla="*/ 2543 w 2585"/>
                <a:gd name="T17" fmla="*/ 1073 h 1074"/>
                <a:gd name="T18" fmla="*/ 2544 w 2585"/>
                <a:gd name="T19" fmla="*/ 984 h 1074"/>
                <a:gd name="T20" fmla="*/ 890 w 2585"/>
                <a:gd name="T21" fmla="*/ 24 h 1074"/>
                <a:gd name="T22" fmla="*/ 890 w 2585"/>
                <a:gd name="T23" fmla="*/ 24 h 1074"/>
                <a:gd name="T24" fmla="*/ 724 w 2585"/>
                <a:gd name="T25" fmla="*/ 31 h 1074"/>
                <a:gd name="T26" fmla="*/ 55 w 2585"/>
                <a:gd name="T27" fmla="*/ 418 h 1074"/>
                <a:gd name="T28" fmla="*/ 55 w 2585"/>
                <a:gd name="T29" fmla="*/ 418 h 1074"/>
                <a:gd name="T30" fmla="*/ 43 w 2585"/>
                <a:gd name="T31" fmla="*/ 51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5" h="1074">
                  <a:moveTo>
                    <a:pt x="43" y="514"/>
                  </a:moveTo>
                  <a:lnTo>
                    <a:pt x="45" y="515"/>
                  </a:lnTo>
                  <a:lnTo>
                    <a:pt x="45" y="515"/>
                  </a:lnTo>
                  <a:cubicBezTo>
                    <a:pt x="48" y="512"/>
                    <a:pt x="51" y="510"/>
                    <a:pt x="55" y="508"/>
                  </a:cubicBezTo>
                  <a:lnTo>
                    <a:pt x="724" y="121"/>
                  </a:lnTo>
                  <a:lnTo>
                    <a:pt x="724" y="121"/>
                  </a:lnTo>
                  <a:cubicBezTo>
                    <a:pt x="773" y="93"/>
                    <a:pt x="847" y="90"/>
                    <a:pt x="890" y="115"/>
                  </a:cubicBezTo>
                  <a:lnTo>
                    <a:pt x="2543" y="1073"/>
                  </a:lnTo>
                  <a:lnTo>
                    <a:pt x="2543" y="1073"/>
                  </a:lnTo>
                  <a:cubicBezTo>
                    <a:pt x="2581" y="1045"/>
                    <a:pt x="2584" y="1006"/>
                    <a:pt x="2544" y="984"/>
                  </a:cubicBezTo>
                  <a:lnTo>
                    <a:pt x="890" y="24"/>
                  </a:lnTo>
                  <a:lnTo>
                    <a:pt x="890" y="24"/>
                  </a:lnTo>
                  <a:cubicBezTo>
                    <a:pt x="847" y="0"/>
                    <a:pt x="773" y="3"/>
                    <a:pt x="724" y="31"/>
                  </a:cubicBezTo>
                  <a:lnTo>
                    <a:pt x="55" y="418"/>
                  </a:lnTo>
                  <a:lnTo>
                    <a:pt x="55" y="418"/>
                  </a:lnTo>
                  <a:cubicBezTo>
                    <a:pt x="5" y="446"/>
                    <a:pt x="0" y="489"/>
                    <a:pt x="43" y="514"/>
                  </a:cubicBezTo>
                </a:path>
              </a:pathLst>
            </a:custGeom>
            <a:solidFill>
              <a:schemeClr val="accent3"/>
            </a:solidFill>
            <a:ln>
              <a:noFill/>
            </a:ln>
            <a:effectLst/>
          </p:spPr>
          <p:txBody>
            <a:bodyPr wrap="none" anchor="ctr"/>
            <a:lstStyle/>
            <a:p>
              <a:endParaRPr lang="en-US" sz="6532" dirty="0">
                <a:latin typeface="Lato Light" panose="020F0502020204030203" pitchFamily="34" charset="0"/>
              </a:endParaRPr>
            </a:p>
          </p:txBody>
        </p:sp>
        <p:sp>
          <p:nvSpPr>
            <p:cNvPr id="78" name="Freeform 89">
              <a:extLst>
                <a:ext uri="{FF2B5EF4-FFF2-40B4-BE49-F238E27FC236}">
                  <a16:creationId xmlns:a16="http://schemas.microsoft.com/office/drawing/2014/main" id="{72B1C580-A537-747C-8ACD-9D07B3F5425A}"/>
                </a:ext>
              </a:extLst>
            </p:cNvPr>
            <p:cNvSpPr>
              <a:spLocks noChangeArrowheads="1"/>
            </p:cNvSpPr>
            <p:nvPr/>
          </p:nvSpPr>
          <p:spPr bwMode="auto">
            <a:xfrm>
              <a:off x="13680824" y="4752501"/>
              <a:ext cx="740237" cy="780563"/>
            </a:xfrm>
            <a:custGeom>
              <a:avLst/>
              <a:gdLst>
                <a:gd name="T0" fmla="*/ 96 w 1133"/>
                <a:gd name="T1" fmla="*/ 1162 h 1193"/>
                <a:gd name="T2" fmla="*/ 1037 w 1133"/>
                <a:gd name="T3" fmla="*/ 623 h 1193"/>
                <a:gd name="T4" fmla="*/ 1037 w 1133"/>
                <a:gd name="T5" fmla="*/ 623 h 1193"/>
                <a:gd name="T6" fmla="*/ 1132 w 1133"/>
                <a:gd name="T7" fmla="*/ 440 h 1193"/>
                <a:gd name="T8" fmla="*/ 1132 w 1133"/>
                <a:gd name="T9" fmla="*/ 103 h 1193"/>
                <a:gd name="T10" fmla="*/ 1132 w 1133"/>
                <a:gd name="T11" fmla="*/ 103 h 1193"/>
                <a:gd name="T12" fmla="*/ 1037 w 1133"/>
                <a:gd name="T13" fmla="*/ 31 h 1193"/>
                <a:gd name="T14" fmla="*/ 96 w 1133"/>
                <a:gd name="T15" fmla="*/ 569 h 1193"/>
                <a:gd name="T16" fmla="*/ 96 w 1133"/>
                <a:gd name="T17" fmla="*/ 569 h 1193"/>
                <a:gd name="T18" fmla="*/ 0 w 1133"/>
                <a:gd name="T19" fmla="*/ 753 h 1193"/>
                <a:gd name="T20" fmla="*/ 0 w 1133"/>
                <a:gd name="T21" fmla="*/ 1089 h 1193"/>
                <a:gd name="T22" fmla="*/ 0 w 1133"/>
                <a:gd name="T23" fmla="*/ 1089 h 1193"/>
                <a:gd name="T24" fmla="*/ 96 w 1133"/>
                <a:gd name="T25" fmla="*/ 1162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3" h="1193">
                  <a:moveTo>
                    <a:pt x="96" y="1162"/>
                  </a:moveTo>
                  <a:lnTo>
                    <a:pt x="1037" y="623"/>
                  </a:lnTo>
                  <a:lnTo>
                    <a:pt x="1037" y="623"/>
                  </a:lnTo>
                  <a:cubicBezTo>
                    <a:pt x="1089" y="592"/>
                    <a:pt x="1132" y="510"/>
                    <a:pt x="1132" y="440"/>
                  </a:cubicBezTo>
                  <a:lnTo>
                    <a:pt x="1132" y="103"/>
                  </a:lnTo>
                  <a:lnTo>
                    <a:pt x="1132" y="103"/>
                  </a:lnTo>
                  <a:cubicBezTo>
                    <a:pt x="1132" y="33"/>
                    <a:pt x="1089" y="0"/>
                    <a:pt x="1037" y="31"/>
                  </a:cubicBezTo>
                  <a:lnTo>
                    <a:pt x="96" y="569"/>
                  </a:lnTo>
                  <a:lnTo>
                    <a:pt x="96" y="569"/>
                  </a:lnTo>
                  <a:cubicBezTo>
                    <a:pt x="43" y="600"/>
                    <a:pt x="0" y="682"/>
                    <a:pt x="0" y="753"/>
                  </a:cubicBezTo>
                  <a:lnTo>
                    <a:pt x="0" y="1089"/>
                  </a:lnTo>
                  <a:lnTo>
                    <a:pt x="0" y="1089"/>
                  </a:lnTo>
                  <a:cubicBezTo>
                    <a:pt x="0" y="1160"/>
                    <a:pt x="43" y="1192"/>
                    <a:pt x="96" y="1162"/>
                  </a:cubicBezTo>
                </a:path>
              </a:pathLst>
            </a:custGeom>
            <a:solidFill>
              <a:srgbClr val="173D7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79" name="Freeform 90">
              <a:extLst>
                <a:ext uri="{FF2B5EF4-FFF2-40B4-BE49-F238E27FC236}">
                  <a16:creationId xmlns:a16="http://schemas.microsoft.com/office/drawing/2014/main" id="{510AE3E6-EA9E-4338-FA3A-FB0D90AC0BAC}"/>
                </a:ext>
              </a:extLst>
            </p:cNvPr>
            <p:cNvSpPr>
              <a:spLocks noChangeArrowheads="1"/>
            </p:cNvSpPr>
            <p:nvPr/>
          </p:nvSpPr>
          <p:spPr bwMode="auto">
            <a:xfrm>
              <a:off x="13695225" y="4766902"/>
              <a:ext cx="722957" cy="757519"/>
            </a:xfrm>
            <a:custGeom>
              <a:avLst/>
              <a:gdLst>
                <a:gd name="T0" fmla="*/ 1059 w 1109"/>
                <a:gd name="T1" fmla="*/ 0 h 1158"/>
                <a:gd name="T2" fmla="*/ 1059 w 1109"/>
                <a:gd name="T3" fmla="*/ 0 h 1158"/>
                <a:gd name="T4" fmla="*/ 1083 w 1109"/>
                <a:gd name="T5" fmla="*/ 70 h 1158"/>
                <a:gd name="T6" fmla="*/ 1083 w 1109"/>
                <a:gd name="T7" fmla="*/ 406 h 1158"/>
                <a:gd name="T8" fmla="*/ 1083 w 1109"/>
                <a:gd name="T9" fmla="*/ 406 h 1158"/>
                <a:gd name="T10" fmla="*/ 987 w 1109"/>
                <a:gd name="T11" fmla="*/ 590 h 1158"/>
                <a:gd name="T12" fmla="*/ 46 w 1109"/>
                <a:gd name="T13" fmla="*/ 1128 h 1158"/>
                <a:gd name="T14" fmla="*/ 46 w 1109"/>
                <a:gd name="T15" fmla="*/ 1128 h 1158"/>
                <a:gd name="T16" fmla="*/ 0 w 1109"/>
                <a:gd name="T17" fmla="*/ 1138 h 1158"/>
                <a:gd name="T18" fmla="*/ 0 w 1109"/>
                <a:gd name="T19" fmla="*/ 1138 h 1158"/>
                <a:gd name="T20" fmla="*/ 72 w 1109"/>
                <a:gd name="T21" fmla="*/ 1141 h 1158"/>
                <a:gd name="T22" fmla="*/ 1013 w 1109"/>
                <a:gd name="T23" fmla="*/ 602 h 1158"/>
                <a:gd name="T24" fmla="*/ 1013 w 1109"/>
                <a:gd name="T25" fmla="*/ 602 h 1158"/>
                <a:gd name="T26" fmla="*/ 1108 w 1109"/>
                <a:gd name="T27" fmla="*/ 419 h 1158"/>
                <a:gd name="T28" fmla="*/ 1108 w 1109"/>
                <a:gd name="T29" fmla="*/ 82 h 1158"/>
                <a:gd name="T30" fmla="*/ 1108 w 1109"/>
                <a:gd name="T31" fmla="*/ 82 h 1158"/>
                <a:gd name="T32" fmla="*/ 1059 w 1109"/>
                <a:gd name="T33"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9" h="1158">
                  <a:moveTo>
                    <a:pt x="1059" y="0"/>
                  </a:moveTo>
                  <a:lnTo>
                    <a:pt x="1059" y="0"/>
                  </a:lnTo>
                  <a:cubicBezTo>
                    <a:pt x="1074" y="14"/>
                    <a:pt x="1083" y="38"/>
                    <a:pt x="1083" y="70"/>
                  </a:cubicBezTo>
                  <a:lnTo>
                    <a:pt x="1083" y="406"/>
                  </a:lnTo>
                  <a:lnTo>
                    <a:pt x="1083" y="406"/>
                  </a:lnTo>
                  <a:cubicBezTo>
                    <a:pt x="1083" y="477"/>
                    <a:pt x="1040" y="559"/>
                    <a:pt x="987" y="590"/>
                  </a:cubicBezTo>
                  <a:lnTo>
                    <a:pt x="46" y="1128"/>
                  </a:lnTo>
                  <a:lnTo>
                    <a:pt x="46" y="1128"/>
                  </a:lnTo>
                  <a:cubicBezTo>
                    <a:pt x="29" y="1138"/>
                    <a:pt x="14" y="1141"/>
                    <a:pt x="0" y="1138"/>
                  </a:cubicBezTo>
                  <a:lnTo>
                    <a:pt x="0" y="1138"/>
                  </a:lnTo>
                  <a:cubicBezTo>
                    <a:pt x="18" y="1154"/>
                    <a:pt x="43" y="1157"/>
                    <a:pt x="72" y="1141"/>
                  </a:cubicBezTo>
                  <a:lnTo>
                    <a:pt x="1013" y="602"/>
                  </a:lnTo>
                  <a:lnTo>
                    <a:pt x="1013" y="602"/>
                  </a:lnTo>
                  <a:cubicBezTo>
                    <a:pt x="1065" y="571"/>
                    <a:pt x="1108" y="489"/>
                    <a:pt x="1108" y="419"/>
                  </a:cubicBezTo>
                  <a:lnTo>
                    <a:pt x="1108" y="82"/>
                  </a:lnTo>
                  <a:lnTo>
                    <a:pt x="1108" y="82"/>
                  </a:lnTo>
                  <a:cubicBezTo>
                    <a:pt x="1108" y="35"/>
                    <a:pt x="1088" y="5"/>
                    <a:pt x="1059"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80" name="Freeform 93">
              <a:extLst>
                <a:ext uri="{FF2B5EF4-FFF2-40B4-BE49-F238E27FC236}">
                  <a16:creationId xmlns:a16="http://schemas.microsoft.com/office/drawing/2014/main" id="{E24334D1-8C61-9039-9E42-8E590A198406}"/>
                </a:ext>
              </a:extLst>
            </p:cNvPr>
            <p:cNvSpPr>
              <a:spLocks noChangeArrowheads="1"/>
            </p:cNvSpPr>
            <p:nvPr/>
          </p:nvSpPr>
          <p:spPr bwMode="auto">
            <a:xfrm>
              <a:off x="13680824" y="6342428"/>
              <a:ext cx="740237" cy="780563"/>
            </a:xfrm>
            <a:custGeom>
              <a:avLst/>
              <a:gdLst>
                <a:gd name="T0" fmla="*/ 96 w 1133"/>
                <a:gd name="T1" fmla="*/ 1161 h 1193"/>
                <a:gd name="T2" fmla="*/ 1037 w 1133"/>
                <a:gd name="T3" fmla="*/ 622 h 1193"/>
                <a:gd name="T4" fmla="*/ 1037 w 1133"/>
                <a:gd name="T5" fmla="*/ 622 h 1193"/>
                <a:gd name="T6" fmla="*/ 1132 w 1133"/>
                <a:gd name="T7" fmla="*/ 439 h 1193"/>
                <a:gd name="T8" fmla="*/ 1132 w 1133"/>
                <a:gd name="T9" fmla="*/ 104 h 1193"/>
                <a:gd name="T10" fmla="*/ 1132 w 1133"/>
                <a:gd name="T11" fmla="*/ 104 h 1193"/>
                <a:gd name="T12" fmla="*/ 1037 w 1133"/>
                <a:gd name="T13" fmla="*/ 31 h 1193"/>
                <a:gd name="T14" fmla="*/ 96 w 1133"/>
                <a:gd name="T15" fmla="*/ 569 h 1193"/>
                <a:gd name="T16" fmla="*/ 96 w 1133"/>
                <a:gd name="T17" fmla="*/ 569 h 1193"/>
                <a:gd name="T18" fmla="*/ 0 w 1133"/>
                <a:gd name="T19" fmla="*/ 752 h 1193"/>
                <a:gd name="T20" fmla="*/ 0 w 1133"/>
                <a:gd name="T21" fmla="*/ 1088 h 1193"/>
                <a:gd name="T22" fmla="*/ 0 w 1133"/>
                <a:gd name="T23" fmla="*/ 1088 h 1193"/>
                <a:gd name="T24" fmla="*/ 96 w 1133"/>
                <a:gd name="T25" fmla="*/ 1161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3" h="1193">
                  <a:moveTo>
                    <a:pt x="96" y="1161"/>
                  </a:moveTo>
                  <a:lnTo>
                    <a:pt x="1037" y="622"/>
                  </a:lnTo>
                  <a:lnTo>
                    <a:pt x="1037" y="622"/>
                  </a:lnTo>
                  <a:cubicBezTo>
                    <a:pt x="1089" y="591"/>
                    <a:pt x="1132" y="510"/>
                    <a:pt x="1132" y="439"/>
                  </a:cubicBezTo>
                  <a:lnTo>
                    <a:pt x="1132" y="104"/>
                  </a:lnTo>
                  <a:lnTo>
                    <a:pt x="1132" y="104"/>
                  </a:lnTo>
                  <a:cubicBezTo>
                    <a:pt x="1132" y="33"/>
                    <a:pt x="1089" y="0"/>
                    <a:pt x="1037" y="31"/>
                  </a:cubicBezTo>
                  <a:lnTo>
                    <a:pt x="96" y="569"/>
                  </a:lnTo>
                  <a:lnTo>
                    <a:pt x="96" y="569"/>
                  </a:lnTo>
                  <a:cubicBezTo>
                    <a:pt x="43" y="600"/>
                    <a:pt x="0" y="681"/>
                    <a:pt x="0" y="752"/>
                  </a:cubicBezTo>
                  <a:lnTo>
                    <a:pt x="0" y="1088"/>
                  </a:lnTo>
                  <a:lnTo>
                    <a:pt x="0" y="1088"/>
                  </a:lnTo>
                  <a:cubicBezTo>
                    <a:pt x="0" y="1159"/>
                    <a:pt x="43" y="1192"/>
                    <a:pt x="96" y="1161"/>
                  </a:cubicBezTo>
                </a:path>
              </a:pathLst>
            </a:custGeom>
            <a:solidFill>
              <a:srgbClr val="173D7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81" name="Freeform 94">
              <a:extLst>
                <a:ext uri="{FF2B5EF4-FFF2-40B4-BE49-F238E27FC236}">
                  <a16:creationId xmlns:a16="http://schemas.microsoft.com/office/drawing/2014/main" id="{2146874C-5416-8D2C-7F5F-59C2503621E2}"/>
                </a:ext>
              </a:extLst>
            </p:cNvPr>
            <p:cNvSpPr>
              <a:spLocks noChangeArrowheads="1"/>
            </p:cNvSpPr>
            <p:nvPr/>
          </p:nvSpPr>
          <p:spPr bwMode="auto">
            <a:xfrm>
              <a:off x="13695225" y="6353949"/>
              <a:ext cx="722957" cy="754639"/>
            </a:xfrm>
            <a:custGeom>
              <a:avLst/>
              <a:gdLst>
                <a:gd name="T0" fmla="*/ 1059 w 1109"/>
                <a:gd name="T1" fmla="*/ 0 h 1157"/>
                <a:gd name="T2" fmla="*/ 1059 w 1109"/>
                <a:gd name="T3" fmla="*/ 0 h 1157"/>
                <a:gd name="T4" fmla="*/ 1083 w 1109"/>
                <a:gd name="T5" fmla="*/ 70 h 1157"/>
                <a:gd name="T6" fmla="*/ 1083 w 1109"/>
                <a:gd name="T7" fmla="*/ 405 h 1157"/>
                <a:gd name="T8" fmla="*/ 1083 w 1109"/>
                <a:gd name="T9" fmla="*/ 405 h 1157"/>
                <a:gd name="T10" fmla="*/ 987 w 1109"/>
                <a:gd name="T11" fmla="*/ 588 h 1157"/>
                <a:gd name="T12" fmla="*/ 46 w 1109"/>
                <a:gd name="T13" fmla="*/ 1127 h 1157"/>
                <a:gd name="T14" fmla="*/ 46 w 1109"/>
                <a:gd name="T15" fmla="*/ 1127 h 1157"/>
                <a:gd name="T16" fmla="*/ 0 w 1109"/>
                <a:gd name="T17" fmla="*/ 1137 h 1157"/>
                <a:gd name="T18" fmla="*/ 0 w 1109"/>
                <a:gd name="T19" fmla="*/ 1137 h 1157"/>
                <a:gd name="T20" fmla="*/ 72 w 1109"/>
                <a:gd name="T21" fmla="*/ 1140 h 1157"/>
                <a:gd name="T22" fmla="*/ 1013 w 1109"/>
                <a:gd name="T23" fmla="*/ 601 h 1157"/>
                <a:gd name="T24" fmla="*/ 1013 w 1109"/>
                <a:gd name="T25" fmla="*/ 601 h 1157"/>
                <a:gd name="T26" fmla="*/ 1108 w 1109"/>
                <a:gd name="T27" fmla="*/ 418 h 1157"/>
                <a:gd name="T28" fmla="*/ 1108 w 1109"/>
                <a:gd name="T29" fmla="*/ 83 h 1157"/>
                <a:gd name="T30" fmla="*/ 1108 w 1109"/>
                <a:gd name="T31" fmla="*/ 83 h 1157"/>
                <a:gd name="T32" fmla="*/ 1059 w 1109"/>
                <a:gd name="T33" fmla="*/ 0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9" h="1157">
                  <a:moveTo>
                    <a:pt x="1059" y="0"/>
                  </a:moveTo>
                  <a:lnTo>
                    <a:pt x="1059" y="0"/>
                  </a:lnTo>
                  <a:cubicBezTo>
                    <a:pt x="1074" y="14"/>
                    <a:pt x="1083" y="37"/>
                    <a:pt x="1083" y="70"/>
                  </a:cubicBezTo>
                  <a:lnTo>
                    <a:pt x="1083" y="405"/>
                  </a:lnTo>
                  <a:lnTo>
                    <a:pt x="1083" y="405"/>
                  </a:lnTo>
                  <a:cubicBezTo>
                    <a:pt x="1083" y="476"/>
                    <a:pt x="1040" y="558"/>
                    <a:pt x="987" y="588"/>
                  </a:cubicBezTo>
                  <a:lnTo>
                    <a:pt x="46" y="1127"/>
                  </a:lnTo>
                  <a:lnTo>
                    <a:pt x="46" y="1127"/>
                  </a:lnTo>
                  <a:cubicBezTo>
                    <a:pt x="29" y="1137"/>
                    <a:pt x="14" y="1140"/>
                    <a:pt x="0" y="1137"/>
                  </a:cubicBezTo>
                  <a:lnTo>
                    <a:pt x="0" y="1137"/>
                  </a:lnTo>
                  <a:cubicBezTo>
                    <a:pt x="18" y="1154"/>
                    <a:pt x="43" y="1156"/>
                    <a:pt x="72" y="1140"/>
                  </a:cubicBezTo>
                  <a:lnTo>
                    <a:pt x="1013" y="601"/>
                  </a:lnTo>
                  <a:lnTo>
                    <a:pt x="1013" y="601"/>
                  </a:lnTo>
                  <a:cubicBezTo>
                    <a:pt x="1065" y="570"/>
                    <a:pt x="1108" y="489"/>
                    <a:pt x="1108" y="418"/>
                  </a:cubicBezTo>
                  <a:lnTo>
                    <a:pt x="1108" y="83"/>
                  </a:lnTo>
                  <a:lnTo>
                    <a:pt x="1108" y="83"/>
                  </a:lnTo>
                  <a:cubicBezTo>
                    <a:pt x="1108" y="35"/>
                    <a:pt x="1088" y="5"/>
                    <a:pt x="1059"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82" name="Freeform 95">
              <a:extLst>
                <a:ext uri="{FF2B5EF4-FFF2-40B4-BE49-F238E27FC236}">
                  <a16:creationId xmlns:a16="http://schemas.microsoft.com/office/drawing/2014/main" id="{C08378A0-C822-427C-D7F2-2FB34E0A7D14}"/>
                </a:ext>
              </a:extLst>
            </p:cNvPr>
            <p:cNvSpPr>
              <a:spLocks noChangeArrowheads="1"/>
            </p:cNvSpPr>
            <p:nvPr/>
          </p:nvSpPr>
          <p:spPr bwMode="auto">
            <a:xfrm>
              <a:off x="13914127" y="6728387"/>
              <a:ext cx="83530" cy="138255"/>
            </a:xfrm>
            <a:custGeom>
              <a:avLst/>
              <a:gdLst>
                <a:gd name="T0" fmla="*/ 21 w 129"/>
                <a:gd name="T1" fmla="*/ 204 h 212"/>
                <a:gd name="T2" fmla="*/ 107 w 129"/>
                <a:gd name="T3" fmla="*/ 154 h 212"/>
                <a:gd name="T4" fmla="*/ 107 w 129"/>
                <a:gd name="T5" fmla="*/ 154 h 212"/>
                <a:gd name="T6" fmla="*/ 128 w 129"/>
                <a:gd name="T7" fmla="*/ 115 h 212"/>
                <a:gd name="T8" fmla="*/ 128 w 129"/>
                <a:gd name="T9" fmla="*/ 23 h 212"/>
                <a:gd name="T10" fmla="*/ 128 w 129"/>
                <a:gd name="T11" fmla="*/ 23 h 212"/>
                <a:gd name="T12" fmla="*/ 107 w 129"/>
                <a:gd name="T13" fmla="*/ 7 h 212"/>
                <a:gd name="T14" fmla="*/ 21 w 129"/>
                <a:gd name="T15" fmla="*/ 57 h 212"/>
                <a:gd name="T16" fmla="*/ 21 w 129"/>
                <a:gd name="T17" fmla="*/ 57 h 212"/>
                <a:gd name="T18" fmla="*/ 0 w 129"/>
                <a:gd name="T19" fmla="*/ 96 h 212"/>
                <a:gd name="T20" fmla="*/ 0 w 129"/>
                <a:gd name="T21" fmla="*/ 188 h 212"/>
                <a:gd name="T22" fmla="*/ 0 w 129"/>
                <a:gd name="T23" fmla="*/ 188 h 212"/>
                <a:gd name="T24" fmla="*/ 21 w 129"/>
                <a:gd name="T25" fmla="*/ 20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212">
                  <a:moveTo>
                    <a:pt x="21" y="204"/>
                  </a:moveTo>
                  <a:lnTo>
                    <a:pt x="107" y="154"/>
                  </a:lnTo>
                  <a:lnTo>
                    <a:pt x="107" y="154"/>
                  </a:lnTo>
                  <a:cubicBezTo>
                    <a:pt x="119" y="148"/>
                    <a:pt x="128" y="130"/>
                    <a:pt x="128" y="115"/>
                  </a:cubicBezTo>
                  <a:lnTo>
                    <a:pt x="128" y="23"/>
                  </a:lnTo>
                  <a:lnTo>
                    <a:pt x="128" y="23"/>
                  </a:lnTo>
                  <a:cubicBezTo>
                    <a:pt x="128" y="7"/>
                    <a:pt x="119" y="0"/>
                    <a:pt x="107" y="7"/>
                  </a:cubicBezTo>
                  <a:lnTo>
                    <a:pt x="21" y="57"/>
                  </a:lnTo>
                  <a:lnTo>
                    <a:pt x="21" y="57"/>
                  </a:lnTo>
                  <a:cubicBezTo>
                    <a:pt x="9" y="63"/>
                    <a:pt x="0" y="81"/>
                    <a:pt x="0" y="96"/>
                  </a:cubicBezTo>
                  <a:lnTo>
                    <a:pt x="0" y="188"/>
                  </a:lnTo>
                  <a:lnTo>
                    <a:pt x="0" y="188"/>
                  </a:lnTo>
                  <a:cubicBezTo>
                    <a:pt x="0" y="204"/>
                    <a:pt x="9" y="211"/>
                    <a:pt x="21" y="204"/>
                  </a:cubicBezTo>
                </a:path>
              </a:pathLst>
            </a:custGeom>
            <a:solidFill>
              <a:srgbClr val="396CA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83" name="Freeform 96">
              <a:extLst>
                <a:ext uri="{FF2B5EF4-FFF2-40B4-BE49-F238E27FC236}">
                  <a16:creationId xmlns:a16="http://schemas.microsoft.com/office/drawing/2014/main" id="{415AA79A-E362-7E53-A13E-D5E6BBB38515}"/>
                </a:ext>
              </a:extLst>
            </p:cNvPr>
            <p:cNvSpPr>
              <a:spLocks noChangeArrowheads="1"/>
            </p:cNvSpPr>
            <p:nvPr/>
          </p:nvSpPr>
          <p:spPr bwMode="auto">
            <a:xfrm>
              <a:off x="14101348" y="6618936"/>
              <a:ext cx="83528" cy="138255"/>
            </a:xfrm>
            <a:custGeom>
              <a:avLst/>
              <a:gdLst>
                <a:gd name="T0" fmla="*/ 20 w 129"/>
                <a:gd name="T1" fmla="*/ 205 h 212"/>
                <a:gd name="T2" fmla="*/ 107 w 129"/>
                <a:gd name="T3" fmla="*/ 155 h 212"/>
                <a:gd name="T4" fmla="*/ 107 w 129"/>
                <a:gd name="T5" fmla="*/ 155 h 212"/>
                <a:gd name="T6" fmla="*/ 128 w 129"/>
                <a:gd name="T7" fmla="*/ 115 h 212"/>
                <a:gd name="T8" fmla="*/ 128 w 129"/>
                <a:gd name="T9" fmla="*/ 23 h 212"/>
                <a:gd name="T10" fmla="*/ 128 w 129"/>
                <a:gd name="T11" fmla="*/ 23 h 212"/>
                <a:gd name="T12" fmla="*/ 107 w 129"/>
                <a:gd name="T13" fmla="*/ 7 h 212"/>
                <a:gd name="T14" fmla="*/ 20 w 129"/>
                <a:gd name="T15" fmla="*/ 57 h 212"/>
                <a:gd name="T16" fmla="*/ 20 w 129"/>
                <a:gd name="T17" fmla="*/ 57 h 212"/>
                <a:gd name="T18" fmla="*/ 0 w 129"/>
                <a:gd name="T19" fmla="*/ 97 h 212"/>
                <a:gd name="T20" fmla="*/ 0 w 129"/>
                <a:gd name="T21" fmla="*/ 189 h 212"/>
                <a:gd name="T22" fmla="*/ 0 w 129"/>
                <a:gd name="T23" fmla="*/ 189 h 212"/>
                <a:gd name="T24" fmla="*/ 20 w 129"/>
                <a:gd name="T25" fmla="*/ 2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212">
                  <a:moveTo>
                    <a:pt x="20" y="205"/>
                  </a:moveTo>
                  <a:lnTo>
                    <a:pt x="107" y="155"/>
                  </a:lnTo>
                  <a:lnTo>
                    <a:pt x="107" y="155"/>
                  </a:lnTo>
                  <a:cubicBezTo>
                    <a:pt x="118" y="148"/>
                    <a:pt x="128" y="130"/>
                    <a:pt x="128" y="115"/>
                  </a:cubicBezTo>
                  <a:lnTo>
                    <a:pt x="128" y="23"/>
                  </a:lnTo>
                  <a:lnTo>
                    <a:pt x="128" y="23"/>
                  </a:lnTo>
                  <a:cubicBezTo>
                    <a:pt x="128" y="8"/>
                    <a:pt x="118" y="0"/>
                    <a:pt x="107" y="7"/>
                  </a:cubicBezTo>
                  <a:lnTo>
                    <a:pt x="20" y="57"/>
                  </a:lnTo>
                  <a:lnTo>
                    <a:pt x="20" y="57"/>
                  </a:lnTo>
                  <a:cubicBezTo>
                    <a:pt x="9" y="63"/>
                    <a:pt x="0" y="81"/>
                    <a:pt x="0" y="97"/>
                  </a:cubicBezTo>
                  <a:lnTo>
                    <a:pt x="0" y="189"/>
                  </a:lnTo>
                  <a:lnTo>
                    <a:pt x="0" y="189"/>
                  </a:lnTo>
                  <a:cubicBezTo>
                    <a:pt x="0" y="204"/>
                    <a:pt x="9" y="211"/>
                    <a:pt x="20" y="205"/>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84" name="Freeform 97">
              <a:extLst>
                <a:ext uri="{FF2B5EF4-FFF2-40B4-BE49-F238E27FC236}">
                  <a16:creationId xmlns:a16="http://schemas.microsoft.com/office/drawing/2014/main" id="{BB21E30A-07C9-1820-63E9-376E1D6DE4CF}"/>
                </a:ext>
              </a:extLst>
            </p:cNvPr>
            <p:cNvSpPr>
              <a:spLocks noChangeArrowheads="1"/>
            </p:cNvSpPr>
            <p:nvPr/>
          </p:nvSpPr>
          <p:spPr bwMode="auto">
            <a:xfrm>
              <a:off x="13680824" y="7134511"/>
              <a:ext cx="740237" cy="780561"/>
            </a:xfrm>
            <a:custGeom>
              <a:avLst/>
              <a:gdLst>
                <a:gd name="T0" fmla="*/ 96 w 1133"/>
                <a:gd name="T1" fmla="*/ 1161 h 1193"/>
                <a:gd name="T2" fmla="*/ 1037 w 1133"/>
                <a:gd name="T3" fmla="*/ 623 h 1193"/>
                <a:gd name="T4" fmla="*/ 1037 w 1133"/>
                <a:gd name="T5" fmla="*/ 623 h 1193"/>
                <a:gd name="T6" fmla="*/ 1132 w 1133"/>
                <a:gd name="T7" fmla="*/ 439 h 1193"/>
                <a:gd name="T8" fmla="*/ 1132 w 1133"/>
                <a:gd name="T9" fmla="*/ 103 h 1193"/>
                <a:gd name="T10" fmla="*/ 1132 w 1133"/>
                <a:gd name="T11" fmla="*/ 103 h 1193"/>
                <a:gd name="T12" fmla="*/ 1037 w 1133"/>
                <a:gd name="T13" fmla="*/ 31 h 1193"/>
                <a:gd name="T14" fmla="*/ 96 w 1133"/>
                <a:gd name="T15" fmla="*/ 569 h 1193"/>
                <a:gd name="T16" fmla="*/ 96 w 1133"/>
                <a:gd name="T17" fmla="*/ 569 h 1193"/>
                <a:gd name="T18" fmla="*/ 0 w 1133"/>
                <a:gd name="T19" fmla="*/ 752 h 1193"/>
                <a:gd name="T20" fmla="*/ 0 w 1133"/>
                <a:gd name="T21" fmla="*/ 1089 h 1193"/>
                <a:gd name="T22" fmla="*/ 0 w 1133"/>
                <a:gd name="T23" fmla="*/ 1089 h 1193"/>
                <a:gd name="T24" fmla="*/ 96 w 1133"/>
                <a:gd name="T25" fmla="*/ 1161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3" h="1193">
                  <a:moveTo>
                    <a:pt x="96" y="1161"/>
                  </a:moveTo>
                  <a:lnTo>
                    <a:pt x="1037" y="623"/>
                  </a:lnTo>
                  <a:lnTo>
                    <a:pt x="1037" y="623"/>
                  </a:lnTo>
                  <a:cubicBezTo>
                    <a:pt x="1089" y="592"/>
                    <a:pt x="1132" y="510"/>
                    <a:pt x="1132" y="439"/>
                  </a:cubicBezTo>
                  <a:lnTo>
                    <a:pt x="1132" y="103"/>
                  </a:lnTo>
                  <a:lnTo>
                    <a:pt x="1132" y="103"/>
                  </a:lnTo>
                  <a:cubicBezTo>
                    <a:pt x="1132" y="32"/>
                    <a:pt x="1089" y="0"/>
                    <a:pt x="1037" y="31"/>
                  </a:cubicBezTo>
                  <a:lnTo>
                    <a:pt x="96" y="569"/>
                  </a:lnTo>
                  <a:lnTo>
                    <a:pt x="96" y="569"/>
                  </a:lnTo>
                  <a:cubicBezTo>
                    <a:pt x="43" y="600"/>
                    <a:pt x="0" y="682"/>
                    <a:pt x="0" y="752"/>
                  </a:cubicBezTo>
                  <a:lnTo>
                    <a:pt x="0" y="1089"/>
                  </a:lnTo>
                  <a:lnTo>
                    <a:pt x="0" y="1089"/>
                  </a:lnTo>
                  <a:cubicBezTo>
                    <a:pt x="0" y="1160"/>
                    <a:pt x="43" y="1192"/>
                    <a:pt x="96" y="1161"/>
                  </a:cubicBezTo>
                </a:path>
              </a:pathLst>
            </a:custGeom>
            <a:solidFill>
              <a:srgbClr val="173D7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85" name="Freeform 98">
              <a:extLst>
                <a:ext uri="{FF2B5EF4-FFF2-40B4-BE49-F238E27FC236}">
                  <a16:creationId xmlns:a16="http://schemas.microsoft.com/office/drawing/2014/main" id="{693D4CE9-A181-0EB6-6A82-87992FE01A7C}"/>
                </a:ext>
              </a:extLst>
            </p:cNvPr>
            <p:cNvSpPr>
              <a:spLocks noChangeArrowheads="1"/>
            </p:cNvSpPr>
            <p:nvPr/>
          </p:nvSpPr>
          <p:spPr bwMode="auto">
            <a:xfrm>
              <a:off x="13695225" y="7148913"/>
              <a:ext cx="722957" cy="757520"/>
            </a:xfrm>
            <a:custGeom>
              <a:avLst/>
              <a:gdLst>
                <a:gd name="T0" fmla="*/ 1059 w 1109"/>
                <a:gd name="T1" fmla="*/ 0 h 1158"/>
                <a:gd name="T2" fmla="*/ 1059 w 1109"/>
                <a:gd name="T3" fmla="*/ 0 h 1158"/>
                <a:gd name="T4" fmla="*/ 1083 w 1109"/>
                <a:gd name="T5" fmla="*/ 69 h 1158"/>
                <a:gd name="T6" fmla="*/ 1083 w 1109"/>
                <a:gd name="T7" fmla="*/ 406 h 1158"/>
                <a:gd name="T8" fmla="*/ 1083 w 1109"/>
                <a:gd name="T9" fmla="*/ 406 h 1158"/>
                <a:gd name="T10" fmla="*/ 987 w 1109"/>
                <a:gd name="T11" fmla="*/ 589 h 1158"/>
                <a:gd name="T12" fmla="*/ 46 w 1109"/>
                <a:gd name="T13" fmla="*/ 1128 h 1158"/>
                <a:gd name="T14" fmla="*/ 46 w 1109"/>
                <a:gd name="T15" fmla="*/ 1128 h 1158"/>
                <a:gd name="T16" fmla="*/ 0 w 1109"/>
                <a:gd name="T17" fmla="*/ 1138 h 1158"/>
                <a:gd name="T18" fmla="*/ 0 w 1109"/>
                <a:gd name="T19" fmla="*/ 1138 h 1158"/>
                <a:gd name="T20" fmla="*/ 72 w 1109"/>
                <a:gd name="T21" fmla="*/ 1140 h 1158"/>
                <a:gd name="T22" fmla="*/ 1013 w 1109"/>
                <a:gd name="T23" fmla="*/ 602 h 1158"/>
                <a:gd name="T24" fmla="*/ 1013 w 1109"/>
                <a:gd name="T25" fmla="*/ 602 h 1158"/>
                <a:gd name="T26" fmla="*/ 1108 w 1109"/>
                <a:gd name="T27" fmla="*/ 418 h 1158"/>
                <a:gd name="T28" fmla="*/ 1108 w 1109"/>
                <a:gd name="T29" fmla="*/ 82 h 1158"/>
                <a:gd name="T30" fmla="*/ 1108 w 1109"/>
                <a:gd name="T31" fmla="*/ 82 h 1158"/>
                <a:gd name="T32" fmla="*/ 1059 w 1109"/>
                <a:gd name="T33"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9" h="1158">
                  <a:moveTo>
                    <a:pt x="1059" y="0"/>
                  </a:moveTo>
                  <a:lnTo>
                    <a:pt x="1059" y="0"/>
                  </a:lnTo>
                  <a:cubicBezTo>
                    <a:pt x="1074" y="14"/>
                    <a:pt x="1083" y="37"/>
                    <a:pt x="1083" y="69"/>
                  </a:cubicBezTo>
                  <a:lnTo>
                    <a:pt x="1083" y="406"/>
                  </a:lnTo>
                  <a:lnTo>
                    <a:pt x="1083" y="406"/>
                  </a:lnTo>
                  <a:cubicBezTo>
                    <a:pt x="1083" y="476"/>
                    <a:pt x="1040" y="559"/>
                    <a:pt x="987" y="589"/>
                  </a:cubicBezTo>
                  <a:lnTo>
                    <a:pt x="46" y="1128"/>
                  </a:lnTo>
                  <a:lnTo>
                    <a:pt x="46" y="1128"/>
                  </a:lnTo>
                  <a:cubicBezTo>
                    <a:pt x="29" y="1138"/>
                    <a:pt x="14" y="1140"/>
                    <a:pt x="0" y="1138"/>
                  </a:cubicBezTo>
                  <a:lnTo>
                    <a:pt x="0" y="1138"/>
                  </a:lnTo>
                  <a:cubicBezTo>
                    <a:pt x="18" y="1154"/>
                    <a:pt x="43" y="1157"/>
                    <a:pt x="72" y="1140"/>
                  </a:cubicBezTo>
                  <a:lnTo>
                    <a:pt x="1013" y="602"/>
                  </a:lnTo>
                  <a:lnTo>
                    <a:pt x="1013" y="602"/>
                  </a:lnTo>
                  <a:cubicBezTo>
                    <a:pt x="1065" y="571"/>
                    <a:pt x="1108" y="489"/>
                    <a:pt x="1108" y="418"/>
                  </a:cubicBezTo>
                  <a:lnTo>
                    <a:pt x="1108" y="82"/>
                  </a:lnTo>
                  <a:lnTo>
                    <a:pt x="1108" y="82"/>
                  </a:lnTo>
                  <a:cubicBezTo>
                    <a:pt x="1108" y="34"/>
                    <a:pt x="1088" y="4"/>
                    <a:pt x="1059"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86" name="Freeform 99">
              <a:extLst>
                <a:ext uri="{FF2B5EF4-FFF2-40B4-BE49-F238E27FC236}">
                  <a16:creationId xmlns:a16="http://schemas.microsoft.com/office/drawing/2014/main" id="{27381D2F-203B-9EAB-F73D-29F2A809F28D}"/>
                </a:ext>
              </a:extLst>
            </p:cNvPr>
            <p:cNvSpPr>
              <a:spLocks noChangeArrowheads="1"/>
            </p:cNvSpPr>
            <p:nvPr/>
          </p:nvSpPr>
          <p:spPr bwMode="auto">
            <a:xfrm>
              <a:off x="13914127" y="7523351"/>
              <a:ext cx="83530" cy="138255"/>
            </a:xfrm>
            <a:custGeom>
              <a:avLst/>
              <a:gdLst>
                <a:gd name="T0" fmla="*/ 21 w 129"/>
                <a:gd name="T1" fmla="*/ 204 h 211"/>
                <a:gd name="T2" fmla="*/ 107 w 129"/>
                <a:gd name="T3" fmla="*/ 154 h 211"/>
                <a:gd name="T4" fmla="*/ 107 w 129"/>
                <a:gd name="T5" fmla="*/ 154 h 211"/>
                <a:gd name="T6" fmla="*/ 128 w 129"/>
                <a:gd name="T7" fmla="*/ 114 h 211"/>
                <a:gd name="T8" fmla="*/ 128 w 129"/>
                <a:gd name="T9" fmla="*/ 22 h 211"/>
                <a:gd name="T10" fmla="*/ 128 w 129"/>
                <a:gd name="T11" fmla="*/ 22 h 211"/>
                <a:gd name="T12" fmla="*/ 107 w 129"/>
                <a:gd name="T13" fmla="*/ 6 h 211"/>
                <a:gd name="T14" fmla="*/ 21 w 129"/>
                <a:gd name="T15" fmla="*/ 56 h 211"/>
                <a:gd name="T16" fmla="*/ 21 w 129"/>
                <a:gd name="T17" fmla="*/ 56 h 211"/>
                <a:gd name="T18" fmla="*/ 0 w 129"/>
                <a:gd name="T19" fmla="*/ 96 h 211"/>
                <a:gd name="T20" fmla="*/ 0 w 129"/>
                <a:gd name="T21" fmla="*/ 188 h 211"/>
                <a:gd name="T22" fmla="*/ 0 w 129"/>
                <a:gd name="T23" fmla="*/ 188 h 211"/>
                <a:gd name="T24" fmla="*/ 21 w 129"/>
                <a:gd name="T25" fmla="*/ 204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211">
                  <a:moveTo>
                    <a:pt x="21" y="204"/>
                  </a:moveTo>
                  <a:lnTo>
                    <a:pt x="107" y="154"/>
                  </a:lnTo>
                  <a:lnTo>
                    <a:pt x="107" y="154"/>
                  </a:lnTo>
                  <a:cubicBezTo>
                    <a:pt x="119" y="147"/>
                    <a:pt x="128" y="129"/>
                    <a:pt x="128" y="114"/>
                  </a:cubicBezTo>
                  <a:lnTo>
                    <a:pt x="128" y="22"/>
                  </a:lnTo>
                  <a:lnTo>
                    <a:pt x="128" y="22"/>
                  </a:lnTo>
                  <a:cubicBezTo>
                    <a:pt x="128" y="6"/>
                    <a:pt x="119" y="0"/>
                    <a:pt x="107" y="6"/>
                  </a:cubicBezTo>
                  <a:lnTo>
                    <a:pt x="21" y="56"/>
                  </a:lnTo>
                  <a:lnTo>
                    <a:pt x="21" y="56"/>
                  </a:lnTo>
                  <a:cubicBezTo>
                    <a:pt x="9" y="63"/>
                    <a:pt x="0" y="81"/>
                    <a:pt x="0" y="96"/>
                  </a:cubicBezTo>
                  <a:lnTo>
                    <a:pt x="0" y="188"/>
                  </a:lnTo>
                  <a:lnTo>
                    <a:pt x="0" y="188"/>
                  </a:lnTo>
                  <a:cubicBezTo>
                    <a:pt x="0" y="203"/>
                    <a:pt x="9" y="210"/>
                    <a:pt x="21" y="204"/>
                  </a:cubicBezTo>
                </a:path>
              </a:pathLst>
            </a:custGeom>
            <a:solidFill>
              <a:srgbClr val="396CA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87" name="Freeform 100">
              <a:extLst>
                <a:ext uri="{FF2B5EF4-FFF2-40B4-BE49-F238E27FC236}">
                  <a16:creationId xmlns:a16="http://schemas.microsoft.com/office/drawing/2014/main" id="{DA714084-E623-ACE5-069B-02442A23A78E}"/>
                </a:ext>
              </a:extLst>
            </p:cNvPr>
            <p:cNvSpPr>
              <a:spLocks noChangeArrowheads="1"/>
            </p:cNvSpPr>
            <p:nvPr/>
          </p:nvSpPr>
          <p:spPr bwMode="auto">
            <a:xfrm>
              <a:off x="14101348" y="7413899"/>
              <a:ext cx="83528" cy="138255"/>
            </a:xfrm>
            <a:custGeom>
              <a:avLst/>
              <a:gdLst>
                <a:gd name="T0" fmla="*/ 20 w 129"/>
                <a:gd name="T1" fmla="*/ 204 h 212"/>
                <a:gd name="T2" fmla="*/ 107 w 129"/>
                <a:gd name="T3" fmla="*/ 154 h 212"/>
                <a:gd name="T4" fmla="*/ 107 w 129"/>
                <a:gd name="T5" fmla="*/ 154 h 212"/>
                <a:gd name="T6" fmla="*/ 128 w 129"/>
                <a:gd name="T7" fmla="*/ 115 h 212"/>
                <a:gd name="T8" fmla="*/ 128 w 129"/>
                <a:gd name="T9" fmla="*/ 23 h 212"/>
                <a:gd name="T10" fmla="*/ 128 w 129"/>
                <a:gd name="T11" fmla="*/ 23 h 212"/>
                <a:gd name="T12" fmla="*/ 107 w 129"/>
                <a:gd name="T13" fmla="*/ 7 h 212"/>
                <a:gd name="T14" fmla="*/ 20 w 129"/>
                <a:gd name="T15" fmla="*/ 57 h 212"/>
                <a:gd name="T16" fmla="*/ 20 w 129"/>
                <a:gd name="T17" fmla="*/ 57 h 212"/>
                <a:gd name="T18" fmla="*/ 0 w 129"/>
                <a:gd name="T19" fmla="*/ 96 h 212"/>
                <a:gd name="T20" fmla="*/ 0 w 129"/>
                <a:gd name="T21" fmla="*/ 188 h 212"/>
                <a:gd name="T22" fmla="*/ 0 w 129"/>
                <a:gd name="T23" fmla="*/ 188 h 212"/>
                <a:gd name="T24" fmla="*/ 20 w 129"/>
                <a:gd name="T25" fmla="*/ 20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212">
                  <a:moveTo>
                    <a:pt x="20" y="204"/>
                  </a:moveTo>
                  <a:lnTo>
                    <a:pt x="107" y="154"/>
                  </a:lnTo>
                  <a:lnTo>
                    <a:pt x="107" y="154"/>
                  </a:lnTo>
                  <a:cubicBezTo>
                    <a:pt x="118" y="148"/>
                    <a:pt x="128" y="130"/>
                    <a:pt x="128" y="115"/>
                  </a:cubicBezTo>
                  <a:lnTo>
                    <a:pt x="128" y="23"/>
                  </a:lnTo>
                  <a:lnTo>
                    <a:pt x="128" y="23"/>
                  </a:lnTo>
                  <a:cubicBezTo>
                    <a:pt x="128" y="7"/>
                    <a:pt x="118" y="0"/>
                    <a:pt x="107" y="7"/>
                  </a:cubicBezTo>
                  <a:lnTo>
                    <a:pt x="20" y="57"/>
                  </a:lnTo>
                  <a:lnTo>
                    <a:pt x="20" y="57"/>
                  </a:lnTo>
                  <a:cubicBezTo>
                    <a:pt x="9" y="63"/>
                    <a:pt x="0" y="81"/>
                    <a:pt x="0" y="96"/>
                  </a:cubicBezTo>
                  <a:lnTo>
                    <a:pt x="0" y="188"/>
                  </a:lnTo>
                  <a:lnTo>
                    <a:pt x="0" y="188"/>
                  </a:lnTo>
                  <a:cubicBezTo>
                    <a:pt x="0" y="204"/>
                    <a:pt x="9" y="211"/>
                    <a:pt x="20" y="204"/>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88" name="Freeform 101">
              <a:extLst>
                <a:ext uri="{FF2B5EF4-FFF2-40B4-BE49-F238E27FC236}">
                  <a16:creationId xmlns:a16="http://schemas.microsoft.com/office/drawing/2014/main" id="{B94D3DEC-5D76-FC4A-B938-E245D15240C6}"/>
                </a:ext>
              </a:extLst>
            </p:cNvPr>
            <p:cNvSpPr>
              <a:spLocks noChangeArrowheads="1"/>
            </p:cNvSpPr>
            <p:nvPr/>
          </p:nvSpPr>
          <p:spPr bwMode="auto">
            <a:xfrm>
              <a:off x="13680824" y="5547464"/>
              <a:ext cx="740237" cy="780563"/>
            </a:xfrm>
            <a:custGeom>
              <a:avLst/>
              <a:gdLst>
                <a:gd name="T0" fmla="*/ 96 w 1133"/>
                <a:gd name="T1" fmla="*/ 1161 h 1193"/>
                <a:gd name="T2" fmla="*/ 1037 w 1133"/>
                <a:gd name="T3" fmla="*/ 623 h 1193"/>
                <a:gd name="T4" fmla="*/ 1037 w 1133"/>
                <a:gd name="T5" fmla="*/ 623 h 1193"/>
                <a:gd name="T6" fmla="*/ 1132 w 1133"/>
                <a:gd name="T7" fmla="*/ 439 h 1193"/>
                <a:gd name="T8" fmla="*/ 1132 w 1133"/>
                <a:gd name="T9" fmla="*/ 103 h 1193"/>
                <a:gd name="T10" fmla="*/ 1132 w 1133"/>
                <a:gd name="T11" fmla="*/ 103 h 1193"/>
                <a:gd name="T12" fmla="*/ 1037 w 1133"/>
                <a:gd name="T13" fmla="*/ 31 h 1193"/>
                <a:gd name="T14" fmla="*/ 96 w 1133"/>
                <a:gd name="T15" fmla="*/ 569 h 1193"/>
                <a:gd name="T16" fmla="*/ 96 w 1133"/>
                <a:gd name="T17" fmla="*/ 569 h 1193"/>
                <a:gd name="T18" fmla="*/ 0 w 1133"/>
                <a:gd name="T19" fmla="*/ 752 h 1193"/>
                <a:gd name="T20" fmla="*/ 0 w 1133"/>
                <a:gd name="T21" fmla="*/ 1089 h 1193"/>
                <a:gd name="T22" fmla="*/ 0 w 1133"/>
                <a:gd name="T23" fmla="*/ 1089 h 1193"/>
                <a:gd name="T24" fmla="*/ 96 w 1133"/>
                <a:gd name="T25" fmla="*/ 1161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3" h="1193">
                  <a:moveTo>
                    <a:pt x="96" y="1161"/>
                  </a:moveTo>
                  <a:lnTo>
                    <a:pt x="1037" y="623"/>
                  </a:lnTo>
                  <a:lnTo>
                    <a:pt x="1037" y="623"/>
                  </a:lnTo>
                  <a:cubicBezTo>
                    <a:pt x="1089" y="592"/>
                    <a:pt x="1132" y="510"/>
                    <a:pt x="1132" y="439"/>
                  </a:cubicBezTo>
                  <a:lnTo>
                    <a:pt x="1132" y="103"/>
                  </a:lnTo>
                  <a:lnTo>
                    <a:pt x="1132" y="103"/>
                  </a:lnTo>
                  <a:cubicBezTo>
                    <a:pt x="1132" y="32"/>
                    <a:pt x="1089" y="0"/>
                    <a:pt x="1037" y="31"/>
                  </a:cubicBezTo>
                  <a:lnTo>
                    <a:pt x="96" y="569"/>
                  </a:lnTo>
                  <a:lnTo>
                    <a:pt x="96" y="569"/>
                  </a:lnTo>
                  <a:cubicBezTo>
                    <a:pt x="43" y="600"/>
                    <a:pt x="0" y="682"/>
                    <a:pt x="0" y="752"/>
                  </a:cubicBezTo>
                  <a:lnTo>
                    <a:pt x="0" y="1089"/>
                  </a:lnTo>
                  <a:lnTo>
                    <a:pt x="0" y="1089"/>
                  </a:lnTo>
                  <a:cubicBezTo>
                    <a:pt x="0" y="1160"/>
                    <a:pt x="43" y="1192"/>
                    <a:pt x="96" y="1161"/>
                  </a:cubicBezTo>
                </a:path>
              </a:pathLst>
            </a:custGeom>
            <a:solidFill>
              <a:srgbClr val="173D7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89" name="Freeform 102">
              <a:extLst>
                <a:ext uri="{FF2B5EF4-FFF2-40B4-BE49-F238E27FC236}">
                  <a16:creationId xmlns:a16="http://schemas.microsoft.com/office/drawing/2014/main" id="{C4AFB7E7-30BE-31C6-02C0-D6DDCEF83B48}"/>
                </a:ext>
              </a:extLst>
            </p:cNvPr>
            <p:cNvSpPr>
              <a:spLocks noChangeArrowheads="1"/>
            </p:cNvSpPr>
            <p:nvPr/>
          </p:nvSpPr>
          <p:spPr bwMode="auto">
            <a:xfrm>
              <a:off x="13695225" y="5561866"/>
              <a:ext cx="722957" cy="757519"/>
            </a:xfrm>
            <a:custGeom>
              <a:avLst/>
              <a:gdLst>
                <a:gd name="T0" fmla="*/ 1059 w 1109"/>
                <a:gd name="T1" fmla="*/ 0 h 1159"/>
                <a:gd name="T2" fmla="*/ 1059 w 1109"/>
                <a:gd name="T3" fmla="*/ 0 h 1159"/>
                <a:gd name="T4" fmla="*/ 1083 w 1109"/>
                <a:gd name="T5" fmla="*/ 70 h 1159"/>
                <a:gd name="T6" fmla="*/ 1083 w 1109"/>
                <a:gd name="T7" fmla="*/ 406 h 1159"/>
                <a:gd name="T8" fmla="*/ 1083 w 1109"/>
                <a:gd name="T9" fmla="*/ 406 h 1159"/>
                <a:gd name="T10" fmla="*/ 987 w 1109"/>
                <a:gd name="T11" fmla="*/ 590 h 1159"/>
                <a:gd name="T12" fmla="*/ 46 w 1109"/>
                <a:gd name="T13" fmla="*/ 1128 h 1159"/>
                <a:gd name="T14" fmla="*/ 46 w 1109"/>
                <a:gd name="T15" fmla="*/ 1128 h 1159"/>
                <a:gd name="T16" fmla="*/ 0 w 1109"/>
                <a:gd name="T17" fmla="*/ 1139 h 1159"/>
                <a:gd name="T18" fmla="*/ 0 w 1109"/>
                <a:gd name="T19" fmla="*/ 1139 h 1159"/>
                <a:gd name="T20" fmla="*/ 72 w 1109"/>
                <a:gd name="T21" fmla="*/ 1141 h 1159"/>
                <a:gd name="T22" fmla="*/ 1013 w 1109"/>
                <a:gd name="T23" fmla="*/ 603 h 1159"/>
                <a:gd name="T24" fmla="*/ 1013 w 1109"/>
                <a:gd name="T25" fmla="*/ 603 h 1159"/>
                <a:gd name="T26" fmla="*/ 1108 w 1109"/>
                <a:gd name="T27" fmla="*/ 419 h 1159"/>
                <a:gd name="T28" fmla="*/ 1108 w 1109"/>
                <a:gd name="T29" fmla="*/ 83 h 1159"/>
                <a:gd name="T30" fmla="*/ 1108 w 1109"/>
                <a:gd name="T31" fmla="*/ 83 h 1159"/>
                <a:gd name="T32" fmla="*/ 1059 w 1109"/>
                <a:gd name="T33" fmla="*/ 0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9" h="1159">
                  <a:moveTo>
                    <a:pt x="1059" y="0"/>
                  </a:moveTo>
                  <a:lnTo>
                    <a:pt x="1059" y="0"/>
                  </a:lnTo>
                  <a:cubicBezTo>
                    <a:pt x="1074" y="14"/>
                    <a:pt x="1083" y="38"/>
                    <a:pt x="1083" y="70"/>
                  </a:cubicBezTo>
                  <a:lnTo>
                    <a:pt x="1083" y="406"/>
                  </a:lnTo>
                  <a:lnTo>
                    <a:pt x="1083" y="406"/>
                  </a:lnTo>
                  <a:cubicBezTo>
                    <a:pt x="1083" y="477"/>
                    <a:pt x="1040" y="559"/>
                    <a:pt x="987" y="590"/>
                  </a:cubicBezTo>
                  <a:lnTo>
                    <a:pt x="46" y="1128"/>
                  </a:lnTo>
                  <a:lnTo>
                    <a:pt x="46" y="1128"/>
                  </a:lnTo>
                  <a:cubicBezTo>
                    <a:pt x="29" y="1138"/>
                    <a:pt x="14" y="1141"/>
                    <a:pt x="0" y="1139"/>
                  </a:cubicBezTo>
                  <a:lnTo>
                    <a:pt x="0" y="1139"/>
                  </a:lnTo>
                  <a:cubicBezTo>
                    <a:pt x="18" y="1155"/>
                    <a:pt x="43" y="1158"/>
                    <a:pt x="72" y="1141"/>
                  </a:cubicBezTo>
                  <a:lnTo>
                    <a:pt x="1013" y="603"/>
                  </a:lnTo>
                  <a:lnTo>
                    <a:pt x="1013" y="603"/>
                  </a:lnTo>
                  <a:cubicBezTo>
                    <a:pt x="1065" y="572"/>
                    <a:pt x="1108" y="490"/>
                    <a:pt x="1108" y="419"/>
                  </a:cubicBezTo>
                  <a:lnTo>
                    <a:pt x="1108" y="83"/>
                  </a:lnTo>
                  <a:lnTo>
                    <a:pt x="1108" y="83"/>
                  </a:lnTo>
                  <a:cubicBezTo>
                    <a:pt x="1108" y="35"/>
                    <a:pt x="1088" y="5"/>
                    <a:pt x="1059"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90" name="Freeform 103">
              <a:extLst>
                <a:ext uri="{FF2B5EF4-FFF2-40B4-BE49-F238E27FC236}">
                  <a16:creationId xmlns:a16="http://schemas.microsoft.com/office/drawing/2014/main" id="{1F044C17-9CC3-65B0-88BA-9BDAE9E72AD2}"/>
                </a:ext>
              </a:extLst>
            </p:cNvPr>
            <p:cNvSpPr>
              <a:spLocks noChangeArrowheads="1"/>
            </p:cNvSpPr>
            <p:nvPr/>
          </p:nvSpPr>
          <p:spPr bwMode="auto">
            <a:xfrm>
              <a:off x="13914127" y="5933424"/>
              <a:ext cx="83530" cy="138255"/>
            </a:xfrm>
            <a:custGeom>
              <a:avLst/>
              <a:gdLst>
                <a:gd name="T0" fmla="*/ 21 w 129"/>
                <a:gd name="T1" fmla="*/ 204 h 211"/>
                <a:gd name="T2" fmla="*/ 107 w 129"/>
                <a:gd name="T3" fmla="*/ 154 h 211"/>
                <a:gd name="T4" fmla="*/ 107 w 129"/>
                <a:gd name="T5" fmla="*/ 154 h 211"/>
                <a:gd name="T6" fmla="*/ 128 w 129"/>
                <a:gd name="T7" fmla="*/ 114 h 211"/>
                <a:gd name="T8" fmla="*/ 128 w 129"/>
                <a:gd name="T9" fmla="*/ 22 h 211"/>
                <a:gd name="T10" fmla="*/ 128 w 129"/>
                <a:gd name="T11" fmla="*/ 22 h 211"/>
                <a:gd name="T12" fmla="*/ 107 w 129"/>
                <a:gd name="T13" fmla="*/ 6 h 211"/>
                <a:gd name="T14" fmla="*/ 21 w 129"/>
                <a:gd name="T15" fmla="*/ 56 h 211"/>
                <a:gd name="T16" fmla="*/ 21 w 129"/>
                <a:gd name="T17" fmla="*/ 56 h 211"/>
                <a:gd name="T18" fmla="*/ 0 w 129"/>
                <a:gd name="T19" fmla="*/ 96 h 211"/>
                <a:gd name="T20" fmla="*/ 0 w 129"/>
                <a:gd name="T21" fmla="*/ 188 h 211"/>
                <a:gd name="T22" fmla="*/ 0 w 129"/>
                <a:gd name="T23" fmla="*/ 188 h 211"/>
                <a:gd name="T24" fmla="*/ 21 w 129"/>
                <a:gd name="T25" fmla="*/ 204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211">
                  <a:moveTo>
                    <a:pt x="21" y="204"/>
                  </a:moveTo>
                  <a:lnTo>
                    <a:pt x="107" y="154"/>
                  </a:lnTo>
                  <a:lnTo>
                    <a:pt x="107" y="154"/>
                  </a:lnTo>
                  <a:cubicBezTo>
                    <a:pt x="119" y="147"/>
                    <a:pt x="128" y="129"/>
                    <a:pt x="128" y="114"/>
                  </a:cubicBezTo>
                  <a:lnTo>
                    <a:pt x="128" y="22"/>
                  </a:lnTo>
                  <a:lnTo>
                    <a:pt x="128" y="22"/>
                  </a:lnTo>
                  <a:cubicBezTo>
                    <a:pt x="128" y="6"/>
                    <a:pt x="119" y="0"/>
                    <a:pt x="107" y="6"/>
                  </a:cubicBezTo>
                  <a:lnTo>
                    <a:pt x="21" y="56"/>
                  </a:lnTo>
                  <a:lnTo>
                    <a:pt x="21" y="56"/>
                  </a:lnTo>
                  <a:cubicBezTo>
                    <a:pt x="9" y="62"/>
                    <a:pt x="0" y="81"/>
                    <a:pt x="0" y="96"/>
                  </a:cubicBezTo>
                  <a:lnTo>
                    <a:pt x="0" y="188"/>
                  </a:lnTo>
                  <a:lnTo>
                    <a:pt x="0" y="188"/>
                  </a:lnTo>
                  <a:cubicBezTo>
                    <a:pt x="0" y="203"/>
                    <a:pt x="9" y="210"/>
                    <a:pt x="21" y="204"/>
                  </a:cubicBezTo>
                </a:path>
              </a:pathLst>
            </a:custGeom>
            <a:solidFill>
              <a:srgbClr val="396CA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91" name="Freeform 104">
              <a:extLst>
                <a:ext uri="{FF2B5EF4-FFF2-40B4-BE49-F238E27FC236}">
                  <a16:creationId xmlns:a16="http://schemas.microsoft.com/office/drawing/2014/main" id="{98B9F9EA-FC85-2A67-BF5F-74265A94B7B6}"/>
                </a:ext>
              </a:extLst>
            </p:cNvPr>
            <p:cNvSpPr>
              <a:spLocks noChangeArrowheads="1"/>
            </p:cNvSpPr>
            <p:nvPr/>
          </p:nvSpPr>
          <p:spPr bwMode="auto">
            <a:xfrm>
              <a:off x="14101348" y="5826853"/>
              <a:ext cx="83528" cy="138255"/>
            </a:xfrm>
            <a:custGeom>
              <a:avLst/>
              <a:gdLst>
                <a:gd name="T0" fmla="*/ 20 w 129"/>
                <a:gd name="T1" fmla="*/ 204 h 212"/>
                <a:gd name="T2" fmla="*/ 107 w 129"/>
                <a:gd name="T3" fmla="*/ 154 h 212"/>
                <a:gd name="T4" fmla="*/ 107 w 129"/>
                <a:gd name="T5" fmla="*/ 154 h 212"/>
                <a:gd name="T6" fmla="*/ 128 w 129"/>
                <a:gd name="T7" fmla="*/ 114 h 212"/>
                <a:gd name="T8" fmla="*/ 128 w 129"/>
                <a:gd name="T9" fmla="*/ 22 h 212"/>
                <a:gd name="T10" fmla="*/ 128 w 129"/>
                <a:gd name="T11" fmla="*/ 22 h 212"/>
                <a:gd name="T12" fmla="*/ 107 w 129"/>
                <a:gd name="T13" fmla="*/ 6 h 212"/>
                <a:gd name="T14" fmla="*/ 20 w 129"/>
                <a:gd name="T15" fmla="*/ 56 h 212"/>
                <a:gd name="T16" fmla="*/ 20 w 129"/>
                <a:gd name="T17" fmla="*/ 56 h 212"/>
                <a:gd name="T18" fmla="*/ 0 w 129"/>
                <a:gd name="T19" fmla="*/ 96 h 212"/>
                <a:gd name="T20" fmla="*/ 0 w 129"/>
                <a:gd name="T21" fmla="*/ 188 h 212"/>
                <a:gd name="T22" fmla="*/ 0 w 129"/>
                <a:gd name="T23" fmla="*/ 188 h 212"/>
                <a:gd name="T24" fmla="*/ 20 w 129"/>
                <a:gd name="T25" fmla="*/ 20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212">
                  <a:moveTo>
                    <a:pt x="20" y="204"/>
                  </a:moveTo>
                  <a:lnTo>
                    <a:pt x="107" y="154"/>
                  </a:lnTo>
                  <a:lnTo>
                    <a:pt x="107" y="154"/>
                  </a:lnTo>
                  <a:cubicBezTo>
                    <a:pt x="118" y="148"/>
                    <a:pt x="128" y="130"/>
                    <a:pt x="128" y="114"/>
                  </a:cubicBezTo>
                  <a:lnTo>
                    <a:pt x="128" y="22"/>
                  </a:lnTo>
                  <a:lnTo>
                    <a:pt x="128" y="22"/>
                  </a:lnTo>
                  <a:cubicBezTo>
                    <a:pt x="128" y="7"/>
                    <a:pt x="118" y="0"/>
                    <a:pt x="107" y="6"/>
                  </a:cubicBezTo>
                  <a:lnTo>
                    <a:pt x="20" y="56"/>
                  </a:lnTo>
                  <a:lnTo>
                    <a:pt x="20" y="56"/>
                  </a:lnTo>
                  <a:cubicBezTo>
                    <a:pt x="9" y="63"/>
                    <a:pt x="0" y="81"/>
                    <a:pt x="0" y="96"/>
                  </a:cubicBezTo>
                  <a:lnTo>
                    <a:pt x="0" y="188"/>
                  </a:lnTo>
                  <a:lnTo>
                    <a:pt x="0" y="188"/>
                  </a:lnTo>
                  <a:cubicBezTo>
                    <a:pt x="0" y="203"/>
                    <a:pt x="9" y="211"/>
                    <a:pt x="20" y="204"/>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92" name="Freeform 91">
              <a:extLst>
                <a:ext uri="{FF2B5EF4-FFF2-40B4-BE49-F238E27FC236}">
                  <a16:creationId xmlns:a16="http://schemas.microsoft.com/office/drawing/2014/main" id="{2CAFF1C8-C104-E285-3E53-A87E44992812}"/>
                </a:ext>
              </a:extLst>
            </p:cNvPr>
            <p:cNvSpPr>
              <a:spLocks noChangeArrowheads="1"/>
            </p:cNvSpPr>
            <p:nvPr/>
          </p:nvSpPr>
          <p:spPr bwMode="auto">
            <a:xfrm>
              <a:off x="11736618" y="4038091"/>
              <a:ext cx="1531668" cy="4115583"/>
            </a:xfrm>
            <a:custGeom>
              <a:avLst/>
              <a:gdLst>
                <a:gd name="connsiteX0" fmla="*/ 16656 w 1531668"/>
                <a:gd name="connsiteY0" fmla="*/ 2866023 h 4115583"/>
                <a:gd name="connsiteX1" fmla="*/ 56825 w 1531668"/>
                <a:gd name="connsiteY1" fmla="*/ 2867002 h 4115583"/>
                <a:gd name="connsiteX2" fmla="*/ 1474190 w 1531668"/>
                <a:gd name="connsiteY2" fmla="*/ 3685390 h 4115583"/>
                <a:gd name="connsiteX3" fmla="*/ 1531668 w 1531668"/>
                <a:gd name="connsiteY3" fmla="*/ 3795118 h 4115583"/>
                <a:gd name="connsiteX4" fmla="*/ 1531668 w 1531668"/>
                <a:gd name="connsiteY4" fmla="*/ 4065520 h 4115583"/>
                <a:gd name="connsiteX5" fmla="*/ 1474190 w 1531668"/>
                <a:gd name="connsiteY5" fmla="*/ 4108627 h 4115583"/>
                <a:gd name="connsiteX6" fmla="*/ 56825 w 1531668"/>
                <a:gd name="connsiteY6" fmla="*/ 3290239 h 4115583"/>
                <a:gd name="connsiteX7" fmla="*/ 0 w 1531668"/>
                <a:gd name="connsiteY7" fmla="*/ 3180511 h 4115583"/>
                <a:gd name="connsiteX8" fmla="*/ 0 w 1531668"/>
                <a:gd name="connsiteY8" fmla="*/ 2910110 h 4115583"/>
                <a:gd name="connsiteX9" fmla="*/ 16656 w 1531668"/>
                <a:gd name="connsiteY9" fmla="*/ 2866023 h 4115583"/>
                <a:gd name="connsiteX10" fmla="*/ 16656 w 1531668"/>
                <a:gd name="connsiteY10" fmla="*/ 2390608 h 4115583"/>
                <a:gd name="connsiteX11" fmla="*/ 56825 w 1531668"/>
                <a:gd name="connsiteY11" fmla="*/ 2391751 h 4115583"/>
                <a:gd name="connsiteX12" fmla="*/ 1474190 w 1531668"/>
                <a:gd name="connsiteY12" fmla="*/ 3209486 h 4115583"/>
                <a:gd name="connsiteX13" fmla="*/ 1531668 w 1531668"/>
                <a:gd name="connsiteY13" fmla="*/ 3319214 h 4115583"/>
                <a:gd name="connsiteX14" fmla="*/ 1531668 w 1531668"/>
                <a:gd name="connsiteY14" fmla="*/ 3589615 h 4115583"/>
                <a:gd name="connsiteX15" fmla="*/ 1474190 w 1531668"/>
                <a:gd name="connsiteY15" fmla="*/ 3632723 h 4115583"/>
                <a:gd name="connsiteX16" fmla="*/ 56825 w 1531668"/>
                <a:gd name="connsiteY16" fmla="*/ 2814335 h 4115583"/>
                <a:gd name="connsiteX17" fmla="*/ 0 w 1531668"/>
                <a:gd name="connsiteY17" fmla="*/ 2704607 h 4115583"/>
                <a:gd name="connsiteX18" fmla="*/ 0 w 1531668"/>
                <a:gd name="connsiteY18" fmla="*/ 2435512 h 4115583"/>
                <a:gd name="connsiteX19" fmla="*/ 16656 w 1531668"/>
                <a:gd name="connsiteY19" fmla="*/ 2390608 h 4115583"/>
                <a:gd name="connsiteX20" fmla="*/ 16656 w 1531668"/>
                <a:gd name="connsiteY20" fmla="*/ 1912723 h 4115583"/>
                <a:gd name="connsiteX21" fmla="*/ 56825 w 1531668"/>
                <a:gd name="connsiteY21" fmla="*/ 1913621 h 4115583"/>
                <a:gd name="connsiteX22" fmla="*/ 1474190 w 1531668"/>
                <a:gd name="connsiteY22" fmla="*/ 2731356 h 4115583"/>
                <a:gd name="connsiteX23" fmla="*/ 1531668 w 1531668"/>
                <a:gd name="connsiteY23" fmla="*/ 2841737 h 4115583"/>
                <a:gd name="connsiteX24" fmla="*/ 1531668 w 1531668"/>
                <a:gd name="connsiteY24" fmla="*/ 3111485 h 4115583"/>
                <a:gd name="connsiteX25" fmla="*/ 1474190 w 1531668"/>
                <a:gd name="connsiteY25" fmla="*/ 3154593 h 4115583"/>
                <a:gd name="connsiteX26" fmla="*/ 56825 w 1531668"/>
                <a:gd name="connsiteY26" fmla="*/ 2336858 h 4115583"/>
                <a:gd name="connsiteX27" fmla="*/ 0 w 1531668"/>
                <a:gd name="connsiteY27" fmla="*/ 2227783 h 4115583"/>
                <a:gd name="connsiteX28" fmla="*/ 0 w 1531668"/>
                <a:gd name="connsiteY28" fmla="*/ 1957382 h 4115583"/>
                <a:gd name="connsiteX29" fmla="*/ 16656 w 1531668"/>
                <a:gd name="connsiteY29" fmla="*/ 1912723 h 4115583"/>
                <a:gd name="connsiteX30" fmla="*/ 34719 w 1531668"/>
                <a:gd name="connsiteY30" fmla="*/ 1431525 h 4115583"/>
                <a:gd name="connsiteX31" fmla="*/ 56825 w 1531668"/>
                <a:gd name="connsiteY31" fmla="*/ 1438372 h 4115583"/>
                <a:gd name="connsiteX32" fmla="*/ 1474190 w 1531668"/>
                <a:gd name="connsiteY32" fmla="*/ 2256760 h 4115583"/>
                <a:gd name="connsiteX33" fmla="*/ 1531668 w 1531668"/>
                <a:gd name="connsiteY33" fmla="*/ 2366488 h 4115583"/>
                <a:gd name="connsiteX34" fmla="*/ 1531668 w 1531668"/>
                <a:gd name="connsiteY34" fmla="*/ 2636236 h 4115583"/>
                <a:gd name="connsiteX35" fmla="*/ 1474190 w 1531668"/>
                <a:gd name="connsiteY35" fmla="*/ 2679997 h 4115583"/>
                <a:gd name="connsiteX36" fmla="*/ 56825 w 1531668"/>
                <a:gd name="connsiteY36" fmla="*/ 1861609 h 4115583"/>
                <a:gd name="connsiteX37" fmla="*/ 0 w 1531668"/>
                <a:gd name="connsiteY37" fmla="*/ 1752534 h 4115583"/>
                <a:gd name="connsiteX38" fmla="*/ 0 w 1531668"/>
                <a:gd name="connsiteY38" fmla="*/ 1482133 h 4115583"/>
                <a:gd name="connsiteX39" fmla="*/ 34719 w 1531668"/>
                <a:gd name="connsiteY39" fmla="*/ 1431525 h 4115583"/>
                <a:gd name="connsiteX40" fmla="*/ 34719 w 1531668"/>
                <a:gd name="connsiteY40" fmla="*/ 953389 h 4115583"/>
                <a:gd name="connsiteX41" fmla="*/ 56825 w 1531668"/>
                <a:gd name="connsiteY41" fmla="*/ 960233 h 4115583"/>
                <a:gd name="connsiteX42" fmla="*/ 1474190 w 1531668"/>
                <a:gd name="connsiteY42" fmla="*/ 1778203 h 4115583"/>
                <a:gd name="connsiteX43" fmla="*/ 1531668 w 1531668"/>
                <a:gd name="connsiteY43" fmla="*/ 1887875 h 4115583"/>
                <a:gd name="connsiteX44" fmla="*/ 1531668 w 1531668"/>
                <a:gd name="connsiteY44" fmla="*/ 2158138 h 4115583"/>
                <a:gd name="connsiteX45" fmla="*/ 1474190 w 1531668"/>
                <a:gd name="connsiteY45" fmla="*/ 2201877 h 4115583"/>
                <a:gd name="connsiteX46" fmla="*/ 56825 w 1531668"/>
                <a:gd name="connsiteY46" fmla="*/ 1383906 h 4115583"/>
                <a:gd name="connsiteX47" fmla="*/ 0 w 1531668"/>
                <a:gd name="connsiteY47" fmla="*/ 1274234 h 4115583"/>
                <a:gd name="connsiteX48" fmla="*/ 0 w 1531668"/>
                <a:gd name="connsiteY48" fmla="*/ 1003971 h 4115583"/>
                <a:gd name="connsiteX49" fmla="*/ 34719 w 1531668"/>
                <a:gd name="connsiteY49" fmla="*/ 953389 h 4115583"/>
                <a:gd name="connsiteX50" fmla="*/ 34719 w 1531668"/>
                <a:gd name="connsiteY50" fmla="*/ 478138 h 4115583"/>
                <a:gd name="connsiteX51" fmla="*/ 56825 w 1531668"/>
                <a:gd name="connsiteY51" fmla="*/ 484982 h 4115583"/>
                <a:gd name="connsiteX52" fmla="*/ 1474190 w 1531668"/>
                <a:gd name="connsiteY52" fmla="*/ 1302952 h 4115583"/>
                <a:gd name="connsiteX53" fmla="*/ 1531668 w 1531668"/>
                <a:gd name="connsiteY53" fmla="*/ 1413277 h 4115583"/>
                <a:gd name="connsiteX54" fmla="*/ 1531668 w 1531668"/>
                <a:gd name="connsiteY54" fmla="*/ 1682887 h 4115583"/>
                <a:gd name="connsiteX55" fmla="*/ 1474190 w 1531668"/>
                <a:gd name="connsiteY55" fmla="*/ 1726626 h 4115583"/>
                <a:gd name="connsiteX56" fmla="*/ 56825 w 1531668"/>
                <a:gd name="connsiteY56" fmla="*/ 908655 h 4115583"/>
                <a:gd name="connsiteX57" fmla="*/ 0 w 1531668"/>
                <a:gd name="connsiteY57" fmla="*/ 798983 h 4115583"/>
                <a:gd name="connsiteX58" fmla="*/ 0 w 1531668"/>
                <a:gd name="connsiteY58" fmla="*/ 528720 h 4115583"/>
                <a:gd name="connsiteX59" fmla="*/ 34719 w 1531668"/>
                <a:gd name="connsiteY59" fmla="*/ 478138 h 4115583"/>
                <a:gd name="connsiteX60" fmla="*/ 34719 w 1531668"/>
                <a:gd name="connsiteY60" fmla="*/ 2 h 4115583"/>
                <a:gd name="connsiteX61" fmla="*/ 56825 w 1531668"/>
                <a:gd name="connsiteY61" fmla="*/ 6842 h 4115583"/>
                <a:gd name="connsiteX62" fmla="*/ 1474190 w 1531668"/>
                <a:gd name="connsiteY62" fmla="*/ 825048 h 4115583"/>
                <a:gd name="connsiteX63" fmla="*/ 1531668 w 1531668"/>
                <a:gd name="connsiteY63" fmla="*/ 934664 h 4115583"/>
                <a:gd name="connsiteX64" fmla="*/ 1531668 w 1531668"/>
                <a:gd name="connsiteY64" fmla="*/ 1204789 h 4115583"/>
                <a:gd name="connsiteX65" fmla="*/ 1474190 w 1531668"/>
                <a:gd name="connsiteY65" fmla="*/ 1247853 h 4115583"/>
                <a:gd name="connsiteX66" fmla="*/ 56825 w 1531668"/>
                <a:gd name="connsiteY66" fmla="*/ 430300 h 4115583"/>
                <a:gd name="connsiteX67" fmla="*/ 0 w 1531668"/>
                <a:gd name="connsiteY67" fmla="*/ 320684 h 4115583"/>
                <a:gd name="connsiteX68" fmla="*/ 0 w 1531668"/>
                <a:gd name="connsiteY68" fmla="*/ 50558 h 4115583"/>
                <a:gd name="connsiteX69" fmla="*/ 34719 w 1531668"/>
                <a:gd name="connsiteY69" fmla="*/ 2 h 411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531668" h="4115583">
                  <a:moveTo>
                    <a:pt x="16656" y="2866023"/>
                  </a:moveTo>
                  <a:cubicBezTo>
                    <a:pt x="26943" y="2858185"/>
                    <a:pt x="41149" y="2857858"/>
                    <a:pt x="56825" y="2867002"/>
                  </a:cubicBezTo>
                  <a:lnTo>
                    <a:pt x="1474190" y="3685390"/>
                  </a:lnTo>
                  <a:cubicBezTo>
                    <a:pt x="1506194" y="3703678"/>
                    <a:pt x="1531668" y="3752664"/>
                    <a:pt x="1531668" y="3795118"/>
                  </a:cubicBezTo>
                  <a:lnTo>
                    <a:pt x="1531668" y="4065520"/>
                  </a:lnTo>
                  <a:cubicBezTo>
                    <a:pt x="1531668" y="4107974"/>
                    <a:pt x="1506194" y="4126915"/>
                    <a:pt x="1474190" y="4108627"/>
                  </a:cubicBezTo>
                  <a:lnTo>
                    <a:pt x="56825" y="3290239"/>
                  </a:lnTo>
                  <a:cubicBezTo>
                    <a:pt x="25473" y="3271951"/>
                    <a:pt x="0" y="3222965"/>
                    <a:pt x="0" y="3180511"/>
                  </a:cubicBezTo>
                  <a:lnTo>
                    <a:pt x="0" y="2910110"/>
                  </a:lnTo>
                  <a:cubicBezTo>
                    <a:pt x="0" y="2889209"/>
                    <a:pt x="6368" y="2873860"/>
                    <a:pt x="16656" y="2866023"/>
                  </a:cubicBezTo>
                  <a:close/>
                  <a:moveTo>
                    <a:pt x="16656" y="2390608"/>
                  </a:moveTo>
                  <a:cubicBezTo>
                    <a:pt x="26943" y="2382770"/>
                    <a:pt x="41149" y="2382607"/>
                    <a:pt x="56825" y="2391751"/>
                  </a:cubicBezTo>
                  <a:lnTo>
                    <a:pt x="1474190" y="3209486"/>
                  </a:lnTo>
                  <a:cubicBezTo>
                    <a:pt x="1506194" y="3227774"/>
                    <a:pt x="1531668" y="3276760"/>
                    <a:pt x="1531668" y="3319214"/>
                  </a:cubicBezTo>
                  <a:lnTo>
                    <a:pt x="1531668" y="3589615"/>
                  </a:lnTo>
                  <a:cubicBezTo>
                    <a:pt x="1531668" y="3632070"/>
                    <a:pt x="1506194" y="3651664"/>
                    <a:pt x="1474190" y="3632723"/>
                  </a:cubicBezTo>
                  <a:lnTo>
                    <a:pt x="56825" y="2814335"/>
                  </a:lnTo>
                  <a:cubicBezTo>
                    <a:pt x="25473" y="2796700"/>
                    <a:pt x="0" y="2747061"/>
                    <a:pt x="0" y="2704607"/>
                  </a:cubicBezTo>
                  <a:lnTo>
                    <a:pt x="0" y="2435512"/>
                  </a:lnTo>
                  <a:cubicBezTo>
                    <a:pt x="0" y="2413958"/>
                    <a:pt x="6368" y="2398446"/>
                    <a:pt x="16656" y="2390608"/>
                  </a:cubicBezTo>
                  <a:close/>
                  <a:moveTo>
                    <a:pt x="16656" y="1912723"/>
                  </a:moveTo>
                  <a:cubicBezTo>
                    <a:pt x="26943" y="1904804"/>
                    <a:pt x="41149" y="1904477"/>
                    <a:pt x="56825" y="1913621"/>
                  </a:cubicBezTo>
                  <a:lnTo>
                    <a:pt x="1474190" y="2731356"/>
                  </a:lnTo>
                  <a:cubicBezTo>
                    <a:pt x="1506194" y="2749644"/>
                    <a:pt x="1531668" y="2798630"/>
                    <a:pt x="1531668" y="2841737"/>
                  </a:cubicBezTo>
                  <a:lnTo>
                    <a:pt x="1531668" y="3111485"/>
                  </a:lnTo>
                  <a:cubicBezTo>
                    <a:pt x="1531668" y="3153940"/>
                    <a:pt x="1506194" y="3173534"/>
                    <a:pt x="1474190" y="3154593"/>
                  </a:cubicBezTo>
                  <a:lnTo>
                    <a:pt x="56825" y="2336858"/>
                  </a:lnTo>
                  <a:cubicBezTo>
                    <a:pt x="25473" y="2318570"/>
                    <a:pt x="0" y="2269584"/>
                    <a:pt x="0" y="2227783"/>
                  </a:cubicBezTo>
                  <a:lnTo>
                    <a:pt x="0" y="1957382"/>
                  </a:lnTo>
                  <a:cubicBezTo>
                    <a:pt x="0" y="1936155"/>
                    <a:pt x="6368" y="1920643"/>
                    <a:pt x="16656" y="1912723"/>
                  </a:cubicBezTo>
                  <a:close/>
                  <a:moveTo>
                    <a:pt x="34719" y="1431525"/>
                  </a:moveTo>
                  <a:cubicBezTo>
                    <a:pt x="41516" y="1431596"/>
                    <a:pt x="48987" y="1433800"/>
                    <a:pt x="56825" y="1438372"/>
                  </a:cubicBezTo>
                  <a:lnTo>
                    <a:pt x="1474190" y="2256760"/>
                  </a:lnTo>
                  <a:cubicBezTo>
                    <a:pt x="1506194" y="2275048"/>
                    <a:pt x="1531668" y="2324687"/>
                    <a:pt x="1531668" y="2366488"/>
                  </a:cubicBezTo>
                  <a:lnTo>
                    <a:pt x="1531668" y="2636236"/>
                  </a:lnTo>
                  <a:cubicBezTo>
                    <a:pt x="1531668" y="2678691"/>
                    <a:pt x="1506194" y="2698285"/>
                    <a:pt x="1474190" y="2679997"/>
                  </a:cubicBezTo>
                  <a:lnTo>
                    <a:pt x="56825" y="1861609"/>
                  </a:lnTo>
                  <a:cubicBezTo>
                    <a:pt x="25473" y="1843321"/>
                    <a:pt x="0" y="1794335"/>
                    <a:pt x="0" y="1752534"/>
                  </a:cubicBezTo>
                  <a:lnTo>
                    <a:pt x="0" y="1482133"/>
                  </a:lnTo>
                  <a:cubicBezTo>
                    <a:pt x="0" y="1450292"/>
                    <a:pt x="14329" y="1431310"/>
                    <a:pt x="34719" y="1431525"/>
                  </a:cubicBezTo>
                  <a:close/>
                  <a:moveTo>
                    <a:pt x="34719" y="953389"/>
                  </a:moveTo>
                  <a:cubicBezTo>
                    <a:pt x="41516" y="953460"/>
                    <a:pt x="48987" y="955663"/>
                    <a:pt x="56825" y="960233"/>
                  </a:cubicBezTo>
                  <a:lnTo>
                    <a:pt x="1474190" y="1778203"/>
                  </a:lnTo>
                  <a:cubicBezTo>
                    <a:pt x="1506194" y="1797135"/>
                    <a:pt x="1531668" y="1846096"/>
                    <a:pt x="1531668" y="1887875"/>
                  </a:cubicBezTo>
                  <a:lnTo>
                    <a:pt x="1531668" y="2158138"/>
                  </a:lnTo>
                  <a:cubicBezTo>
                    <a:pt x="1531668" y="2200571"/>
                    <a:pt x="1506194" y="2220155"/>
                    <a:pt x="1474190" y="2201877"/>
                  </a:cubicBezTo>
                  <a:lnTo>
                    <a:pt x="56825" y="1383906"/>
                  </a:lnTo>
                  <a:cubicBezTo>
                    <a:pt x="25473" y="1365628"/>
                    <a:pt x="0" y="1316667"/>
                    <a:pt x="0" y="1274234"/>
                  </a:cubicBezTo>
                  <a:lnTo>
                    <a:pt x="0" y="1003971"/>
                  </a:lnTo>
                  <a:cubicBezTo>
                    <a:pt x="0" y="972147"/>
                    <a:pt x="14329" y="953175"/>
                    <a:pt x="34719" y="953389"/>
                  </a:cubicBezTo>
                  <a:close/>
                  <a:moveTo>
                    <a:pt x="34719" y="478138"/>
                  </a:moveTo>
                  <a:cubicBezTo>
                    <a:pt x="41516" y="478209"/>
                    <a:pt x="48987" y="480412"/>
                    <a:pt x="56825" y="484982"/>
                  </a:cubicBezTo>
                  <a:lnTo>
                    <a:pt x="1474190" y="1302952"/>
                  </a:lnTo>
                  <a:cubicBezTo>
                    <a:pt x="1506194" y="1321884"/>
                    <a:pt x="1531668" y="1370845"/>
                    <a:pt x="1531668" y="1413277"/>
                  </a:cubicBezTo>
                  <a:lnTo>
                    <a:pt x="1531668" y="1682887"/>
                  </a:lnTo>
                  <a:cubicBezTo>
                    <a:pt x="1531668" y="1725973"/>
                    <a:pt x="1506194" y="1744904"/>
                    <a:pt x="1474190" y="1726626"/>
                  </a:cubicBezTo>
                  <a:lnTo>
                    <a:pt x="56825" y="908655"/>
                  </a:lnTo>
                  <a:cubicBezTo>
                    <a:pt x="25473" y="890377"/>
                    <a:pt x="0" y="841416"/>
                    <a:pt x="0" y="798983"/>
                  </a:cubicBezTo>
                  <a:lnTo>
                    <a:pt x="0" y="528720"/>
                  </a:lnTo>
                  <a:cubicBezTo>
                    <a:pt x="0" y="496896"/>
                    <a:pt x="14329" y="477924"/>
                    <a:pt x="34719" y="478138"/>
                  </a:cubicBezTo>
                  <a:close/>
                  <a:moveTo>
                    <a:pt x="34719" y="2"/>
                  </a:moveTo>
                  <a:cubicBezTo>
                    <a:pt x="41516" y="73"/>
                    <a:pt x="48987" y="2275"/>
                    <a:pt x="56825" y="6842"/>
                  </a:cubicBezTo>
                  <a:lnTo>
                    <a:pt x="1474190" y="825048"/>
                  </a:lnTo>
                  <a:cubicBezTo>
                    <a:pt x="1506194" y="843317"/>
                    <a:pt x="1531668" y="892253"/>
                    <a:pt x="1531668" y="934664"/>
                  </a:cubicBezTo>
                  <a:lnTo>
                    <a:pt x="1531668" y="1204789"/>
                  </a:lnTo>
                  <a:cubicBezTo>
                    <a:pt x="1531668" y="1247200"/>
                    <a:pt x="1506194" y="1266775"/>
                    <a:pt x="1474190" y="1247853"/>
                  </a:cubicBezTo>
                  <a:lnTo>
                    <a:pt x="56825" y="430300"/>
                  </a:lnTo>
                  <a:cubicBezTo>
                    <a:pt x="25473" y="412031"/>
                    <a:pt x="0" y="363095"/>
                    <a:pt x="0" y="320684"/>
                  </a:cubicBezTo>
                  <a:lnTo>
                    <a:pt x="0" y="50558"/>
                  </a:lnTo>
                  <a:cubicBezTo>
                    <a:pt x="0" y="18750"/>
                    <a:pt x="14329" y="-212"/>
                    <a:pt x="34719" y="2"/>
                  </a:cubicBezTo>
                  <a:close/>
                </a:path>
              </a:pathLst>
            </a:custGeom>
            <a:solidFill>
              <a:schemeClr val="accent3"/>
            </a:solidFill>
            <a:ln>
              <a:noFill/>
            </a:ln>
            <a:effectLst/>
          </p:spPr>
          <p:txBody>
            <a:bodyPr wrap="square" anchor="ctr">
              <a:noAutofit/>
            </a:bodyPr>
            <a:lstStyle/>
            <a:p>
              <a:endParaRPr lang="en-US" sz="6532" dirty="0">
                <a:latin typeface="Lato Light" panose="020F0502020204030203" pitchFamily="34" charset="0"/>
              </a:endParaRPr>
            </a:p>
          </p:txBody>
        </p:sp>
        <p:sp>
          <p:nvSpPr>
            <p:cNvPr id="93" name="Freeform 92">
              <a:extLst>
                <a:ext uri="{FF2B5EF4-FFF2-40B4-BE49-F238E27FC236}">
                  <a16:creationId xmlns:a16="http://schemas.microsoft.com/office/drawing/2014/main" id="{4F4EE737-1355-A637-960C-598C505F32DA}"/>
                </a:ext>
              </a:extLst>
            </p:cNvPr>
            <p:cNvSpPr>
              <a:spLocks noChangeArrowheads="1"/>
            </p:cNvSpPr>
            <p:nvPr/>
          </p:nvSpPr>
          <p:spPr bwMode="auto">
            <a:xfrm>
              <a:off x="11802867" y="4136453"/>
              <a:ext cx="1393413" cy="3919135"/>
            </a:xfrm>
            <a:custGeom>
              <a:avLst/>
              <a:gdLst>
                <a:gd name="connsiteX0" fmla="*/ 8815 w 1393413"/>
                <a:gd name="connsiteY0" fmla="*/ 2862782 h 3919135"/>
                <a:gd name="connsiteX1" fmla="*/ 29383 w 1393413"/>
                <a:gd name="connsiteY1" fmla="*/ 2863190 h 3919135"/>
                <a:gd name="connsiteX2" fmla="*/ 1364683 w 1393413"/>
                <a:gd name="connsiteY2" fmla="*/ 3634780 h 3919135"/>
                <a:gd name="connsiteX3" fmla="*/ 1393413 w 1393413"/>
                <a:gd name="connsiteY3" fmla="*/ 3690314 h 3919135"/>
                <a:gd name="connsiteX4" fmla="*/ 1393413 w 1393413"/>
                <a:gd name="connsiteY4" fmla="*/ 3893502 h 3919135"/>
                <a:gd name="connsiteX5" fmla="*/ 1364683 w 1393413"/>
                <a:gd name="connsiteY5" fmla="*/ 3915715 h 3919135"/>
                <a:gd name="connsiteX6" fmla="*/ 29383 w 1393413"/>
                <a:gd name="connsiteY6" fmla="*/ 3144125 h 3919135"/>
                <a:gd name="connsiteX7" fmla="*/ 0 w 1393413"/>
                <a:gd name="connsiteY7" fmla="*/ 3088591 h 3919135"/>
                <a:gd name="connsiteX8" fmla="*/ 0 w 1393413"/>
                <a:gd name="connsiteY8" fmla="*/ 2885403 h 3919135"/>
                <a:gd name="connsiteX9" fmla="*/ 8815 w 1393413"/>
                <a:gd name="connsiteY9" fmla="*/ 2862782 h 3919135"/>
                <a:gd name="connsiteX10" fmla="*/ 8815 w 1393413"/>
                <a:gd name="connsiteY10" fmla="*/ 2385054 h 3919135"/>
                <a:gd name="connsiteX11" fmla="*/ 29383 w 1393413"/>
                <a:gd name="connsiteY11" fmla="*/ 2385707 h 3919135"/>
                <a:gd name="connsiteX12" fmla="*/ 1364683 w 1393413"/>
                <a:gd name="connsiteY12" fmla="*/ 3156828 h 3919135"/>
                <a:gd name="connsiteX13" fmla="*/ 1393413 w 1393413"/>
                <a:gd name="connsiteY13" fmla="*/ 3212980 h 3919135"/>
                <a:gd name="connsiteX14" fmla="*/ 1393413 w 1393413"/>
                <a:gd name="connsiteY14" fmla="*/ 3416044 h 3919135"/>
                <a:gd name="connsiteX15" fmla="*/ 1364683 w 1393413"/>
                <a:gd name="connsiteY15" fmla="*/ 3437591 h 3919135"/>
                <a:gd name="connsiteX16" fmla="*/ 29383 w 1393413"/>
                <a:gd name="connsiteY16" fmla="*/ 2666471 h 3919135"/>
                <a:gd name="connsiteX17" fmla="*/ 0 w 1393413"/>
                <a:gd name="connsiteY17" fmla="*/ 2610971 h 3919135"/>
                <a:gd name="connsiteX18" fmla="*/ 0 w 1393413"/>
                <a:gd name="connsiteY18" fmla="*/ 2407907 h 3919135"/>
                <a:gd name="connsiteX19" fmla="*/ 8815 w 1393413"/>
                <a:gd name="connsiteY19" fmla="*/ 2385054 h 3919135"/>
                <a:gd name="connsiteX20" fmla="*/ 8815 w 1393413"/>
                <a:gd name="connsiteY20" fmla="*/ 1909401 h 3919135"/>
                <a:gd name="connsiteX21" fmla="*/ 29383 w 1393413"/>
                <a:gd name="connsiteY21" fmla="*/ 1909809 h 3919135"/>
                <a:gd name="connsiteX22" fmla="*/ 1364683 w 1393413"/>
                <a:gd name="connsiteY22" fmla="*/ 2680746 h 3919135"/>
                <a:gd name="connsiteX23" fmla="*/ 1393413 w 1393413"/>
                <a:gd name="connsiteY23" fmla="*/ 2736933 h 3919135"/>
                <a:gd name="connsiteX24" fmla="*/ 1393413 w 1393413"/>
                <a:gd name="connsiteY24" fmla="*/ 2940121 h 3919135"/>
                <a:gd name="connsiteX25" fmla="*/ 1364683 w 1393413"/>
                <a:gd name="connsiteY25" fmla="*/ 2961681 h 3919135"/>
                <a:gd name="connsiteX26" fmla="*/ 29383 w 1393413"/>
                <a:gd name="connsiteY26" fmla="*/ 2190744 h 3919135"/>
                <a:gd name="connsiteX27" fmla="*/ 0 w 1393413"/>
                <a:gd name="connsiteY27" fmla="*/ 2135210 h 3919135"/>
                <a:gd name="connsiteX28" fmla="*/ 0 w 1393413"/>
                <a:gd name="connsiteY28" fmla="*/ 1932022 h 3919135"/>
                <a:gd name="connsiteX29" fmla="*/ 8815 w 1393413"/>
                <a:gd name="connsiteY29" fmla="*/ 1909401 h 3919135"/>
                <a:gd name="connsiteX30" fmla="*/ 8815 w 1393413"/>
                <a:gd name="connsiteY30" fmla="*/ 1434152 h 3919135"/>
                <a:gd name="connsiteX31" fmla="*/ 29383 w 1393413"/>
                <a:gd name="connsiteY31" fmla="*/ 1434560 h 3919135"/>
                <a:gd name="connsiteX32" fmla="*/ 1364683 w 1393413"/>
                <a:gd name="connsiteY32" fmla="*/ 2206150 h 3919135"/>
                <a:gd name="connsiteX33" fmla="*/ 1393413 w 1393413"/>
                <a:gd name="connsiteY33" fmla="*/ 2262337 h 3919135"/>
                <a:gd name="connsiteX34" fmla="*/ 1393413 w 1393413"/>
                <a:gd name="connsiteY34" fmla="*/ 2464872 h 3919135"/>
                <a:gd name="connsiteX35" fmla="*/ 1364683 w 1393413"/>
                <a:gd name="connsiteY35" fmla="*/ 2487085 h 3919135"/>
                <a:gd name="connsiteX36" fmla="*/ 29383 w 1393413"/>
                <a:gd name="connsiteY36" fmla="*/ 1716148 h 3919135"/>
                <a:gd name="connsiteX37" fmla="*/ 0 w 1393413"/>
                <a:gd name="connsiteY37" fmla="*/ 1659961 h 3919135"/>
                <a:gd name="connsiteX38" fmla="*/ 0 w 1393413"/>
                <a:gd name="connsiteY38" fmla="*/ 1456773 h 3919135"/>
                <a:gd name="connsiteX39" fmla="*/ 8815 w 1393413"/>
                <a:gd name="connsiteY39" fmla="*/ 1434152 h 3919135"/>
                <a:gd name="connsiteX40" fmla="*/ 8815 w 1393413"/>
                <a:gd name="connsiteY40" fmla="*/ 956098 h 3919135"/>
                <a:gd name="connsiteX41" fmla="*/ 29383 w 1393413"/>
                <a:gd name="connsiteY41" fmla="*/ 957077 h 3919135"/>
                <a:gd name="connsiteX42" fmla="*/ 1364683 w 1393413"/>
                <a:gd name="connsiteY42" fmla="*/ 1728198 h 3919135"/>
                <a:gd name="connsiteX43" fmla="*/ 1393413 w 1393413"/>
                <a:gd name="connsiteY43" fmla="*/ 1783697 h 3919135"/>
                <a:gd name="connsiteX44" fmla="*/ 1393413 w 1393413"/>
                <a:gd name="connsiteY44" fmla="*/ 1986761 h 3919135"/>
                <a:gd name="connsiteX45" fmla="*/ 1364683 w 1393413"/>
                <a:gd name="connsiteY45" fmla="*/ 2008961 h 3919135"/>
                <a:gd name="connsiteX46" fmla="*/ 29383 w 1393413"/>
                <a:gd name="connsiteY46" fmla="*/ 1237841 h 3919135"/>
                <a:gd name="connsiteX47" fmla="*/ 0 w 1393413"/>
                <a:gd name="connsiteY47" fmla="*/ 1182341 h 3919135"/>
                <a:gd name="connsiteX48" fmla="*/ 0 w 1393413"/>
                <a:gd name="connsiteY48" fmla="*/ 978624 h 3919135"/>
                <a:gd name="connsiteX49" fmla="*/ 8815 w 1393413"/>
                <a:gd name="connsiteY49" fmla="*/ 956098 h 3919135"/>
                <a:gd name="connsiteX50" fmla="*/ 8815 w 1393413"/>
                <a:gd name="connsiteY50" fmla="*/ 480444 h 3919135"/>
                <a:gd name="connsiteX51" fmla="*/ 29383 w 1393413"/>
                <a:gd name="connsiteY51" fmla="*/ 481179 h 3919135"/>
                <a:gd name="connsiteX52" fmla="*/ 1364683 w 1393413"/>
                <a:gd name="connsiteY52" fmla="*/ 1252769 h 3919135"/>
                <a:gd name="connsiteX53" fmla="*/ 1393413 w 1393413"/>
                <a:gd name="connsiteY53" fmla="*/ 1308303 h 3919135"/>
                <a:gd name="connsiteX54" fmla="*/ 1393413 w 1393413"/>
                <a:gd name="connsiteY54" fmla="*/ 1511491 h 3919135"/>
                <a:gd name="connsiteX55" fmla="*/ 1364683 w 1393413"/>
                <a:gd name="connsiteY55" fmla="*/ 1533704 h 3919135"/>
                <a:gd name="connsiteX56" fmla="*/ 29383 w 1393413"/>
                <a:gd name="connsiteY56" fmla="*/ 762114 h 3919135"/>
                <a:gd name="connsiteX57" fmla="*/ 0 w 1393413"/>
                <a:gd name="connsiteY57" fmla="*/ 705927 h 3919135"/>
                <a:gd name="connsiteX58" fmla="*/ 0 w 1393413"/>
                <a:gd name="connsiteY58" fmla="*/ 502739 h 3919135"/>
                <a:gd name="connsiteX59" fmla="*/ 8815 w 1393413"/>
                <a:gd name="connsiteY59" fmla="*/ 480444 h 3919135"/>
                <a:gd name="connsiteX60" fmla="*/ 8815 w 1393413"/>
                <a:gd name="connsiteY60" fmla="*/ 3043 h 3919135"/>
                <a:gd name="connsiteX61" fmla="*/ 29383 w 1393413"/>
                <a:gd name="connsiteY61" fmla="*/ 3696 h 3919135"/>
                <a:gd name="connsiteX62" fmla="*/ 1364683 w 1393413"/>
                <a:gd name="connsiteY62" fmla="*/ 774817 h 3919135"/>
                <a:gd name="connsiteX63" fmla="*/ 1393413 w 1393413"/>
                <a:gd name="connsiteY63" fmla="*/ 830316 h 3919135"/>
                <a:gd name="connsiteX64" fmla="*/ 1393413 w 1393413"/>
                <a:gd name="connsiteY64" fmla="*/ 1033380 h 3919135"/>
                <a:gd name="connsiteX65" fmla="*/ 1364683 w 1393413"/>
                <a:gd name="connsiteY65" fmla="*/ 1055580 h 3919135"/>
                <a:gd name="connsiteX66" fmla="*/ 29383 w 1393413"/>
                <a:gd name="connsiteY66" fmla="*/ 284460 h 3919135"/>
                <a:gd name="connsiteX67" fmla="*/ 0 w 1393413"/>
                <a:gd name="connsiteY67" fmla="*/ 228960 h 3919135"/>
                <a:gd name="connsiteX68" fmla="*/ 0 w 1393413"/>
                <a:gd name="connsiteY68" fmla="*/ 25896 h 3919135"/>
                <a:gd name="connsiteX69" fmla="*/ 8815 w 1393413"/>
                <a:gd name="connsiteY69" fmla="*/ 3043 h 391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393413" h="3919135">
                  <a:moveTo>
                    <a:pt x="8815" y="2862782"/>
                  </a:moveTo>
                  <a:cubicBezTo>
                    <a:pt x="14202" y="2858780"/>
                    <a:pt x="21548" y="2858617"/>
                    <a:pt x="29383" y="2863190"/>
                  </a:cubicBezTo>
                  <a:lnTo>
                    <a:pt x="1364683" y="3634780"/>
                  </a:lnTo>
                  <a:cubicBezTo>
                    <a:pt x="1381007" y="3643927"/>
                    <a:pt x="1393413" y="3668754"/>
                    <a:pt x="1393413" y="3690314"/>
                  </a:cubicBezTo>
                  <a:lnTo>
                    <a:pt x="1393413" y="3893502"/>
                  </a:lnTo>
                  <a:cubicBezTo>
                    <a:pt x="1393413" y="3915062"/>
                    <a:pt x="1381007" y="3924862"/>
                    <a:pt x="1364683" y="3915715"/>
                  </a:cubicBezTo>
                  <a:lnTo>
                    <a:pt x="29383" y="3144125"/>
                  </a:lnTo>
                  <a:cubicBezTo>
                    <a:pt x="13712" y="3134978"/>
                    <a:pt x="0" y="3109498"/>
                    <a:pt x="0" y="3088591"/>
                  </a:cubicBezTo>
                  <a:lnTo>
                    <a:pt x="0" y="2885403"/>
                  </a:lnTo>
                  <a:cubicBezTo>
                    <a:pt x="0" y="2874623"/>
                    <a:pt x="3428" y="2866783"/>
                    <a:pt x="8815" y="2862782"/>
                  </a:cubicBezTo>
                  <a:close/>
                  <a:moveTo>
                    <a:pt x="8815" y="2385054"/>
                  </a:moveTo>
                  <a:cubicBezTo>
                    <a:pt x="14202" y="2380973"/>
                    <a:pt x="21548" y="2380810"/>
                    <a:pt x="29383" y="2385707"/>
                  </a:cubicBezTo>
                  <a:lnTo>
                    <a:pt x="1364683" y="3156828"/>
                  </a:lnTo>
                  <a:cubicBezTo>
                    <a:pt x="1381007" y="3166622"/>
                    <a:pt x="1393413" y="3191433"/>
                    <a:pt x="1393413" y="3212980"/>
                  </a:cubicBezTo>
                  <a:lnTo>
                    <a:pt x="1393413" y="3416044"/>
                  </a:lnTo>
                  <a:cubicBezTo>
                    <a:pt x="1393413" y="3436938"/>
                    <a:pt x="1381007" y="3446732"/>
                    <a:pt x="1364683" y="3437591"/>
                  </a:cubicBezTo>
                  <a:lnTo>
                    <a:pt x="29383" y="2666471"/>
                  </a:lnTo>
                  <a:cubicBezTo>
                    <a:pt x="13712" y="2657330"/>
                    <a:pt x="0" y="2632518"/>
                    <a:pt x="0" y="2610971"/>
                  </a:cubicBezTo>
                  <a:lnTo>
                    <a:pt x="0" y="2407907"/>
                  </a:lnTo>
                  <a:cubicBezTo>
                    <a:pt x="0" y="2397134"/>
                    <a:pt x="3428" y="2389135"/>
                    <a:pt x="8815" y="2385054"/>
                  </a:cubicBezTo>
                  <a:close/>
                  <a:moveTo>
                    <a:pt x="8815" y="1909401"/>
                  </a:moveTo>
                  <a:cubicBezTo>
                    <a:pt x="14202" y="1905399"/>
                    <a:pt x="21548" y="1905235"/>
                    <a:pt x="29383" y="1909809"/>
                  </a:cubicBezTo>
                  <a:lnTo>
                    <a:pt x="1364683" y="2680746"/>
                  </a:lnTo>
                  <a:cubicBezTo>
                    <a:pt x="1381007" y="2690546"/>
                    <a:pt x="1393413" y="2715373"/>
                    <a:pt x="1393413" y="2736933"/>
                  </a:cubicBezTo>
                  <a:lnTo>
                    <a:pt x="1393413" y="2940121"/>
                  </a:lnTo>
                  <a:cubicBezTo>
                    <a:pt x="1393413" y="2961681"/>
                    <a:pt x="1381007" y="2971481"/>
                    <a:pt x="1364683" y="2961681"/>
                  </a:cubicBezTo>
                  <a:lnTo>
                    <a:pt x="29383" y="2190744"/>
                  </a:lnTo>
                  <a:cubicBezTo>
                    <a:pt x="13712" y="2181597"/>
                    <a:pt x="0" y="2156770"/>
                    <a:pt x="0" y="2135210"/>
                  </a:cubicBezTo>
                  <a:lnTo>
                    <a:pt x="0" y="1932022"/>
                  </a:lnTo>
                  <a:cubicBezTo>
                    <a:pt x="0" y="1921242"/>
                    <a:pt x="3428" y="1913402"/>
                    <a:pt x="8815" y="1909401"/>
                  </a:cubicBezTo>
                  <a:close/>
                  <a:moveTo>
                    <a:pt x="8815" y="1434152"/>
                  </a:moveTo>
                  <a:cubicBezTo>
                    <a:pt x="14202" y="1430150"/>
                    <a:pt x="21548" y="1429986"/>
                    <a:pt x="29383" y="1434560"/>
                  </a:cubicBezTo>
                  <a:lnTo>
                    <a:pt x="1364683" y="2206150"/>
                  </a:lnTo>
                  <a:cubicBezTo>
                    <a:pt x="1381007" y="2215950"/>
                    <a:pt x="1393413" y="2240777"/>
                    <a:pt x="1393413" y="2262337"/>
                  </a:cubicBezTo>
                  <a:lnTo>
                    <a:pt x="1393413" y="2464872"/>
                  </a:lnTo>
                  <a:cubicBezTo>
                    <a:pt x="1393413" y="2486432"/>
                    <a:pt x="1381007" y="2496232"/>
                    <a:pt x="1364683" y="2487085"/>
                  </a:cubicBezTo>
                  <a:lnTo>
                    <a:pt x="29383" y="1716148"/>
                  </a:lnTo>
                  <a:cubicBezTo>
                    <a:pt x="13712" y="1706348"/>
                    <a:pt x="0" y="1681521"/>
                    <a:pt x="0" y="1659961"/>
                  </a:cubicBezTo>
                  <a:lnTo>
                    <a:pt x="0" y="1456773"/>
                  </a:lnTo>
                  <a:cubicBezTo>
                    <a:pt x="0" y="1445993"/>
                    <a:pt x="3428" y="1438153"/>
                    <a:pt x="8815" y="1434152"/>
                  </a:cubicBezTo>
                  <a:close/>
                  <a:moveTo>
                    <a:pt x="8815" y="956098"/>
                  </a:moveTo>
                  <a:cubicBezTo>
                    <a:pt x="14202" y="952180"/>
                    <a:pt x="21548" y="952180"/>
                    <a:pt x="29383" y="957077"/>
                  </a:cubicBezTo>
                  <a:lnTo>
                    <a:pt x="1364683" y="1728198"/>
                  </a:lnTo>
                  <a:cubicBezTo>
                    <a:pt x="1381007" y="1737339"/>
                    <a:pt x="1393413" y="1762150"/>
                    <a:pt x="1393413" y="1783697"/>
                  </a:cubicBezTo>
                  <a:lnTo>
                    <a:pt x="1393413" y="1986761"/>
                  </a:lnTo>
                  <a:cubicBezTo>
                    <a:pt x="1393413" y="2008308"/>
                    <a:pt x="1381007" y="2018102"/>
                    <a:pt x="1364683" y="2008961"/>
                  </a:cubicBezTo>
                  <a:lnTo>
                    <a:pt x="29383" y="1237841"/>
                  </a:lnTo>
                  <a:cubicBezTo>
                    <a:pt x="13712" y="1228700"/>
                    <a:pt x="0" y="1203235"/>
                    <a:pt x="0" y="1182341"/>
                  </a:cubicBezTo>
                  <a:lnTo>
                    <a:pt x="0" y="978624"/>
                  </a:lnTo>
                  <a:cubicBezTo>
                    <a:pt x="0" y="967851"/>
                    <a:pt x="3428" y="960016"/>
                    <a:pt x="8815" y="956098"/>
                  </a:cubicBezTo>
                  <a:close/>
                  <a:moveTo>
                    <a:pt x="8815" y="480444"/>
                  </a:moveTo>
                  <a:cubicBezTo>
                    <a:pt x="14202" y="476606"/>
                    <a:pt x="21548" y="476606"/>
                    <a:pt x="29383" y="481179"/>
                  </a:cubicBezTo>
                  <a:lnTo>
                    <a:pt x="1364683" y="1252769"/>
                  </a:lnTo>
                  <a:cubicBezTo>
                    <a:pt x="1381007" y="1261916"/>
                    <a:pt x="1393413" y="1286743"/>
                    <a:pt x="1393413" y="1308303"/>
                  </a:cubicBezTo>
                  <a:lnTo>
                    <a:pt x="1393413" y="1511491"/>
                  </a:lnTo>
                  <a:cubicBezTo>
                    <a:pt x="1393413" y="1533051"/>
                    <a:pt x="1381007" y="1542851"/>
                    <a:pt x="1364683" y="1533704"/>
                  </a:cubicBezTo>
                  <a:lnTo>
                    <a:pt x="29383" y="762114"/>
                  </a:lnTo>
                  <a:cubicBezTo>
                    <a:pt x="13712" y="752314"/>
                    <a:pt x="0" y="727487"/>
                    <a:pt x="0" y="705927"/>
                  </a:cubicBezTo>
                  <a:lnTo>
                    <a:pt x="0" y="502739"/>
                  </a:lnTo>
                  <a:cubicBezTo>
                    <a:pt x="0" y="491959"/>
                    <a:pt x="3428" y="484282"/>
                    <a:pt x="8815" y="480444"/>
                  </a:cubicBezTo>
                  <a:close/>
                  <a:moveTo>
                    <a:pt x="8815" y="3043"/>
                  </a:moveTo>
                  <a:cubicBezTo>
                    <a:pt x="14202" y="-1038"/>
                    <a:pt x="21548" y="-1201"/>
                    <a:pt x="29383" y="3696"/>
                  </a:cubicBezTo>
                  <a:lnTo>
                    <a:pt x="1364683" y="774817"/>
                  </a:lnTo>
                  <a:cubicBezTo>
                    <a:pt x="1381007" y="783958"/>
                    <a:pt x="1393413" y="808769"/>
                    <a:pt x="1393413" y="830316"/>
                  </a:cubicBezTo>
                  <a:lnTo>
                    <a:pt x="1393413" y="1033380"/>
                  </a:lnTo>
                  <a:cubicBezTo>
                    <a:pt x="1393413" y="1054927"/>
                    <a:pt x="1381007" y="1064721"/>
                    <a:pt x="1364683" y="1055580"/>
                  </a:cubicBezTo>
                  <a:lnTo>
                    <a:pt x="29383" y="284460"/>
                  </a:lnTo>
                  <a:cubicBezTo>
                    <a:pt x="13712" y="274666"/>
                    <a:pt x="0" y="249854"/>
                    <a:pt x="0" y="228960"/>
                  </a:cubicBezTo>
                  <a:lnTo>
                    <a:pt x="0" y="25896"/>
                  </a:lnTo>
                  <a:cubicBezTo>
                    <a:pt x="0" y="15123"/>
                    <a:pt x="3428" y="7124"/>
                    <a:pt x="8815" y="3043"/>
                  </a:cubicBezTo>
                  <a:close/>
                </a:path>
              </a:pathLst>
            </a:custGeom>
            <a:solidFill>
              <a:schemeClr val="accent3">
                <a:lumMod val="40000"/>
                <a:lumOff val="6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94" name="Freeform 156">
              <a:extLst>
                <a:ext uri="{FF2B5EF4-FFF2-40B4-BE49-F238E27FC236}">
                  <a16:creationId xmlns:a16="http://schemas.microsoft.com/office/drawing/2014/main" id="{1D9852A2-4FEB-4C3D-D9E5-E181BAEE8EE3}"/>
                </a:ext>
              </a:extLst>
            </p:cNvPr>
            <p:cNvSpPr>
              <a:spLocks noChangeArrowheads="1"/>
            </p:cNvSpPr>
            <p:nvPr/>
          </p:nvSpPr>
          <p:spPr bwMode="auto">
            <a:xfrm>
              <a:off x="12903142" y="7713452"/>
              <a:ext cx="123852" cy="181460"/>
            </a:xfrm>
            <a:custGeom>
              <a:avLst/>
              <a:gdLst>
                <a:gd name="T0" fmla="*/ 189 w 190"/>
                <a:gd name="T1" fmla="*/ 194 h 279"/>
                <a:gd name="T2" fmla="*/ 189 w 190"/>
                <a:gd name="T3" fmla="*/ 194 h 279"/>
                <a:gd name="T4" fmla="*/ 94 w 190"/>
                <a:gd name="T5" fmla="*/ 248 h 279"/>
                <a:gd name="T6" fmla="*/ 94 w 190"/>
                <a:gd name="T7" fmla="*/ 248 h 279"/>
                <a:gd name="T8" fmla="*/ 0 w 190"/>
                <a:gd name="T9" fmla="*/ 85 h 279"/>
                <a:gd name="T10" fmla="*/ 0 w 190"/>
                <a:gd name="T11" fmla="*/ 85 h 279"/>
                <a:gd name="T12" fmla="*/ 94 w 190"/>
                <a:gd name="T13" fmla="*/ 30 h 279"/>
                <a:gd name="T14" fmla="*/ 94 w 190"/>
                <a:gd name="T15" fmla="*/ 30 h 279"/>
                <a:gd name="T16" fmla="*/ 189 w 190"/>
                <a:gd name="T17" fmla="*/ 19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279">
                  <a:moveTo>
                    <a:pt x="189" y="194"/>
                  </a:moveTo>
                  <a:lnTo>
                    <a:pt x="189" y="194"/>
                  </a:lnTo>
                  <a:cubicBezTo>
                    <a:pt x="189" y="254"/>
                    <a:pt x="147" y="278"/>
                    <a:pt x="94" y="248"/>
                  </a:cubicBezTo>
                  <a:lnTo>
                    <a:pt x="94" y="248"/>
                  </a:lnTo>
                  <a:cubicBezTo>
                    <a:pt x="42" y="218"/>
                    <a:pt x="0" y="145"/>
                    <a:pt x="0" y="85"/>
                  </a:cubicBezTo>
                  <a:lnTo>
                    <a:pt x="0" y="85"/>
                  </a:lnTo>
                  <a:cubicBezTo>
                    <a:pt x="0" y="24"/>
                    <a:pt x="42" y="0"/>
                    <a:pt x="94" y="30"/>
                  </a:cubicBezTo>
                  <a:lnTo>
                    <a:pt x="94" y="30"/>
                  </a:lnTo>
                  <a:cubicBezTo>
                    <a:pt x="147" y="60"/>
                    <a:pt x="189" y="133"/>
                    <a:pt x="189" y="194"/>
                  </a:cubicBezTo>
                </a:path>
              </a:pathLst>
            </a:custGeom>
            <a:solidFill>
              <a:schemeClr val="accent3">
                <a:lumMod val="20000"/>
                <a:lumOff val="80000"/>
              </a:schemeClr>
            </a:solidFill>
            <a:ln>
              <a:noFill/>
            </a:ln>
            <a:effectLst/>
          </p:spPr>
          <p:txBody>
            <a:bodyPr wrap="none" anchor="ctr"/>
            <a:lstStyle/>
            <a:p>
              <a:endParaRPr lang="en-US" sz="6532" dirty="0">
                <a:latin typeface="Lato Light" panose="020F0502020204030203" pitchFamily="34" charset="0"/>
              </a:endParaRPr>
            </a:p>
          </p:txBody>
        </p:sp>
        <p:sp>
          <p:nvSpPr>
            <p:cNvPr id="95" name="Freeform 94">
              <a:extLst>
                <a:ext uri="{FF2B5EF4-FFF2-40B4-BE49-F238E27FC236}">
                  <a16:creationId xmlns:a16="http://schemas.microsoft.com/office/drawing/2014/main" id="{449A6F3D-05EF-CBF9-FF85-2FC5E0F35700}"/>
                </a:ext>
              </a:extLst>
            </p:cNvPr>
            <p:cNvSpPr>
              <a:spLocks noChangeArrowheads="1"/>
            </p:cNvSpPr>
            <p:nvPr/>
          </p:nvSpPr>
          <p:spPr bwMode="auto">
            <a:xfrm>
              <a:off x="11883516" y="4285861"/>
              <a:ext cx="1246521" cy="3276857"/>
            </a:xfrm>
            <a:custGeom>
              <a:avLst/>
              <a:gdLst>
                <a:gd name="connsiteX0" fmla="*/ 571319 w 1246521"/>
                <a:gd name="connsiteY0" fmla="*/ 3193503 h 3276857"/>
                <a:gd name="connsiteX1" fmla="*/ 594133 w 1246521"/>
                <a:gd name="connsiteY1" fmla="*/ 3195571 h 3276857"/>
                <a:gd name="connsiteX2" fmla="*/ 627257 w 1246521"/>
                <a:gd name="connsiteY2" fmla="*/ 3253138 h 3276857"/>
                <a:gd name="connsiteX3" fmla="*/ 594133 w 1246521"/>
                <a:gd name="connsiteY3" fmla="*/ 3272327 h 3276857"/>
                <a:gd name="connsiteX4" fmla="*/ 561658 w 1246521"/>
                <a:gd name="connsiteY4" fmla="*/ 3214760 h 3276857"/>
                <a:gd name="connsiteX5" fmla="*/ 571319 w 1246521"/>
                <a:gd name="connsiteY5" fmla="*/ 3193503 h 3276857"/>
                <a:gd name="connsiteX6" fmla="*/ 455957 w 1246521"/>
                <a:gd name="connsiteY6" fmla="*/ 3127779 h 3276857"/>
                <a:gd name="connsiteX7" fmla="*/ 479242 w 1246521"/>
                <a:gd name="connsiteY7" fmla="*/ 3130572 h 3276857"/>
                <a:gd name="connsiteX8" fmla="*/ 512038 w 1246521"/>
                <a:gd name="connsiteY8" fmla="*/ 3187096 h 3276857"/>
                <a:gd name="connsiteX9" fmla="*/ 479242 w 1246521"/>
                <a:gd name="connsiteY9" fmla="*/ 3206156 h 3276857"/>
                <a:gd name="connsiteX10" fmla="*/ 446446 w 1246521"/>
                <a:gd name="connsiteY10" fmla="*/ 3149632 h 3276857"/>
                <a:gd name="connsiteX11" fmla="*/ 455957 w 1246521"/>
                <a:gd name="connsiteY11" fmla="*/ 3127779 h 3276857"/>
                <a:gd name="connsiteX12" fmla="*/ 343886 w 1246521"/>
                <a:gd name="connsiteY12" fmla="*/ 3061339 h 3276857"/>
                <a:gd name="connsiteX13" fmla="*/ 366575 w 1246521"/>
                <a:gd name="connsiteY13" fmla="*/ 3063738 h 3276857"/>
                <a:gd name="connsiteX14" fmla="*/ 399698 w 1246521"/>
                <a:gd name="connsiteY14" fmla="*/ 3121305 h 3276857"/>
                <a:gd name="connsiteX15" fmla="*/ 366575 w 1246521"/>
                <a:gd name="connsiteY15" fmla="*/ 3139832 h 3276857"/>
                <a:gd name="connsiteX16" fmla="*/ 334114 w 1246521"/>
                <a:gd name="connsiteY16" fmla="*/ 3082265 h 3276857"/>
                <a:gd name="connsiteX17" fmla="*/ 343886 w 1246521"/>
                <a:gd name="connsiteY17" fmla="*/ 3061339 h 3276857"/>
                <a:gd name="connsiteX18" fmla="*/ 1148663 w 1246521"/>
                <a:gd name="connsiteY18" fmla="*/ 3018199 h 3276857"/>
                <a:gd name="connsiteX19" fmla="*/ 1161624 w 1246521"/>
                <a:gd name="connsiteY19" fmla="*/ 3018687 h 3276857"/>
                <a:gd name="connsiteX20" fmla="*/ 1228375 w 1246521"/>
                <a:gd name="connsiteY20" fmla="*/ 3057103 h 3276857"/>
                <a:gd name="connsiteX21" fmla="*/ 1246521 w 1246521"/>
                <a:gd name="connsiteY21" fmla="*/ 3091611 h 3276857"/>
                <a:gd name="connsiteX22" fmla="*/ 1246521 w 1246521"/>
                <a:gd name="connsiteY22" fmla="*/ 3162582 h 3276857"/>
                <a:gd name="connsiteX23" fmla="*/ 1228375 w 1246521"/>
                <a:gd name="connsiteY23" fmla="*/ 3176255 h 3276857"/>
                <a:gd name="connsiteX24" fmla="*/ 1161624 w 1246521"/>
                <a:gd name="connsiteY24" fmla="*/ 3137840 h 3276857"/>
                <a:gd name="connsiteX25" fmla="*/ 1143478 w 1246521"/>
                <a:gd name="connsiteY25" fmla="*/ 3102680 h 3276857"/>
                <a:gd name="connsiteX26" fmla="*/ 1143478 w 1246521"/>
                <a:gd name="connsiteY26" fmla="*/ 3032360 h 3276857"/>
                <a:gd name="connsiteX27" fmla="*/ 1148663 w 1246521"/>
                <a:gd name="connsiteY27" fmla="*/ 3018199 h 3276857"/>
                <a:gd name="connsiteX28" fmla="*/ 8174 w 1246521"/>
                <a:gd name="connsiteY28" fmla="*/ 2863117 h 3276857"/>
                <a:gd name="connsiteX29" fmla="*/ 28120 w 1246521"/>
                <a:gd name="connsiteY29" fmla="*/ 2863610 h 3276857"/>
                <a:gd name="connsiteX30" fmla="*/ 227572 w 1246521"/>
                <a:gd name="connsiteY30" fmla="*/ 2979253 h 3276857"/>
                <a:gd name="connsiteX31" fmla="*/ 255692 w 1246521"/>
                <a:gd name="connsiteY31" fmla="*/ 3033790 h 3276857"/>
                <a:gd name="connsiteX32" fmla="*/ 227572 w 1246521"/>
                <a:gd name="connsiteY32" fmla="*/ 3055473 h 3276857"/>
                <a:gd name="connsiteX33" fmla="*/ 28120 w 1246521"/>
                <a:gd name="connsiteY33" fmla="*/ 2939829 h 3276857"/>
                <a:gd name="connsiteX34" fmla="*/ 0 w 1246521"/>
                <a:gd name="connsiteY34" fmla="*/ 2885293 h 3276857"/>
                <a:gd name="connsiteX35" fmla="*/ 8174 w 1246521"/>
                <a:gd name="connsiteY35" fmla="*/ 2863117 h 3276857"/>
                <a:gd name="connsiteX36" fmla="*/ 689261 w 1246521"/>
                <a:gd name="connsiteY36" fmla="*/ 2776382 h 3276857"/>
                <a:gd name="connsiteX37" fmla="*/ 712545 w 1246521"/>
                <a:gd name="connsiteY37" fmla="*/ 2779175 h 3276857"/>
                <a:gd name="connsiteX38" fmla="*/ 745340 w 1246521"/>
                <a:gd name="connsiteY38" fmla="*/ 2835698 h 3276857"/>
                <a:gd name="connsiteX39" fmla="*/ 712545 w 1246521"/>
                <a:gd name="connsiteY39" fmla="*/ 2854759 h 3276857"/>
                <a:gd name="connsiteX40" fmla="*/ 679750 w 1246521"/>
                <a:gd name="connsiteY40" fmla="*/ 2798235 h 3276857"/>
                <a:gd name="connsiteX41" fmla="*/ 689261 w 1246521"/>
                <a:gd name="connsiteY41" fmla="*/ 2776382 h 3276857"/>
                <a:gd name="connsiteX42" fmla="*/ 571319 w 1246521"/>
                <a:gd name="connsiteY42" fmla="*/ 2709943 h 3276857"/>
                <a:gd name="connsiteX43" fmla="*/ 594133 w 1246521"/>
                <a:gd name="connsiteY43" fmla="*/ 2712342 h 3276857"/>
                <a:gd name="connsiteX44" fmla="*/ 627257 w 1246521"/>
                <a:gd name="connsiteY44" fmla="*/ 2769247 h 3276857"/>
                <a:gd name="connsiteX45" fmla="*/ 594133 w 1246521"/>
                <a:gd name="connsiteY45" fmla="*/ 2788436 h 3276857"/>
                <a:gd name="connsiteX46" fmla="*/ 561658 w 1246521"/>
                <a:gd name="connsiteY46" fmla="*/ 2730869 h 3276857"/>
                <a:gd name="connsiteX47" fmla="*/ 571319 w 1246521"/>
                <a:gd name="connsiteY47" fmla="*/ 2709943 h 3276857"/>
                <a:gd name="connsiteX48" fmla="*/ 455957 w 1246521"/>
                <a:gd name="connsiteY48" fmla="*/ 2643449 h 3276857"/>
                <a:gd name="connsiteX49" fmla="*/ 479242 w 1246521"/>
                <a:gd name="connsiteY49" fmla="*/ 2645434 h 3276857"/>
                <a:gd name="connsiteX50" fmla="*/ 512038 w 1246521"/>
                <a:gd name="connsiteY50" fmla="*/ 2703001 h 3276857"/>
                <a:gd name="connsiteX51" fmla="*/ 479242 w 1246521"/>
                <a:gd name="connsiteY51" fmla="*/ 2722190 h 3276857"/>
                <a:gd name="connsiteX52" fmla="*/ 446446 w 1246521"/>
                <a:gd name="connsiteY52" fmla="*/ 2665285 h 3276857"/>
                <a:gd name="connsiteX53" fmla="*/ 455957 w 1246521"/>
                <a:gd name="connsiteY53" fmla="*/ 2643449 h 3276857"/>
                <a:gd name="connsiteX54" fmla="*/ 343886 w 1246521"/>
                <a:gd name="connsiteY54" fmla="*/ 2577449 h 3276857"/>
                <a:gd name="connsiteX55" fmla="*/ 366575 w 1246521"/>
                <a:gd name="connsiteY55" fmla="*/ 2579848 h 3276857"/>
                <a:gd name="connsiteX56" fmla="*/ 399698 w 1246521"/>
                <a:gd name="connsiteY56" fmla="*/ 2637415 h 3276857"/>
                <a:gd name="connsiteX57" fmla="*/ 366575 w 1246521"/>
                <a:gd name="connsiteY57" fmla="*/ 2656604 h 3276857"/>
                <a:gd name="connsiteX58" fmla="*/ 334114 w 1246521"/>
                <a:gd name="connsiteY58" fmla="*/ 2598375 h 3276857"/>
                <a:gd name="connsiteX59" fmla="*/ 343886 w 1246521"/>
                <a:gd name="connsiteY59" fmla="*/ 2577449 h 3276857"/>
                <a:gd name="connsiteX60" fmla="*/ 1148663 w 1246521"/>
                <a:gd name="connsiteY60" fmla="*/ 2540313 h 3276857"/>
                <a:gd name="connsiteX61" fmla="*/ 1161624 w 1246521"/>
                <a:gd name="connsiteY61" fmla="*/ 2540557 h 3276857"/>
                <a:gd name="connsiteX62" fmla="*/ 1228375 w 1246521"/>
                <a:gd name="connsiteY62" fmla="*/ 2578973 h 3276857"/>
                <a:gd name="connsiteX63" fmla="*/ 1246521 w 1246521"/>
                <a:gd name="connsiteY63" fmla="*/ 2613481 h 3276857"/>
                <a:gd name="connsiteX64" fmla="*/ 1246521 w 1246521"/>
                <a:gd name="connsiteY64" fmla="*/ 2685103 h 3276857"/>
                <a:gd name="connsiteX65" fmla="*/ 1228375 w 1246521"/>
                <a:gd name="connsiteY65" fmla="*/ 2698125 h 3276857"/>
                <a:gd name="connsiteX66" fmla="*/ 1161624 w 1246521"/>
                <a:gd name="connsiteY66" fmla="*/ 2659710 h 3276857"/>
                <a:gd name="connsiteX67" fmla="*/ 1143478 w 1246521"/>
                <a:gd name="connsiteY67" fmla="*/ 2625201 h 3276857"/>
                <a:gd name="connsiteX68" fmla="*/ 1143478 w 1246521"/>
                <a:gd name="connsiteY68" fmla="*/ 2554230 h 3276857"/>
                <a:gd name="connsiteX69" fmla="*/ 1148663 w 1246521"/>
                <a:gd name="connsiteY69" fmla="*/ 2540313 h 3276857"/>
                <a:gd name="connsiteX70" fmla="*/ 8174 w 1246521"/>
                <a:gd name="connsiteY70" fmla="*/ 2384576 h 3276857"/>
                <a:gd name="connsiteX71" fmla="*/ 28120 w 1246521"/>
                <a:gd name="connsiteY71" fmla="*/ 2384823 h 3276857"/>
                <a:gd name="connsiteX72" fmla="*/ 227572 w 1246521"/>
                <a:gd name="connsiteY72" fmla="*/ 2500466 h 3276857"/>
                <a:gd name="connsiteX73" fmla="*/ 255692 w 1246521"/>
                <a:gd name="connsiteY73" fmla="*/ 2555003 h 3276857"/>
                <a:gd name="connsiteX74" fmla="*/ 227572 w 1246521"/>
                <a:gd name="connsiteY74" fmla="*/ 2576686 h 3276857"/>
                <a:gd name="connsiteX75" fmla="*/ 28120 w 1246521"/>
                <a:gd name="connsiteY75" fmla="*/ 2461042 h 3276857"/>
                <a:gd name="connsiteX76" fmla="*/ 0 w 1246521"/>
                <a:gd name="connsiteY76" fmla="*/ 2406506 h 3276857"/>
                <a:gd name="connsiteX77" fmla="*/ 8174 w 1246521"/>
                <a:gd name="connsiteY77" fmla="*/ 2384576 h 3276857"/>
                <a:gd name="connsiteX78" fmla="*/ 689261 w 1246521"/>
                <a:gd name="connsiteY78" fmla="*/ 2300940 h 3276857"/>
                <a:gd name="connsiteX79" fmla="*/ 712545 w 1246521"/>
                <a:gd name="connsiteY79" fmla="*/ 2303339 h 3276857"/>
                <a:gd name="connsiteX80" fmla="*/ 745340 w 1246521"/>
                <a:gd name="connsiteY80" fmla="*/ 2360906 h 3276857"/>
                <a:gd name="connsiteX81" fmla="*/ 712545 w 1246521"/>
                <a:gd name="connsiteY81" fmla="*/ 2379433 h 3276857"/>
                <a:gd name="connsiteX82" fmla="*/ 679750 w 1246521"/>
                <a:gd name="connsiteY82" fmla="*/ 2321866 h 3276857"/>
                <a:gd name="connsiteX83" fmla="*/ 689261 w 1246521"/>
                <a:gd name="connsiteY83" fmla="*/ 2300940 h 3276857"/>
                <a:gd name="connsiteX84" fmla="*/ 571319 w 1246521"/>
                <a:gd name="connsiteY84" fmla="*/ 2234529 h 3276857"/>
                <a:gd name="connsiteX85" fmla="*/ 594133 w 1246521"/>
                <a:gd name="connsiteY85" fmla="*/ 2237093 h 3276857"/>
                <a:gd name="connsiteX86" fmla="*/ 627257 w 1246521"/>
                <a:gd name="connsiteY86" fmla="*/ 2293998 h 3276857"/>
                <a:gd name="connsiteX87" fmla="*/ 594133 w 1246521"/>
                <a:gd name="connsiteY87" fmla="*/ 2313187 h 3276857"/>
                <a:gd name="connsiteX88" fmla="*/ 561658 w 1246521"/>
                <a:gd name="connsiteY88" fmla="*/ 2256282 h 3276857"/>
                <a:gd name="connsiteX89" fmla="*/ 571319 w 1246521"/>
                <a:gd name="connsiteY89" fmla="*/ 2234529 h 3276857"/>
                <a:gd name="connsiteX90" fmla="*/ 455957 w 1246521"/>
                <a:gd name="connsiteY90" fmla="*/ 2168339 h 3276857"/>
                <a:gd name="connsiteX91" fmla="*/ 479242 w 1246521"/>
                <a:gd name="connsiteY91" fmla="*/ 2170602 h 3276857"/>
                <a:gd name="connsiteX92" fmla="*/ 512038 w 1246521"/>
                <a:gd name="connsiteY92" fmla="*/ 2225564 h 3276857"/>
                <a:gd name="connsiteX93" fmla="*/ 479242 w 1246521"/>
                <a:gd name="connsiteY93" fmla="*/ 2244962 h 3276857"/>
                <a:gd name="connsiteX94" fmla="*/ 446446 w 1246521"/>
                <a:gd name="connsiteY94" fmla="*/ 2189354 h 3276857"/>
                <a:gd name="connsiteX95" fmla="*/ 455957 w 1246521"/>
                <a:gd name="connsiteY95" fmla="*/ 2168339 h 3276857"/>
                <a:gd name="connsiteX96" fmla="*/ 343886 w 1246521"/>
                <a:gd name="connsiteY96" fmla="*/ 2102283 h 3276857"/>
                <a:gd name="connsiteX97" fmla="*/ 366575 w 1246521"/>
                <a:gd name="connsiteY97" fmla="*/ 2104599 h 3276857"/>
                <a:gd name="connsiteX98" fmla="*/ 399698 w 1246521"/>
                <a:gd name="connsiteY98" fmla="*/ 2162166 h 3276857"/>
                <a:gd name="connsiteX99" fmla="*/ 366575 w 1246521"/>
                <a:gd name="connsiteY99" fmla="*/ 2180693 h 3276857"/>
                <a:gd name="connsiteX100" fmla="*/ 334114 w 1246521"/>
                <a:gd name="connsiteY100" fmla="*/ 2123788 h 3276857"/>
                <a:gd name="connsiteX101" fmla="*/ 343886 w 1246521"/>
                <a:gd name="connsiteY101" fmla="*/ 2102283 h 3276857"/>
                <a:gd name="connsiteX102" fmla="*/ 1148663 w 1246521"/>
                <a:gd name="connsiteY102" fmla="*/ 2065085 h 3276857"/>
                <a:gd name="connsiteX103" fmla="*/ 1161624 w 1246521"/>
                <a:gd name="connsiteY103" fmla="*/ 2065330 h 3276857"/>
                <a:gd name="connsiteX104" fmla="*/ 1228375 w 1246521"/>
                <a:gd name="connsiteY104" fmla="*/ 2103892 h 3276857"/>
                <a:gd name="connsiteX105" fmla="*/ 1246521 w 1246521"/>
                <a:gd name="connsiteY105" fmla="*/ 2139187 h 3276857"/>
                <a:gd name="connsiteX106" fmla="*/ 1246521 w 1246521"/>
                <a:gd name="connsiteY106" fmla="*/ 2209776 h 3276857"/>
                <a:gd name="connsiteX107" fmla="*/ 1228375 w 1246521"/>
                <a:gd name="connsiteY107" fmla="*/ 2223502 h 3276857"/>
                <a:gd name="connsiteX108" fmla="*/ 1161624 w 1246521"/>
                <a:gd name="connsiteY108" fmla="*/ 2184939 h 3276857"/>
                <a:gd name="connsiteX109" fmla="*/ 1143478 w 1246521"/>
                <a:gd name="connsiteY109" fmla="*/ 2150298 h 3276857"/>
                <a:gd name="connsiteX110" fmla="*/ 1143478 w 1246521"/>
                <a:gd name="connsiteY110" fmla="*/ 2079055 h 3276857"/>
                <a:gd name="connsiteX111" fmla="*/ 1148663 w 1246521"/>
                <a:gd name="connsiteY111" fmla="*/ 2065085 h 3276857"/>
                <a:gd name="connsiteX112" fmla="*/ 8174 w 1246521"/>
                <a:gd name="connsiteY112" fmla="*/ 1909324 h 3276857"/>
                <a:gd name="connsiteX113" fmla="*/ 28120 w 1246521"/>
                <a:gd name="connsiteY113" fmla="*/ 1909571 h 3276857"/>
                <a:gd name="connsiteX114" fmla="*/ 227572 w 1246521"/>
                <a:gd name="connsiteY114" fmla="*/ 2025872 h 3276857"/>
                <a:gd name="connsiteX115" fmla="*/ 255692 w 1246521"/>
                <a:gd name="connsiteY115" fmla="*/ 2080409 h 3276857"/>
                <a:gd name="connsiteX116" fmla="*/ 227572 w 1246521"/>
                <a:gd name="connsiteY116" fmla="*/ 2101436 h 3276857"/>
                <a:gd name="connsiteX117" fmla="*/ 28120 w 1246521"/>
                <a:gd name="connsiteY117" fmla="*/ 1985791 h 3276857"/>
                <a:gd name="connsiteX118" fmla="*/ 0 w 1246521"/>
                <a:gd name="connsiteY118" fmla="*/ 1931254 h 3276857"/>
                <a:gd name="connsiteX119" fmla="*/ 8174 w 1246521"/>
                <a:gd name="connsiteY119" fmla="*/ 1909324 h 3276857"/>
                <a:gd name="connsiteX120" fmla="*/ 689261 w 1246521"/>
                <a:gd name="connsiteY120" fmla="*/ 1825691 h 3276857"/>
                <a:gd name="connsiteX121" fmla="*/ 712545 w 1246521"/>
                <a:gd name="connsiteY121" fmla="*/ 1828090 h 3276857"/>
                <a:gd name="connsiteX122" fmla="*/ 745340 w 1246521"/>
                <a:gd name="connsiteY122" fmla="*/ 1885657 h 3276857"/>
                <a:gd name="connsiteX123" fmla="*/ 712545 w 1246521"/>
                <a:gd name="connsiteY123" fmla="*/ 1904184 h 3276857"/>
                <a:gd name="connsiteX124" fmla="*/ 679750 w 1246521"/>
                <a:gd name="connsiteY124" fmla="*/ 1846617 h 3276857"/>
                <a:gd name="connsiteX125" fmla="*/ 689261 w 1246521"/>
                <a:gd name="connsiteY125" fmla="*/ 1825691 h 3276857"/>
                <a:gd name="connsiteX126" fmla="*/ 571319 w 1246521"/>
                <a:gd name="connsiteY126" fmla="*/ 1759470 h 3276857"/>
                <a:gd name="connsiteX127" fmla="*/ 594133 w 1246521"/>
                <a:gd name="connsiteY127" fmla="*/ 1761771 h 3276857"/>
                <a:gd name="connsiteX128" fmla="*/ 627257 w 1246521"/>
                <a:gd name="connsiteY128" fmla="*/ 1818294 h 3276857"/>
                <a:gd name="connsiteX129" fmla="*/ 594133 w 1246521"/>
                <a:gd name="connsiteY129" fmla="*/ 1838012 h 3276857"/>
                <a:gd name="connsiteX130" fmla="*/ 561658 w 1246521"/>
                <a:gd name="connsiteY130" fmla="*/ 1780831 h 3276857"/>
                <a:gd name="connsiteX131" fmla="*/ 571319 w 1246521"/>
                <a:gd name="connsiteY131" fmla="*/ 1759470 h 3276857"/>
                <a:gd name="connsiteX132" fmla="*/ 455957 w 1246521"/>
                <a:gd name="connsiteY132" fmla="*/ 1690316 h 3276857"/>
                <a:gd name="connsiteX133" fmla="*/ 479242 w 1246521"/>
                <a:gd name="connsiteY133" fmla="*/ 1692715 h 3276857"/>
                <a:gd name="connsiteX134" fmla="*/ 512038 w 1246521"/>
                <a:gd name="connsiteY134" fmla="*/ 1750282 h 3276857"/>
                <a:gd name="connsiteX135" fmla="*/ 479242 w 1246521"/>
                <a:gd name="connsiteY135" fmla="*/ 1769471 h 3276857"/>
                <a:gd name="connsiteX136" fmla="*/ 446446 w 1246521"/>
                <a:gd name="connsiteY136" fmla="*/ 1711242 h 3276857"/>
                <a:gd name="connsiteX137" fmla="*/ 455957 w 1246521"/>
                <a:gd name="connsiteY137" fmla="*/ 1690316 h 3276857"/>
                <a:gd name="connsiteX138" fmla="*/ 343886 w 1246521"/>
                <a:gd name="connsiteY138" fmla="*/ 1624096 h 3276857"/>
                <a:gd name="connsiteX139" fmla="*/ 366575 w 1246521"/>
                <a:gd name="connsiteY139" fmla="*/ 1626397 h 3276857"/>
                <a:gd name="connsiteX140" fmla="*/ 399698 w 1246521"/>
                <a:gd name="connsiteY140" fmla="*/ 1683577 h 3276857"/>
                <a:gd name="connsiteX141" fmla="*/ 366575 w 1246521"/>
                <a:gd name="connsiteY141" fmla="*/ 1701980 h 3276857"/>
                <a:gd name="connsiteX142" fmla="*/ 334114 w 1246521"/>
                <a:gd name="connsiteY142" fmla="*/ 1645457 h 3276857"/>
                <a:gd name="connsiteX143" fmla="*/ 343886 w 1246521"/>
                <a:gd name="connsiteY143" fmla="*/ 1624096 h 3276857"/>
                <a:gd name="connsiteX144" fmla="*/ 1148663 w 1246521"/>
                <a:gd name="connsiteY144" fmla="*/ 1589813 h 3276857"/>
                <a:gd name="connsiteX145" fmla="*/ 1161624 w 1246521"/>
                <a:gd name="connsiteY145" fmla="*/ 1590057 h 3276857"/>
                <a:gd name="connsiteX146" fmla="*/ 1228375 w 1246521"/>
                <a:gd name="connsiteY146" fmla="*/ 1629124 h 3276857"/>
                <a:gd name="connsiteX147" fmla="*/ 1246521 w 1246521"/>
                <a:gd name="connsiteY147" fmla="*/ 1663632 h 3276857"/>
                <a:gd name="connsiteX148" fmla="*/ 1246521 w 1246521"/>
                <a:gd name="connsiteY148" fmla="*/ 1733952 h 3276857"/>
                <a:gd name="connsiteX149" fmla="*/ 1228375 w 1246521"/>
                <a:gd name="connsiteY149" fmla="*/ 1747625 h 3276857"/>
                <a:gd name="connsiteX150" fmla="*/ 1161624 w 1246521"/>
                <a:gd name="connsiteY150" fmla="*/ 1709210 h 3276857"/>
                <a:gd name="connsiteX151" fmla="*/ 1143478 w 1246521"/>
                <a:gd name="connsiteY151" fmla="*/ 1674701 h 3276857"/>
                <a:gd name="connsiteX152" fmla="*/ 1143478 w 1246521"/>
                <a:gd name="connsiteY152" fmla="*/ 1603730 h 3276857"/>
                <a:gd name="connsiteX153" fmla="*/ 1148663 w 1246521"/>
                <a:gd name="connsiteY153" fmla="*/ 1589813 h 3276857"/>
                <a:gd name="connsiteX154" fmla="*/ 8174 w 1246521"/>
                <a:gd name="connsiteY154" fmla="*/ 1431578 h 3276857"/>
                <a:gd name="connsiteX155" fmla="*/ 28120 w 1246521"/>
                <a:gd name="connsiteY155" fmla="*/ 1432069 h 3276857"/>
                <a:gd name="connsiteX156" fmla="*/ 227572 w 1246521"/>
                <a:gd name="connsiteY156" fmla="*/ 1548009 h 3276857"/>
                <a:gd name="connsiteX157" fmla="*/ 255692 w 1246521"/>
                <a:gd name="connsiteY157" fmla="*/ 1602376 h 3276857"/>
                <a:gd name="connsiteX158" fmla="*/ 227572 w 1246521"/>
                <a:gd name="connsiteY158" fmla="*/ 1623336 h 3276857"/>
                <a:gd name="connsiteX159" fmla="*/ 28120 w 1246521"/>
                <a:gd name="connsiteY159" fmla="*/ 1508052 h 3276857"/>
                <a:gd name="connsiteX160" fmla="*/ 0 w 1246521"/>
                <a:gd name="connsiteY160" fmla="*/ 1453685 h 3276857"/>
                <a:gd name="connsiteX161" fmla="*/ 8174 w 1246521"/>
                <a:gd name="connsiteY161" fmla="*/ 1431578 h 3276857"/>
                <a:gd name="connsiteX162" fmla="*/ 689261 w 1246521"/>
                <a:gd name="connsiteY162" fmla="*/ 1347587 h 3276857"/>
                <a:gd name="connsiteX163" fmla="*/ 712545 w 1246521"/>
                <a:gd name="connsiteY163" fmla="*/ 1349888 h 3276857"/>
                <a:gd name="connsiteX164" fmla="*/ 745340 w 1246521"/>
                <a:gd name="connsiteY164" fmla="*/ 1406411 h 3276857"/>
                <a:gd name="connsiteX165" fmla="*/ 712545 w 1246521"/>
                <a:gd name="connsiteY165" fmla="*/ 1425471 h 3276857"/>
                <a:gd name="connsiteX166" fmla="*/ 679750 w 1246521"/>
                <a:gd name="connsiteY166" fmla="*/ 1368948 h 3276857"/>
                <a:gd name="connsiteX167" fmla="*/ 689261 w 1246521"/>
                <a:gd name="connsiteY167" fmla="*/ 1347587 h 3276857"/>
                <a:gd name="connsiteX168" fmla="*/ 571319 w 1246521"/>
                <a:gd name="connsiteY168" fmla="*/ 1281340 h 3276857"/>
                <a:gd name="connsiteX169" fmla="*/ 594133 w 1246521"/>
                <a:gd name="connsiteY169" fmla="*/ 1283641 h 3276857"/>
                <a:gd name="connsiteX170" fmla="*/ 627257 w 1246521"/>
                <a:gd name="connsiteY170" fmla="*/ 1340821 h 3276857"/>
                <a:gd name="connsiteX171" fmla="*/ 594133 w 1246521"/>
                <a:gd name="connsiteY171" fmla="*/ 1359882 h 3276857"/>
                <a:gd name="connsiteX172" fmla="*/ 561658 w 1246521"/>
                <a:gd name="connsiteY172" fmla="*/ 1302701 h 3276857"/>
                <a:gd name="connsiteX173" fmla="*/ 571319 w 1246521"/>
                <a:gd name="connsiteY173" fmla="*/ 1281340 h 3276857"/>
                <a:gd name="connsiteX174" fmla="*/ 455957 w 1246521"/>
                <a:gd name="connsiteY174" fmla="*/ 1215094 h 3276857"/>
                <a:gd name="connsiteX175" fmla="*/ 479242 w 1246521"/>
                <a:gd name="connsiteY175" fmla="*/ 1217395 h 3276857"/>
                <a:gd name="connsiteX176" fmla="*/ 512038 w 1246521"/>
                <a:gd name="connsiteY176" fmla="*/ 1274575 h 3276857"/>
                <a:gd name="connsiteX177" fmla="*/ 479242 w 1246521"/>
                <a:gd name="connsiteY177" fmla="*/ 1293636 h 3276857"/>
                <a:gd name="connsiteX178" fmla="*/ 446446 w 1246521"/>
                <a:gd name="connsiteY178" fmla="*/ 1236455 h 3276857"/>
                <a:gd name="connsiteX179" fmla="*/ 455957 w 1246521"/>
                <a:gd name="connsiteY179" fmla="*/ 1215094 h 3276857"/>
                <a:gd name="connsiteX180" fmla="*/ 343886 w 1246521"/>
                <a:gd name="connsiteY180" fmla="*/ 1148846 h 3276857"/>
                <a:gd name="connsiteX181" fmla="*/ 366575 w 1246521"/>
                <a:gd name="connsiteY181" fmla="*/ 1151147 h 3276857"/>
                <a:gd name="connsiteX182" fmla="*/ 399698 w 1246521"/>
                <a:gd name="connsiteY182" fmla="*/ 1208327 h 3276857"/>
                <a:gd name="connsiteX183" fmla="*/ 366575 w 1246521"/>
                <a:gd name="connsiteY183" fmla="*/ 1227388 h 3276857"/>
                <a:gd name="connsiteX184" fmla="*/ 334114 w 1246521"/>
                <a:gd name="connsiteY184" fmla="*/ 1170207 h 3276857"/>
                <a:gd name="connsiteX185" fmla="*/ 343886 w 1246521"/>
                <a:gd name="connsiteY185" fmla="*/ 1148846 h 3276857"/>
                <a:gd name="connsiteX186" fmla="*/ 1161624 w 1246521"/>
                <a:gd name="connsiteY186" fmla="*/ 1111276 h 3276857"/>
                <a:gd name="connsiteX187" fmla="*/ 1228375 w 1246521"/>
                <a:gd name="connsiteY187" fmla="*/ 1150343 h 3276857"/>
                <a:gd name="connsiteX188" fmla="*/ 1246521 w 1246521"/>
                <a:gd name="connsiteY188" fmla="*/ 1184851 h 3276857"/>
                <a:gd name="connsiteX189" fmla="*/ 1246521 w 1246521"/>
                <a:gd name="connsiteY189" fmla="*/ 1255822 h 3276857"/>
                <a:gd name="connsiteX190" fmla="*/ 1228375 w 1246521"/>
                <a:gd name="connsiteY190" fmla="*/ 1268844 h 3276857"/>
                <a:gd name="connsiteX191" fmla="*/ 1161624 w 1246521"/>
                <a:gd name="connsiteY191" fmla="*/ 1230429 h 3276857"/>
                <a:gd name="connsiteX192" fmla="*/ 1143478 w 1246521"/>
                <a:gd name="connsiteY192" fmla="*/ 1195920 h 3276857"/>
                <a:gd name="connsiteX193" fmla="*/ 1143478 w 1246521"/>
                <a:gd name="connsiteY193" fmla="*/ 1125600 h 3276857"/>
                <a:gd name="connsiteX194" fmla="*/ 1161624 w 1246521"/>
                <a:gd name="connsiteY194" fmla="*/ 1111276 h 3276857"/>
                <a:gd name="connsiteX195" fmla="*/ 8174 w 1246521"/>
                <a:gd name="connsiteY195" fmla="*/ 956193 h 3276857"/>
                <a:gd name="connsiteX196" fmla="*/ 28120 w 1246521"/>
                <a:gd name="connsiteY196" fmla="*/ 956193 h 3276857"/>
                <a:gd name="connsiteX197" fmla="*/ 227572 w 1246521"/>
                <a:gd name="connsiteY197" fmla="*/ 1072493 h 3276857"/>
                <a:gd name="connsiteX198" fmla="*/ 255692 w 1246521"/>
                <a:gd name="connsiteY198" fmla="*/ 1126373 h 3276857"/>
                <a:gd name="connsiteX199" fmla="*/ 227572 w 1246521"/>
                <a:gd name="connsiteY199" fmla="*/ 1148056 h 3276857"/>
                <a:gd name="connsiteX200" fmla="*/ 28120 w 1246521"/>
                <a:gd name="connsiteY200" fmla="*/ 1032412 h 3276857"/>
                <a:gd name="connsiteX201" fmla="*/ 0 w 1246521"/>
                <a:gd name="connsiteY201" fmla="*/ 977876 h 3276857"/>
                <a:gd name="connsiteX202" fmla="*/ 8174 w 1246521"/>
                <a:gd name="connsiteY202" fmla="*/ 956193 h 3276857"/>
                <a:gd name="connsiteX203" fmla="*/ 689261 w 1246521"/>
                <a:gd name="connsiteY203" fmla="*/ 872337 h 3276857"/>
                <a:gd name="connsiteX204" fmla="*/ 712545 w 1246521"/>
                <a:gd name="connsiteY204" fmla="*/ 874638 h 3276857"/>
                <a:gd name="connsiteX205" fmla="*/ 745340 w 1246521"/>
                <a:gd name="connsiteY205" fmla="*/ 931818 h 3276857"/>
                <a:gd name="connsiteX206" fmla="*/ 712545 w 1246521"/>
                <a:gd name="connsiteY206" fmla="*/ 950879 h 3276857"/>
                <a:gd name="connsiteX207" fmla="*/ 679750 w 1246521"/>
                <a:gd name="connsiteY207" fmla="*/ 893698 h 3276857"/>
                <a:gd name="connsiteX208" fmla="*/ 689261 w 1246521"/>
                <a:gd name="connsiteY208" fmla="*/ 872337 h 3276857"/>
                <a:gd name="connsiteX209" fmla="*/ 571319 w 1246521"/>
                <a:gd name="connsiteY209" fmla="*/ 806147 h 3276857"/>
                <a:gd name="connsiteX210" fmla="*/ 594133 w 1246521"/>
                <a:gd name="connsiteY210" fmla="*/ 808463 h 3276857"/>
                <a:gd name="connsiteX211" fmla="*/ 627257 w 1246521"/>
                <a:gd name="connsiteY211" fmla="*/ 866030 h 3276857"/>
                <a:gd name="connsiteX212" fmla="*/ 594133 w 1246521"/>
                <a:gd name="connsiteY212" fmla="*/ 885219 h 3276857"/>
                <a:gd name="connsiteX213" fmla="*/ 561658 w 1246521"/>
                <a:gd name="connsiteY213" fmla="*/ 827652 h 3276857"/>
                <a:gd name="connsiteX214" fmla="*/ 571319 w 1246521"/>
                <a:gd name="connsiteY214" fmla="*/ 806147 h 3276857"/>
                <a:gd name="connsiteX215" fmla="*/ 455957 w 1246521"/>
                <a:gd name="connsiteY215" fmla="*/ 739485 h 3276857"/>
                <a:gd name="connsiteX216" fmla="*/ 479242 w 1246521"/>
                <a:gd name="connsiteY216" fmla="*/ 741553 h 3276857"/>
                <a:gd name="connsiteX217" fmla="*/ 512038 w 1246521"/>
                <a:gd name="connsiteY217" fmla="*/ 799120 h 3276857"/>
                <a:gd name="connsiteX218" fmla="*/ 479242 w 1246521"/>
                <a:gd name="connsiteY218" fmla="*/ 818309 h 3276857"/>
                <a:gd name="connsiteX219" fmla="*/ 446446 w 1246521"/>
                <a:gd name="connsiteY219" fmla="*/ 760742 h 3276857"/>
                <a:gd name="connsiteX220" fmla="*/ 455957 w 1246521"/>
                <a:gd name="connsiteY220" fmla="*/ 739485 h 3276857"/>
                <a:gd name="connsiteX221" fmla="*/ 343886 w 1246521"/>
                <a:gd name="connsiteY221" fmla="*/ 670715 h 3276857"/>
                <a:gd name="connsiteX222" fmla="*/ 366575 w 1246521"/>
                <a:gd name="connsiteY222" fmla="*/ 673016 h 3276857"/>
                <a:gd name="connsiteX223" fmla="*/ 399698 w 1246521"/>
                <a:gd name="connsiteY223" fmla="*/ 730196 h 3276857"/>
                <a:gd name="connsiteX224" fmla="*/ 366575 w 1246521"/>
                <a:gd name="connsiteY224" fmla="*/ 749257 h 3276857"/>
                <a:gd name="connsiteX225" fmla="*/ 334114 w 1246521"/>
                <a:gd name="connsiteY225" fmla="*/ 692076 h 3276857"/>
                <a:gd name="connsiteX226" fmla="*/ 343886 w 1246521"/>
                <a:gd name="connsiteY226" fmla="*/ 670715 h 3276857"/>
                <a:gd name="connsiteX227" fmla="*/ 1161624 w 1246521"/>
                <a:gd name="connsiteY227" fmla="*/ 636026 h 3276857"/>
                <a:gd name="connsiteX228" fmla="*/ 1228375 w 1246521"/>
                <a:gd name="connsiteY228" fmla="*/ 675092 h 3276857"/>
                <a:gd name="connsiteX229" fmla="*/ 1246521 w 1246521"/>
                <a:gd name="connsiteY229" fmla="*/ 709600 h 3276857"/>
                <a:gd name="connsiteX230" fmla="*/ 1246521 w 1246521"/>
                <a:gd name="connsiteY230" fmla="*/ 780570 h 3276857"/>
                <a:gd name="connsiteX231" fmla="*/ 1228375 w 1246521"/>
                <a:gd name="connsiteY231" fmla="*/ 794243 h 3276857"/>
                <a:gd name="connsiteX232" fmla="*/ 1161624 w 1246521"/>
                <a:gd name="connsiteY232" fmla="*/ 755828 h 3276857"/>
                <a:gd name="connsiteX233" fmla="*/ 1143478 w 1246521"/>
                <a:gd name="connsiteY233" fmla="*/ 720669 h 3276857"/>
                <a:gd name="connsiteX234" fmla="*/ 1143478 w 1246521"/>
                <a:gd name="connsiteY234" fmla="*/ 650350 h 3276857"/>
                <a:gd name="connsiteX235" fmla="*/ 1161624 w 1246521"/>
                <a:gd name="connsiteY235" fmla="*/ 636026 h 3276857"/>
                <a:gd name="connsiteX236" fmla="*/ 8174 w 1246521"/>
                <a:gd name="connsiteY236" fmla="*/ 478145 h 3276857"/>
                <a:gd name="connsiteX237" fmla="*/ 28120 w 1246521"/>
                <a:gd name="connsiteY237" fmla="*/ 478720 h 3276857"/>
                <a:gd name="connsiteX238" fmla="*/ 227572 w 1246521"/>
                <a:gd name="connsiteY238" fmla="*/ 594363 h 3276857"/>
                <a:gd name="connsiteX239" fmla="*/ 255692 w 1246521"/>
                <a:gd name="connsiteY239" fmla="*/ 648900 h 3276857"/>
                <a:gd name="connsiteX240" fmla="*/ 227572 w 1246521"/>
                <a:gd name="connsiteY240" fmla="*/ 670583 h 3276857"/>
                <a:gd name="connsiteX241" fmla="*/ 28120 w 1246521"/>
                <a:gd name="connsiteY241" fmla="*/ 554282 h 3276857"/>
                <a:gd name="connsiteX242" fmla="*/ 0 w 1246521"/>
                <a:gd name="connsiteY242" fmla="*/ 499746 h 3276857"/>
                <a:gd name="connsiteX243" fmla="*/ 8174 w 1246521"/>
                <a:gd name="connsiteY243" fmla="*/ 478145 h 3276857"/>
                <a:gd name="connsiteX244" fmla="*/ 689261 w 1246521"/>
                <a:gd name="connsiteY244" fmla="*/ 394206 h 3276857"/>
                <a:gd name="connsiteX245" fmla="*/ 712545 w 1246521"/>
                <a:gd name="connsiteY245" fmla="*/ 396507 h 3276857"/>
                <a:gd name="connsiteX246" fmla="*/ 745340 w 1246521"/>
                <a:gd name="connsiteY246" fmla="*/ 453687 h 3276857"/>
                <a:gd name="connsiteX247" fmla="*/ 712545 w 1246521"/>
                <a:gd name="connsiteY247" fmla="*/ 472748 h 3276857"/>
                <a:gd name="connsiteX248" fmla="*/ 679750 w 1246521"/>
                <a:gd name="connsiteY248" fmla="*/ 415567 h 3276857"/>
                <a:gd name="connsiteX249" fmla="*/ 689261 w 1246521"/>
                <a:gd name="connsiteY249" fmla="*/ 394206 h 3276857"/>
                <a:gd name="connsiteX250" fmla="*/ 571319 w 1246521"/>
                <a:gd name="connsiteY250" fmla="*/ 327602 h 3276857"/>
                <a:gd name="connsiteX251" fmla="*/ 594133 w 1246521"/>
                <a:gd name="connsiteY251" fmla="*/ 329670 h 3276857"/>
                <a:gd name="connsiteX252" fmla="*/ 627257 w 1246521"/>
                <a:gd name="connsiteY252" fmla="*/ 387237 h 3276857"/>
                <a:gd name="connsiteX253" fmla="*/ 594133 w 1246521"/>
                <a:gd name="connsiteY253" fmla="*/ 406426 h 3276857"/>
                <a:gd name="connsiteX254" fmla="*/ 561658 w 1246521"/>
                <a:gd name="connsiteY254" fmla="*/ 348859 h 3276857"/>
                <a:gd name="connsiteX255" fmla="*/ 571319 w 1246521"/>
                <a:gd name="connsiteY255" fmla="*/ 327602 h 3276857"/>
                <a:gd name="connsiteX256" fmla="*/ 455957 w 1246521"/>
                <a:gd name="connsiteY256" fmla="*/ 261438 h 3276857"/>
                <a:gd name="connsiteX257" fmla="*/ 479242 w 1246521"/>
                <a:gd name="connsiteY257" fmla="*/ 263423 h 3276857"/>
                <a:gd name="connsiteX258" fmla="*/ 512038 w 1246521"/>
                <a:gd name="connsiteY258" fmla="*/ 320990 h 3276857"/>
                <a:gd name="connsiteX259" fmla="*/ 479242 w 1246521"/>
                <a:gd name="connsiteY259" fmla="*/ 340179 h 3276857"/>
                <a:gd name="connsiteX260" fmla="*/ 446446 w 1246521"/>
                <a:gd name="connsiteY260" fmla="*/ 283274 h 3276857"/>
                <a:gd name="connsiteX261" fmla="*/ 455957 w 1246521"/>
                <a:gd name="connsiteY261" fmla="*/ 261438 h 3276857"/>
                <a:gd name="connsiteX262" fmla="*/ 343886 w 1246521"/>
                <a:gd name="connsiteY262" fmla="*/ 195439 h 3276857"/>
                <a:gd name="connsiteX263" fmla="*/ 366575 w 1246521"/>
                <a:gd name="connsiteY263" fmla="*/ 197838 h 3276857"/>
                <a:gd name="connsiteX264" fmla="*/ 399698 w 1246521"/>
                <a:gd name="connsiteY264" fmla="*/ 254743 h 3276857"/>
                <a:gd name="connsiteX265" fmla="*/ 366575 w 1246521"/>
                <a:gd name="connsiteY265" fmla="*/ 273932 h 3276857"/>
                <a:gd name="connsiteX266" fmla="*/ 334114 w 1246521"/>
                <a:gd name="connsiteY266" fmla="*/ 216365 h 3276857"/>
                <a:gd name="connsiteX267" fmla="*/ 343886 w 1246521"/>
                <a:gd name="connsiteY267" fmla="*/ 195439 h 3276857"/>
                <a:gd name="connsiteX268" fmla="*/ 8174 w 1246521"/>
                <a:gd name="connsiteY268" fmla="*/ 2948 h 3276857"/>
                <a:gd name="connsiteX269" fmla="*/ 28120 w 1246521"/>
                <a:gd name="connsiteY269" fmla="*/ 3439 h 3276857"/>
                <a:gd name="connsiteX270" fmla="*/ 227572 w 1246521"/>
                <a:gd name="connsiteY270" fmla="*/ 118723 h 3276857"/>
                <a:gd name="connsiteX271" fmla="*/ 255692 w 1246521"/>
                <a:gd name="connsiteY271" fmla="*/ 173091 h 3276857"/>
                <a:gd name="connsiteX272" fmla="*/ 227572 w 1246521"/>
                <a:gd name="connsiteY272" fmla="*/ 194706 h 3276857"/>
                <a:gd name="connsiteX273" fmla="*/ 28120 w 1246521"/>
                <a:gd name="connsiteY273" fmla="*/ 78767 h 3276857"/>
                <a:gd name="connsiteX274" fmla="*/ 0 w 1246521"/>
                <a:gd name="connsiteY274" fmla="*/ 25055 h 3276857"/>
                <a:gd name="connsiteX275" fmla="*/ 8174 w 1246521"/>
                <a:gd name="connsiteY275" fmla="*/ 2948 h 327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1246521" h="3276857">
                  <a:moveTo>
                    <a:pt x="571319" y="3193503"/>
                  </a:moveTo>
                  <a:cubicBezTo>
                    <a:pt x="577246" y="3190112"/>
                    <a:pt x="585364" y="3190608"/>
                    <a:pt x="594133" y="3195571"/>
                  </a:cubicBezTo>
                  <a:cubicBezTo>
                    <a:pt x="612318" y="3206158"/>
                    <a:pt x="627257" y="3231963"/>
                    <a:pt x="627257" y="3253138"/>
                  </a:cubicBezTo>
                  <a:cubicBezTo>
                    <a:pt x="627257" y="3274312"/>
                    <a:pt x="612318" y="3282914"/>
                    <a:pt x="594133" y="3272327"/>
                  </a:cubicBezTo>
                  <a:cubicBezTo>
                    <a:pt x="576596" y="3261740"/>
                    <a:pt x="561658" y="3236595"/>
                    <a:pt x="561658" y="3214760"/>
                  </a:cubicBezTo>
                  <a:cubicBezTo>
                    <a:pt x="561658" y="3204173"/>
                    <a:pt x="565392" y="3196894"/>
                    <a:pt x="571319" y="3193503"/>
                  </a:cubicBezTo>
                  <a:close/>
                  <a:moveTo>
                    <a:pt x="455957" y="3127779"/>
                  </a:moveTo>
                  <a:cubicBezTo>
                    <a:pt x="461860" y="3124328"/>
                    <a:pt x="470059" y="3124985"/>
                    <a:pt x="479242" y="3130572"/>
                  </a:cubicBezTo>
                  <a:cubicBezTo>
                    <a:pt x="497608" y="3141088"/>
                    <a:pt x="512038" y="3166063"/>
                    <a:pt x="512038" y="3187096"/>
                  </a:cubicBezTo>
                  <a:cubicBezTo>
                    <a:pt x="512038" y="3208128"/>
                    <a:pt x="497608" y="3216672"/>
                    <a:pt x="479242" y="3206156"/>
                  </a:cubicBezTo>
                  <a:cubicBezTo>
                    <a:pt x="460876" y="3195640"/>
                    <a:pt x="446446" y="3170007"/>
                    <a:pt x="446446" y="3149632"/>
                  </a:cubicBezTo>
                  <a:cubicBezTo>
                    <a:pt x="446446" y="3138787"/>
                    <a:pt x="450054" y="3131229"/>
                    <a:pt x="455957" y="3127779"/>
                  </a:cubicBezTo>
                  <a:close/>
                  <a:moveTo>
                    <a:pt x="343886" y="3061339"/>
                  </a:moveTo>
                  <a:cubicBezTo>
                    <a:pt x="349848" y="3057948"/>
                    <a:pt x="357963" y="3058444"/>
                    <a:pt x="366575" y="3063738"/>
                  </a:cubicBezTo>
                  <a:cubicBezTo>
                    <a:pt x="385123" y="3073663"/>
                    <a:pt x="399698" y="3099469"/>
                    <a:pt x="399698" y="3121305"/>
                  </a:cubicBezTo>
                  <a:cubicBezTo>
                    <a:pt x="399698" y="3141817"/>
                    <a:pt x="385123" y="3150419"/>
                    <a:pt x="366575" y="3139832"/>
                  </a:cubicBezTo>
                  <a:cubicBezTo>
                    <a:pt x="349351" y="3129245"/>
                    <a:pt x="334114" y="3104101"/>
                    <a:pt x="334114" y="3082265"/>
                  </a:cubicBezTo>
                  <a:cubicBezTo>
                    <a:pt x="334114" y="3072009"/>
                    <a:pt x="337923" y="3064730"/>
                    <a:pt x="343886" y="3061339"/>
                  </a:cubicBezTo>
                  <a:close/>
                  <a:moveTo>
                    <a:pt x="1148663" y="3018199"/>
                  </a:moveTo>
                  <a:cubicBezTo>
                    <a:pt x="1151903" y="3015757"/>
                    <a:pt x="1156440" y="3015757"/>
                    <a:pt x="1161624" y="3018687"/>
                  </a:cubicBezTo>
                  <a:lnTo>
                    <a:pt x="1228375" y="3057103"/>
                  </a:lnTo>
                  <a:cubicBezTo>
                    <a:pt x="1238096" y="3062963"/>
                    <a:pt x="1246521" y="3078589"/>
                    <a:pt x="1246521" y="3091611"/>
                  </a:cubicBezTo>
                  <a:lnTo>
                    <a:pt x="1246521" y="3162582"/>
                  </a:lnTo>
                  <a:cubicBezTo>
                    <a:pt x="1246521" y="3176255"/>
                    <a:pt x="1238096" y="3182115"/>
                    <a:pt x="1228375" y="3176255"/>
                  </a:cubicBezTo>
                  <a:lnTo>
                    <a:pt x="1161624" y="3137840"/>
                  </a:lnTo>
                  <a:cubicBezTo>
                    <a:pt x="1151255" y="3131980"/>
                    <a:pt x="1143478" y="3116353"/>
                    <a:pt x="1143478" y="3102680"/>
                  </a:cubicBezTo>
                  <a:lnTo>
                    <a:pt x="1143478" y="3032360"/>
                  </a:lnTo>
                  <a:cubicBezTo>
                    <a:pt x="1143478" y="3025524"/>
                    <a:pt x="1145422" y="3020640"/>
                    <a:pt x="1148663" y="3018199"/>
                  </a:cubicBezTo>
                  <a:close/>
                  <a:moveTo>
                    <a:pt x="8174" y="2863117"/>
                  </a:moveTo>
                  <a:cubicBezTo>
                    <a:pt x="13243" y="2859174"/>
                    <a:pt x="20273" y="2859010"/>
                    <a:pt x="28120" y="2863610"/>
                  </a:cubicBezTo>
                  <a:lnTo>
                    <a:pt x="227572" y="2979253"/>
                  </a:lnTo>
                  <a:cubicBezTo>
                    <a:pt x="243267" y="2988452"/>
                    <a:pt x="255692" y="3012764"/>
                    <a:pt x="255692" y="3033790"/>
                  </a:cubicBezTo>
                  <a:cubicBezTo>
                    <a:pt x="255692" y="3054816"/>
                    <a:pt x="243267" y="3064015"/>
                    <a:pt x="227572" y="3055473"/>
                  </a:cubicBezTo>
                  <a:lnTo>
                    <a:pt x="28120" y="2939829"/>
                  </a:lnTo>
                  <a:cubicBezTo>
                    <a:pt x="12425" y="2930630"/>
                    <a:pt x="0" y="2906319"/>
                    <a:pt x="0" y="2885293"/>
                  </a:cubicBezTo>
                  <a:cubicBezTo>
                    <a:pt x="0" y="2874780"/>
                    <a:pt x="3106" y="2867059"/>
                    <a:pt x="8174" y="2863117"/>
                  </a:cubicBezTo>
                  <a:close/>
                  <a:moveTo>
                    <a:pt x="689261" y="2776382"/>
                  </a:moveTo>
                  <a:cubicBezTo>
                    <a:pt x="695164" y="2772931"/>
                    <a:pt x="703363" y="2773588"/>
                    <a:pt x="712545" y="2779175"/>
                  </a:cubicBezTo>
                  <a:cubicBezTo>
                    <a:pt x="730910" y="2789034"/>
                    <a:pt x="745340" y="2814666"/>
                    <a:pt x="745340" y="2835698"/>
                  </a:cubicBezTo>
                  <a:cubicBezTo>
                    <a:pt x="745340" y="2856730"/>
                    <a:pt x="730910" y="2865275"/>
                    <a:pt x="712545" y="2854759"/>
                  </a:cubicBezTo>
                  <a:cubicBezTo>
                    <a:pt x="694180" y="2844243"/>
                    <a:pt x="679750" y="2818610"/>
                    <a:pt x="679750" y="2798235"/>
                  </a:cubicBezTo>
                  <a:cubicBezTo>
                    <a:pt x="679750" y="2787391"/>
                    <a:pt x="683357" y="2779832"/>
                    <a:pt x="689261" y="2776382"/>
                  </a:cubicBezTo>
                  <a:close/>
                  <a:moveTo>
                    <a:pt x="571319" y="2709943"/>
                  </a:moveTo>
                  <a:cubicBezTo>
                    <a:pt x="577246" y="2706552"/>
                    <a:pt x="585364" y="2707048"/>
                    <a:pt x="594133" y="2712342"/>
                  </a:cubicBezTo>
                  <a:cubicBezTo>
                    <a:pt x="612318" y="2722267"/>
                    <a:pt x="627257" y="2748073"/>
                    <a:pt x="627257" y="2769247"/>
                  </a:cubicBezTo>
                  <a:cubicBezTo>
                    <a:pt x="627257" y="2790421"/>
                    <a:pt x="612318" y="2799023"/>
                    <a:pt x="594133" y="2788436"/>
                  </a:cubicBezTo>
                  <a:cubicBezTo>
                    <a:pt x="576596" y="2777849"/>
                    <a:pt x="561658" y="2752705"/>
                    <a:pt x="561658" y="2730869"/>
                  </a:cubicBezTo>
                  <a:cubicBezTo>
                    <a:pt x="561658" y="2720613"/>
                    <a:pt x="565393" y="2713334"/>
                    <a:pt x="571319" y="2709943"/>
                  </a:cubicBezTo>
                  <a:close/>
                  <a:moveTo>
                    <a:pt x="455957" y="2643449"/>
                  </a:moveTo>
                  <a:cubicBezTo>
                    <a:pt x="461860" y="2639975"/>
                    <a:pt x="470059" y="2640472"/>
                    <a:pt x="479242" y="2645434"/>
                  </a:cubicBezTo>
                  <a:cubicBezTo>
                    <a:pt x="497608" y="2656683"/>
                    <a:pt x="512038" y="2682489"/>
                    <a:pt x="512038" y="2703001"/>
                  </a:cubicBezTo>
                  <a:cubicBezTo>
                    <a:pt x="512038" y="2724175"/>
                    <a:pt x="497608" y="2732777"/>
                    <a:pt x="479242" y="2722190"/>
                  </a:cubicBezTo>
                  <a:cubicBezTo>
                    <a:pt x="460876" y="2711603"/>
                    <a:pt x="446446" y="2686459"/>
                    <a:pt x="446446" y="2665285"/>
                  </a:cubicBezTo>
                  <a:cubicBezTo>
                    <a:pt x="446446" y="2654367"/>
                    <a:pt x="450054" y="2646923"/>
                    <a:pt x="455957" y="2643449"/>
                  </a:cubicBezTo>
                  <a:close/>
                  <a:moveTo>
                    <a:pt x="343886" y="2577449"/>
                  </a:moveTo>
                  <a:cubicBezTo>
                    <a:pt x="349848" y="2574058"/>
                    <a:pt x="357963" y="2574554"/>
                    <a:pt x="366575" y="2579848"/>
                  </a:cubicBezTo>
                  <a:cubicBezTo>
                    <a:pt x="385123" y="2590435"/>
                    <a:pt x="399698" y="2615579"/>
                    <a:pt x="399698" y="2637415"/>
                  </a:cubicBezTo>
                  <a:cubicBezTo>
                    <a:pt x="399698" y="2657927"/>
                    <a:pt x="385123" y="2666529"/>
                    <a:pt x="366575" y="2656604"/>
                  </a:cubicBezTo>
                  <a:cubicBezTo>
                    <a:pt x="349351" y="2646017"/>
                    <a:pt x="334114" y="2619549"/>
                    <a:pt x="334114" y="2598375"/>
                  </a:cubicBezTo>
                  <a:cubicBezTo>
                    <a:pt x="334114" y="2588119"/>
                    <a:pt x="337923" y="2580840"/>
                    <a:pt x="343886" y="2577449"/>
                  </a:cubicBezTo>
                  <a:close/>
                  <a:moveTo>
                    <a:pt x="1148663" y="2540313"/>
                  </a:moveTo>
                  <a:cubicBezTo>
                    <a:pt x="1151903" y="2537790"/>
                    <a:pt x="1156440" y="2537627"/>
                    <a:pt x="1161624" y="2540557"/>
                  </a:cubicBezTo>
                  <a:lnTo>
                    <a:pt x="1228375" y="2578973"/>
                  </a:lnTo>
                  <a:cubicBezTo>
                    <a:pt x="1238096" y="2584833"/>
                    <a:pt x="1246521" y="2600459"/>
                    <a:pt x="1246521" y="2613481"/>
                  </a:cubicBezTo>
                  <a:lnTo>
                    <a:pt x="1246521" y="2685103"/>
                  </a:lnTo>
                  <a:cubicBezTo>
                    <a:pt x="1246521" y="2697474"/>
                    <a:pt x="1238096" y="2703985"/>
                    <a:pt x="1228375" y="2698125"/>
                  </a:cubicBezTo>
                  <a:lnTo>
                    <a:pt x="1161624" y="2659710"/>
                  </a:lnTo>
                  <a:cubicBezTo>
                    <a:pt x="1151255" y="2653850"/>
                    <a:pt x="1143478" y="2638223"/>
                    <a:pt x="1143478" y="2625201"/>
                  </a:cubicBezTo>
                  <a:lnTo>
                    <a:pt x="1143478" y="2554230"/>
                  </a:lnTo>
                  <a:cubicBezTo>
                    <a:pt x="1143478" y="2547719"/>
                    <a:pt x="1145422" y="2542836"/>
                    <a:pt x="1148663" y="2540313"/>
                  </a:cubicBezTo>
                  <a:close/>
                  <a:moveTo>
                    <a:pt x="8174" y="2384576"/>
                  </a:moveTo>
                  <a:cubicBezTo>
                    <a:pt x="13243" y="2380716"/>
                    <a:pt x="20273" y="2380552"/>
                    <a:pt x="28120" y="2384823"/>
                  </a:cubicBezTo>
                  <a:lnTo>
                    <a:pt x="227572" y="2500466"/>
                  </a:lnTo>
                  <a:cubicBezTo>
                    <a:pt x="243267" y="2509665"/>
                    <a:pt x="255692" y="2533977"/>
                    <a:pt x="255692" y="2555003"/>
                  </a:cubicBezTo>
                  <a:cubicBezTo>
                    <a:pt x="255692" y="2576029"/>
                    <a:pt x="243267" y="2585885"/>
                    <a:pt x="227572" y="2576686"/>
                  </a:cubicBezTo>
                  <a:lnTo>
                    <a:pt x="28120" y="2461042"/>
                  </a:lnTo>
                  <a:cubicBezTo>
                    <a:pt x="12425" y="2451843"/>
                    <a:pt x="0" y="2427532"/>
                    <a:pt x="0" y="2406506"/>
                  </a:cubicBezTo>
                  <a:cubicBezTo>
                    <a:pt x="0" y="2395993"/>
                    <a:pt x="3106" y="2388436"/>
                    <a:pt x="8174" y="2384576"/>
                  </a:cubicBezTo>
                  <a:close/>
                  <a:moveTo>
                    <a:pt x="689261" y="2300940"/>
                  </a:moveTo>
                  <a:cubicBezTo>
                    <a:pt x="695164" y="2297549"/>
                    <a:pt x="703363" y="2298045"/>
                    <a:pt x="712545" y="2303339"/>
                  </a:cubicBezTo>
                  <a:cubicBezTo>
                    <a:pt x="730910" y="2313264"/>
                    <a:pt x="745340" y="2339070"/>
                    <a:pt x="745340" y="2360906"/>
                  </a:cubicBezTo>
                  <a:cubicBezTo>
                    <a:pt x="745340" y="2381418"/>
                    <a:pt x="730910" y="2390020"/>
                    <a:pt x="712545" y="2379433"/>
                  </a:cubicBezTo>
                  <a:cubicBezTo>
                    <a:pt x="694180" y="2369508"/>
                    <a:pt x="679750" y="2343040"/>
                    <a:pt x="679750" y="2321866"/>
                  </a:cubicBezTo>
                  <a:cubicBezTo>
                    <a:pt x="679750" y="2311610"/>
                    <a:pt x="683357" y="2304331"/>
                    <a:pt x="689261" y="2300940"/>
                  </a:cubicBezTo>
                  <a:close/>
                  <a:moveTo>
                    <a:pt x="571319" y="2234529"/>
                  </a:moveTo>
                  <a:cubicBezTo>
                    <a:pt x="577246" y="2231138"/>
                    <a:pt x="585364" y="2231799"/>
                    <a:pt x="594133" y="2237093"/>
                  </a:cubicBezTo>
                  <a:cubicBezTo>
                    <a:pt x="612318" y="2247680"/>
                    <a:pt x="627257" y="2273486"/>
                    <a:pt x="627257" y="2293998"/>
                  </a:cubicBezTo>
                  <a:cubicBezTo>
                    <a:pt x="627257" y="2315172"/>
                    <a:pt x="612318" y="2323774"/>
                    <a:pt x="594133" y="2313187"/>
                  </a:cubicBezTo>
                  <a:cubicBezTo>
                    <a:pt x="576596" y="2302600"/>
                    <a:pt x="561658" y="2277456"/>
                    <a:pt x="561658" y="2256282"/>
                  </a:cubicBezTo>
                  <a:cubicBezTo>
                    <a:pt x="561658" y="2245364"/>
                    <a:pt x="565393" y="2237920"/>
                    <a:pt x="571319" y="2234529"/>
                  </a:cubicBezTo>
                  <a:close/>
                  <a:moveTo>
                    <a:pt x="455957" y="2168339"/>
                  </a:moveTo>
                  <a:cubicBezTo>
                    <a:pt x="461860" y="2164945"/>
                    <a:pt x="470059" y="2165429"/>
                    <a:pt x="479242" y="2170602"/>
                  </a:cubicBezTo>
                  <a:cubicBezTo>
                    <a:pt x="497608" y="2180948"/>
                    <a:pt x="512038" y="2206166"/>
                    <a:pt x="512038" y="2225564"/>
                  </a:cubicBezTo>
                  <a:cubicBezTo>
                    <a:pt x="512038" y="2246255"/>
                    <a:pt x="497608" y="2254661"/>
                    <a:pt x="479242" y="2244962"/>
                  </a:cubicBezTo>
                  <a:cubicBezTo>
                    <a:pt x="460876" y="2233970"/>
                    <a:pt x="446446" y="2209399"/>
                    <a:pt x="446446" y="2189354"/>
                  </a:cubicBezTo>
                  <a:cubicBezTo>
                    <a:pt x="446446" y="2179008"/>
                    <a:pt x="450054" y="2171734"/>
                    <a:pt x="455957" y="2168339"/>
                  </a:cubicBezTo>
                  <a:close/>
                  <a:moveTo>
                    <a:pt x="343886" y="2102283"/>
                  </a:moveTo>
                  <a:cubicBezTo>
                    <a:pt x="349848" y="2098809"/>
                    <a:pt x="357963" y="2099305"/>
                    <a:pt x="366575" y="2104599"/>
                  </a:cubicBezTo>
                  <a:cubicBezTo>
                    <a:pt x="385123" y="2115186"/>
                    <a:pt x="399698" y="2140992"/>
                    <a:pt x="399698" y="2162166"/>
                  </a:cubicBezTo>
                  <a:cubicBezTo>
                    <a:pt x="399698" y="2182678"/>
                    <a:pt x="385123" y="2191280"/>
                    <a:pt x="366575" y="2180693"/>
                  </a:cubicBezTo>
                  <a:cubicBezTo>
                    <a:pt x="349351" y="2170106"/>
                    <a:pt x="334114" y="2144962"/>
                    <a:pt x="334114" y="2123788"/>
                  </a:cubicBezTo>
                  <a:cubicBezTo>
                    <a:pt x="334114" y="2113201"/>
                    <a:pt x="337923" y="2105757"/>
                    <a:pt x="343886" y="2102283"/>
                  </a:cubicBezTo>
                  <a:close/>
                  <a:moveTo>
                    <a:pt x="1148663" y="2065085"/>
                  </a:moveTo>
                  <a:cubicBezTo>
                    <a:pt x="1151903" y="2062552"/>
                    <a:pt x="1156440" y="2062388"/>
                    <a:pt x="1161624" y="2065330"/>
                  </a:cubicBezTo>
                  <a:lnTo>
                    <a:pt x="1228375" y="2103892"/>
                  </a:lnTo>
                  <a:cubicBezTo>
                    <a:pt x="1238096" y="2109775"/>
                    <a:pt x="1246521" y="2125461"/>
                    <a:pt x="1246521" y="2139187"/>
                  </a:cubicBezTo>
                  <a:lnTo>
                    <a:pt x="1246521" y="2209776"/>
                  </a:lnTo>
                  <a:cubicBezTo>
                    <a:pt x="1246521" y="2222848"/>
                    <a:pt x="1238096" y="2228731"/>
                    <a:pt x="1228375" y="2223502"/>
                  </a:cubicBezTo>
                  <a:lnTo>
                    <a:pt x="1161624" y="2184939"/>
                  </a:lnTo>
                  <a:cubicBezTo>
                    <a:pt x="1151255" y="2179057"/>
                    <a:pt x="1143478" y="2163370"/>
                    <a:pt x="1143478" y="2150298"/>
                  </a:cubicBezTo>
                  <a:lnTo>
                    <a:pt x="1143478" y="2079055"/>
                  </a:lnTo>
                  <a:cubicBezTo>
                    <a:pt x="1143478" y="2072519"/>
                    <a:pt x="1145422" y="2067617"/>
                    <a:pt x="1148663" y="2065085"/>
                  </a:cubicBezTo>
                  <a:close/>
                  <a:moveTo>
                    <a:pt x="8174" y="1909324"/>
                  </a:moveTo>
                  <a:cubicBezTo>
                    <a:pt x="13243" y="1905464"/>
                    <a:pt x="20273" y="1905300"/>
                    <a:pt x="28120" y="1909571"/>
                  </a:cubicBezTo>
                  <a:lnTo>
                    <a:pt x="227572" y="2025872"/>
                  </a:lnTo>
                  <a:cubicBezTo>
                    <a:pt x="243267" y="2034414"/>
                    <a:pt x="255692" y="2058726"/>
                    <a:pt x="255692" y="2080409"/>
                  </a:cubicBezTo>
                  <a:cubicBezTo>
                    <a:pt x="255692" y="2100779"/>
                    <a:pt x="243267" y="2110635"/>
                    <a:pt x="227572" y="2101436"/>
                  </a:cubicBezTo>
                  <a:lnTo>
                    <a:pt x="28120" y="1985791"/>
                  </a:lnTo>
                  <a:cubicBezTo>
                    <a:pt x="12425" y="1976592"/>
                    <a:pt x="0" y="1952280"/>
                    <a:pt x="0" y="1931254"/>
                  </a:cubicBezTo>
                  <a:cubicBezTo>
                    <a:pt x="0" y="1920741"/>
                    <a:pt x="3106" y="1913185"/>
                    <a:pt x="8174" y="1909324"/>
                  </a:cubicBezTo>
                  <a:close/>
                  <a:moveTo>
                    <a:pt x="689261" y="1825691"/>
                  </a:moveTo>
                  <a:cubicBezTo>
                    <a:pt x="695164" y="1822300"/>
                    <a:pt x="703363" y="1822796"/>
                    <a:pt x="712545" y="1828090"/>
                  </a:cubicBezTo>
                  <a:cubicBezTo>
                    <a:pt x="730910" y="1838015"/>
                    <a:pt x="745340" y="1864483"/>
                    <a:pt x="745340" y="1885657"/>
                  </a:cubicBezTo>
                  <a:cubicBezTo>
                    <a:pt x="745340" y="1906169"/>
                    <a:pt x="730910" y="1914771"/>
                    <a:pt x="712545" y="1904184"/>
                  </a:cubicBezTo>
                  <a:cubicBezTo>
                    <a:pt x="694180" y="1893597"/>
                    <a:pt x="679750" y="1868453"/>
                    <a:pt x="679750" y="1846617"/>
                  </a:cubicBezTo>
                  <a:cubicBezTo>
                    <a:pt x="679750" y="1836361"/>
                    <a:pt x="683357" y="1829082"/>
                    <a:pt x="689261" y="1825691"/>
                  </a:cubicBezTo>
                  <a:close/>
                  <a:moveTo>
                    <a:pt x="571319" y="1759470"/>
                  </a:moveTo>
                  <a:cubicBezTo>
                    <a:pt x="577246" y="1756020"/>
                    <a:pt x="585364" y="1756513"/>
                    <a:pt x="594133" y="1761771"/>
                  </a:cubicBezTo>
                  <a:cubicBezTo>
                    <a:pt x="612318" y="1772287"/>
                    <a:pt x="627257" y="1797919"/>
                    <a:pt x="627257" y="1818294"/>
                  </a:cubicBezTo>
                  <a:cubicBezTo>
                    <a:pt x="627257" y="1839983"/>
                    <a:pt x="612318" y="1848528"/>
                    <a:pt x="594133" y="1838012"/>
                  </a:cubicBezTo>
                  <a:cubicBezTo>
                    <a:pt x="576596" y="1826838"/>
                    <a:pt x="561658" y="1801863"/>
                    <a:pt x="561658" y="1780831"/>
                  </a:cubicBezTo>
                  <a:cubicBezTo>
                    <a:pt x="561658" y="1770315"/>
                    <a:pt x="565393" y="1762921"/>
                    <a:pt x="571319" y="1759470"/>
                  </a:cubicBezTo>
                  <a:close/>
                  <a:moveTo>
                    <a:pt x="455957" y="1690316"/>
                  </a:moveTo>
                  <a:cubicBezTo>
                    <a:pt x="461860" y="1686925"/>
                    <a:pt x="470059" y="1687421"/>
                    <a:pt x="479242" y="1692715"/>
                  </a:cubicBezTo>
                  <a:cubicBezTo>
                    <a:pt x="497608" y="1703302"/>
                    <a:pt x="512038" y="1729108"/>
                    <a:pt x="512038" y="1750282"/>
                  </a:cubicBezTo>
                  <a:cubicBezTo>
                    <a:pt x="512038" y="1770794"/>
                    <a:pt x="497608" y="1779396"/>
                    <a:pt x="479242" y="1769471"/>
                  </a:cubicBezTo>
                  <a:cubicBezTo>
                    <a:pt x="460876" y="1758884"/>
                    <a:pt x="446446" y="1733078"/>
                    <a:pt x="446446" y="1711242"/>
                  </a:cubicBezTo>
                  <a:cubicBezTo>
                    <a:pt x="446446" y="1700986"/>
                    <a:pt x="450054" y="1693707"/>
                    <a:pt x="455957" y="1690316"/>
                  </a:cubicBezTo>
                  <a:close/>
                  <a:moveTo>
                    <a:pt x="343886" y="1624096"/>
                  </a:moveTo>
                  <a:cubicBezTo>
                    <a:pt x="349848" y="1620646"/>
                    <a:pt x="357963" y="1621139"/>
                    <a:pt x="366575" y="1626397"/>
                  </a:cubicBezTo>
                  <a:cubicBezTo>
                    <a:pt x="385123" y="1636913"/>
                    <a:pt x="399698" y="1662545"/>
                    <a:pt x="399698" y="1683577"/>
                  </a:cubicBezTo>
                  <a:cubicBezTo>
                    <a:pt x="399698" y="1704609"/>
                    <a:pt x="385123" y="1713154"/>
                    <a:pt x="366575" y="1701980"/>
                  </a:cubicBezTo>
                  <a:cubicBezTo>
                    <a:pt x="349351" y="1691464"/>
                    <a:pt x="334114" y="1666489"/>
                    <a:pt x="334114" y="1645457"/>
                  </a:cubicBezTo>
                  <a:cubicBezTo>
                    <a:pt x="334114" y="1634941"/>
                    <a:pt x="337923" y="1627547"/>
                    <a:pt x="343886" y="1624096"/>
                  </a:cubicBezTo>
                  <a:close/>
                  <a:moveTo>
                    <a:pt x="1148663" y="1589813"/>
                  </a:moveTo>
                  <a:cubicBezTo>
                    <a:pt x="1151903" y="1587290"/>
                    <a:pt x="1156440" y="1587127"/>
                    <a:pt x="1161624" y="1590057"/>
                  </a:cubicBezTo>
                  <a:lnTo>
                    <a:pt x="1228375" y="1629124"/>
                  </a:lnTo>
                  <a:cubicBezTo>
                    <a:pt x="1238096" y="1634984"/>
                    <a:pt x="1246521" y="1649959"/>
                    <a:pt x="1246521" y="1663632"/>
                  </a:cubicBezTo>
                  <a:lnTo>
                    <a:pt x="1246521" y="1733952"/>
                  </a:lnTo>
                  <a:cubicBezTo>
                    <a:pt x="1246521" y="1747625"/>
                    <a:pt x="1238096" y="1753485"/>
                    <a:pt x="1228375" y="1747625"/>
                  </a:cubicBezTo>
                  <a:lnTo>
                    <a:pt x="1161624" y="1709210"/>
                  </a:lnTo>
                  <a:cubicBezTo>
                    <a:pt x="1151255" y="1703350"/>
                    <a:pt x="1143478" y="1687723"/>
                    <a:pt x="1143478" y="1674701"/>
                  </a:cubicBezTo>
                  <a:lnTo>
                    <a:pt x="1143478" y="1603730"/>
                  </a:lnTo>
                  <a:cubicBezTo>
                    <a:pt x="1143478" y="1597219"/>
                    <a:pt x="1145422" y="1592336"/>
                    <a:pt x="1148663" y="1589813"/>
                  </a:cubicBezTo>
                  <a:close/>
                  <a:moveTo>
                    <a:pt x="8174" y="1431578"/>
                  </a:moveTo>
                  <a:cubicBezTo>
                    <a:pt x="13243" y="1427648"/>
                    <a:pt x="20273" y="1427484"/>
                    <a:pt x="28120" y="1432069"/>
                  </a:cubicBezTo>
                  <a:lnTo>
                    <a:pt x="227572" y="1548009"/>
                  </a:lnTo>
                  <a:cubicBezTo>
                    <a:pt x="243267" y="1557179"/>
                    <a:pt x="255692" y="1581415"/>
                    <a:pt x="255692" y="1602376"/>
                  </a:cubicBezTo>
                  <a:cubicBezTo>
                    <a:pt x="255692" y="1622681"/>
                    <a:pt x="243267" y="1632507"/>
                    <a:pt x="227572" y="1623336"/>
                  </a:cubicBezTo>
                  <a:lnTo>
                    <a:pt x="28120" y="1508052"/>
                  </a:lnTo>
                  <a:cubicBezTo>
                    <a:pt x="12425" y="1498882"/>
                    <a:pt x="0" y="1474646"/>
                    <a:pt x="0" y="1453685"/>
                  </a:cubicBezTo>
                  <a:cubicBezTo>
                    <a:pt x="0" y="1443205"/>
                    <a:pt x="3106" y="1435508"/>
                    <a:pt x="8174" y="1431578"/>
                  </a:cubicBezTo>
                  <a:close/>
                  <a:moveTo>
                    <a:pt x="689261" y="1347587"/>
                  </a:moveTo>
                  <a:cubicBezTo>
                    <a:pt x="695164" y="1344137"/>
                    <a:pt x="703363" y="1344630"/>
                    <a:pt x="712545" y="1349888"/>
                  </a:cubicBezTo>
                  <a:cubicBezTo>
                    <a:pt x="730910" y="1360404"/>
                    <a:pt x="745340" y="1386036"/>
                    <a:pt x="745340" y="1406411"/>
                  </a:cubicBezTo>
                  <a:cubicBezTo>
                    <a:pt x="745340" y="1428100"/>
                    <a:pt x="730910" y="1436645"/>
                    <a:pt x="712545" y="1425471"/>
                  </a:cubicBezTo>
                  <a:cubicBezTo>
                    <a:pt x="694180" y="1414955"/>
                    <a:pt x="679750" y="1389980"/>
                    <a:pt x="679750" y="1368948"/>
                  </a:cubicBezTo>
                  <a:cubicBezTo>
                    <a:pt x="679750" y="1358432"/>
                    <a:pt x="683357" y="1351038"/>
                    <a:pt x="689261" y="1347587"/>
                  </a:cubicBezTo>
                  <a:close/>
                  <a:moveTo>
                    <a:pt x="571319" y="1281340"/>
                  </a:moveTo>
                  <a:cubicBezTo>
                    <a:pt x="577246" y="1277890"/>
                    <a:pt x="585364" y="1278383"/>
                    <a:pt x="594133" y="1283641"/>
                  </a:cubicBezTo>
                  <a:cubicBezTo>
                    <a:pt x="612318" y="1294157"/>
                    <a:pt x="627257" y="1319789"/>
                    <a:pt x="627257" y="1340821"/>
                  </a:cubicBezTo>
                  <a:cubicBezTo>
                    <a:pt x="627257" y="1361853"/>
                    <a:pt x="612318" y="1370398"/>
                    <a:pt x="594133" y="1359882"/>
                  </a:cubicBezTo>
                  <a:cubicBezTo>
                    <a:pt x="576596" y="1349366"/>
                    <a:pt x="561658" y="1323733"/>
                    <a:pt x="561658" y="1302701"/>
                  </a:cubicBezTo>
                  <a:cubicBezTo>
                    <a:pt x="561658" y="1292185"/>
                    <a:pt x="565393" y="1284791"/>
                    <a:pt x="571319" y="1281340"/>
                  </a:cubicBezTo>
                  <a:close/>
                  <a:moveTo>
                    <a:pt x="455957" y="1215094"/>
                  </a:moveTo>
                  <a:cubicBezTo>
                    <a:pt x="461860" y="1211644"/>
                    <a:pt x="470059" y="1212137"/>
                    <a:pt x="479242" y="1217395"/>
                  </a:cubicBezTo>
                  <a:cubicBezTo>
                    <a:pt x="497608" y="1227911"/>
                    <a:pt x="512038" y="1253543"/>
                    <a:pt x="512038" y="1274575"/>
                  </a:cubicBezTo>
                  <a:cubicBezTo>
                    <a:pt x="512038" y="1294950"/>
                    <a:pt x="497608" y="1304152"/>
                    <a:pt x="479242" y="1293636"/>
                  </a:cubicBezTo>
                  <a:cubicBezTo>
                    <a:pt x="460876" y="1283120"/>
                    <a:pt x="446446" y="1257487"/>
                    <a:pt x="446446" y="1236455"/>
                  </a:cubicBezTo>
                  <a:cubicBezTo>
                    <a:pt x="446446" y="1225939"/>
                    <a:pt x="450054" y="1218545"/>
                    <a:pt x="455957" y="1215094"/>
                  </a:cubicBezTo>
                  <a:close/>
                  <a:moveTo>
                    <a:pt x="343886" y="1148846"/>
                  </a:moveTo>
                  <a:cubicBezTo>
                    <a:pt x="349848" y="1145396"/>
                    <a:pt x="357963" y="1145889"/>
                    <a:pt x="366575" y="1151147"/>
                  </a:cubicBezTo>
                  <a:cubicBezTo>
                    <a:pt x="385123" y="1161663"/>
                    <a:pt x="399698" y="1187295"/>
                    <a:pt x="399698" y="1208327"/>
                  </a:cubicBezTo>
                  <a:cubicBezTo>
                    <a:pt x="399698" y="1229359"/>
                    <a:pt x="385123" y="1237904"/>
                    <a:pt x="366575" y="1227388"/>
                  </a:cubicBezTo>
                  <a:cubicBezTo>
                    <a:pt x="349351" y="1216872"/>
                    <a:pt x="334114" y="1191239"/>
                    <a:pt x="334114" y="1170207"/>
                  </a:cubicBezTo>
                  <a:cubicBezTo>
                    <a:pt x="334114" y="1159691"/>
                    <a:pt x="337923" y="1152297"/>
                    <a:pt x="343886" y="1148846"/>
                  </a:cubicBezTo>
                  <a:close/>
                  <a:moveTo>
                    <a:pt x="1161624" y="1111276"/>
                  </a:moveTo>
                  <a:lnTo>
                    <a:pt x="1228375" y="1150343"/>
                  </a:lnTo>
                  <a:cubicBezTo>
                    <a:pt x="1238096" y="1155551"/>
                    <a:pt x="1246521" y="1171178"/>
                    <a:pt x="1246521" y="1184851"/>
                  </a:cubicBezTo>
                  <a:lnTo>
                    <a:pt x="1246521" y="1255822"/>
                  </a:lnTo>
                  <a:cubicBezTo>
                    <a:pt x="1246521" y="1268844"/>
                    <a:pt x="1238096" y="1275355"/>
                    <a:pt x="1228375" y="1268844"/>
                  </a:cubicBezTo>
                  <a:lnTo>
                    <a:pt x="1161624" y="1230429"/>
                  </a:lnTo>
                  <a:cubicBezTo>
                    <a:pt x="1151255" y="1224569"/>
                    <a:pt x="1143478" y="1209593"/>
                    <a:pt x="1143478" y="1195920"/>
                  </a:cubicBezTo>
                  <a:lnTo>
                    <a:pt x="1143478" y="1125600"/>
                  </a:lnTo>
                  <a:cubicBezTo>
                    <a:pt x="1143478" y="1111927"/>
                    <a:pt x="1151255" y="1106067"/>
                    <a:pt x="1161624" y="1111276"/>
                  </a:cubicBezTo>
                  <a:close/>
                  <a:moveTo>
                    <a:pt x="8174" y="956193"/>
                  </a:moveTo>
                  <a:cubicBezTo>
                    <a:pt x="13243" y="952250"/>
                    <a:pt x="20273" y="951922"/>
                    <a:pt x="28120" y="956193"/>
                  </a:cubicBezTo>
                  <a:lnTo>
                    <a:pt x="227572" y="1072493"/>
                  </a:lnTo>
                  <a:cubicBezTo>
                    <a:pt x="243267" y="1081692"/>
                    <a:pt x="255692" y="1106004"/>
                    <a:pt x="255692" y="1126373"/>
                  </a:cubicBezTo>
                  <a:cubicBezTo>
                    <a:pt x="255692" y="1148056"/>
                    <a:pt x="243267" y="1157255"/>
                    <a:pt x="227572" y="1148056"/>
                  </a:cubicBezTo>
                  <a:lnTo>
                    <a:pt x="28120" y="1032412"/>
                  </a:lnTo>
                  <a:cubicBezTo>
                    <a:pt x="12425" y="1023870"/>
                    <a:pt x="0" y="998902"/>
                    <a:pt x="0" y="977876"/>
                  </a:cubicBezTo>
                  <a:cubicBezTo>
                    <a:pt x="0" y="967691"/>
                    <a:pt x="3106" y="960135"/>
                    <a:pt x="8174" y="956193"/>
                  </a:cubicBezTo>
                  <a:close/>
                  <a:moveTo>
                    <a:pt x="689261" y="872337"/>
                  </a:moveTo>
                  <a:cubicBezTo>
                    <a:pt x="695164" y="868887"/>
                    <a:pt x="703363" y="869380"/>
                    <a:pt x="712545" y="874638"/>
                  </a:cubicBezTo>
                  <a:cubicBezTo>
                    <a:pt x="730910" y="885154"/>
                    <a:pt x="745340" y="910786"/>
                    <a:pt x="745340" y="931818"/>
                  </a:cubicBezTo>
                  <a:cubicBezTo>
                    <a:pt x="745340" y="952850"/>
                    <a:pt x="730910" y="961395"/>
                    <a:pt x="712545" y="950879"/>
                  </a:cubicBezTo>
                  <a:cubicBezTo>
                    <a:pt x="694180" y="940363"/>
                    <a:pt x="679750" y="914730"/>
                    <a:pt x="679750" y="893698"/>
                  </a:cubicBezTo>
                  <a:cubicBezTo>
                    <a:pt x="679750" y="883182"/>
                    <a:pt x="683357" y="875788"/>
                    <a:pt x="689261" y="872337"/>
                  </a:cubicBezTo>
                  <a:close/>
                  <a:moveTo>
                    <a:pt x="571319" y="806147"/>
                  </a:moveTo>
                  <a:cubicBezTo>
                    <a:pt x="577246" y="802673"/>
                    <a:pt x="585364" y="803169"/>
                    <a:pt x="594133" y="808463"/>
                  </a:cubicBezTo>
                  <a:cubicBezTo>
                    <a:pt x="612318" y="819050"/>
                    <a:pt x="627257" y="844856"/>
                    <a:pt x="627257" y="866030"/>
                  </a:cubicBezTo>
                  <a:cubicBezTo>
                    <a:pt x="627257" y="887204"/>
                    <a:pt x="612318" y="895144"/>
                    <a:pt x="594133" y="885219"/>
                  </a:cubicBezTo>
                  <a:cubicBezTo>
                    <a:pt x="576596" y="874632"/>
                    <a:pt x="561658" y="848826"/>
                    <a:pt x="561658" y="827652"/>
                  </a:cubicBezTo>
                  <a:cubicBezTo>
                    <a:pt x="561658" y="817065"/>
                    <a:pt x="565393" y="809621"/>
                    <a:pt x="571319" y="806147"/>
                  </a:cubicBezTo>
                  <a:close/>
                  <a:moveTo>
                    <a:pt x="455957" y="739485"/>
                  </a:moveTo>
                  <a:cubicBezTo>
                    <a:pt x="461860" y="736094"/>
                    <a:pt x="470059" y="736591"/>
                    <a:pt x="479242" y="741553"/>
                  </a:cubicBezTo>
                  <a:cubicBezTo>
                    <a:pt x="497608" y="752140"/>
                    <a:pt x="512038" y="777946"/>
                    <a:pt x="512038" y="799120"/>
                  </a:cubicBezTo>
                  <a:cubicBezTo>
                    <a:pt x="512038" y="820294"/>
                    <a:pt x="497608" y="828896"/>
                    <a:pt x="479242" y="818309"/>
                  </a:cubicBezTo>
                  <a:cubicBezTo>
                    <a:pt x="460876" y="807722"/>
                    <a:pt x="446446" y="781916"/>
                    <a:pt x="446446" y="760742"/>
                  </a:cubicBezTo>
                  <a:cubicBezTo>
                    <a:pt x="446446" y="750155"/>
                    <a:pt x="450054" y="742877"/>
                    <a:pt x="455957" y="739485"/>
                  </a:cubicBezTo>
                  <a:close/>
                  <a:moveTo>
                    <a:pt x="343886" y="670715"/>
                  </a:moveTo>
                  <a:cubicBezTo>
                    <a:pt x="349848" y="667265"/>
                    <a:pt x="357963" y="667758"/>
                    <a:pt x="366575" y="673016"/>
                  </a:cubicBezTo>
                  <a:cubicBezTo>
                    <a:pt x="385123" y="684189"/>
                    <a:pt x="399698" y="709164"/>
                    <a:pt x="399698" y="730196"/>
                  </a:cubicBezTo>
                  <a:cubicBezTo>
                    <a:pt x="399698" y="751228"/>
                    <a:pt x="385123" y="759773"/>
                    <a:pt x="366575" y="749257"/>
                  </a:cubicBezTo>
                  <a:cubicBezTo>
                    <a:pt x="349351" y="738741"/>
                    <a:pt x="334114" y="713108"/>
                    <a:pt x="334114" y="692076"/>
                  </a:cubicBezTo>
                  <a:cubicBezTo>
                    <a:pt x="334114" y="681560"/>
                    <a:pt x="337923" y="674166"/>
                    <a:pt x="343886" y="670715"/>
                  </a:cubicBezTo>
                  <a:close/>
                  <a:moveTo>
                    <a:pt x="1161624" y="636026"/>
                  </a:moveTo>
                  <a:lnTo>
                    <a:pt x="1228375" y="675092"/>
                  </a:lnTo>
                  <a:cubicBezTo>
                    <a:pt x="1238096" y="680301"/>
                    <a:pt x="1246521" y="696578"/>
                    <a:pt x="1246521" y="709600"/>
                  </a:cubicBezTo>
                  <a:lnTo>
                    <a:pt x="1246521" y="780570"/>
                  </a:lnTo>
                  <a:cubicBezTo>
                    <a:pt x="1246521" y="793592"/>
                    <a:pt x="1238096" y="800103"/>
                    <a:pt x="1228375" y="794243"/>
                  </a:cubicBezTo>
                  <a:lnTo>
                    <a:pt x="1161624" y="755828"/>
                  </a:lnTo>
                  <a:cubicBezTo>
                    <a:pt x="1151255" y="749968"/>
                    <a:pt x="1143478" y="734342"/>
                    <a:pt x="1143478" y="720669"/>
                  </a:cubicBezTo>
                  <a:lnTo>
                    <a:pt x="1143478" y="650350"/>
                  </a:lnTo>
                  <a:cubicBezTo>
                    <a:pt x="1143478" y="636677"/>
                    <a:pt x="1151255" y="630817"/>
                    <a:pt x="1161624" y="636026"/>
                  </a:cubicBezTo>
                  <a:close/>
                  <a:moveTo>
                    <a:pt x="8174" y="478145"/>
                  </a:moveTo>
                  <a:cubicBezTo>
                    <a:pt x="13243" y="474285"/>
                    <a:pt x="20273" y="474120"/>
                    <a:pt x="28120" y="478720"/>
                  </a:cubicBezTo>
                  <a:lnTo>
                    <a:pt x="227572" y="594363"/>
                  </a:lnTo>
                  <a:cubicBezTo>
                    <a:pt x="243267" y="603562"/>
                    <a:pt x="255692" y="627874"/>
                    <a:pt x="255692" y="648900"/>
                  </a:cubicBezTo>
                  <a:cubicBezTo>
                    <a:pt x="255692" y="669926"/>
                    <a:pt x="243267" y="679125"/>
                    <a:pt x="227572" y="670583"/>
                  </a:cubicBezTo>
                  <a:lnTo>
                    <a:pt x="28120" y="554282"/>
                  </a:lnTo>
                  <a:cubicBezTo>
                    <a:pt x="12425" y="545740"/>
                    <a:pt x="0" y="520772"/>
                    <a:pt x="0" y="499746"/>
                  </a:cubicBezTo>
                  <a:cubicBezTo>
                    <a:pt x="0" y="489561"/>
                    <a:pt x="3106" y="482005"/>
                    <a:pt x="8174" y="478145"/>
                  </a:cubicBezTo>
                  <a:close/>
                  <a:moveTo>
                    <a:pt x="689261" y="394206"/>
                  </a:moveTo>
                  <a:cubicBezTo>
                    <a:pt x="695164" y="390756"/>
                    <a:pt x="703362" y="391249"/>
                    <a:pt x="712545" y="396507"/>
                  </a:cubicBezTo>
                  <a:cubicBezTo>
                    <a:pt x="730910" y="407680"/>
                    <a:pt x="745340" y="432655"/>
                    <a:pt x="745340" y="453687"/>
                  </a:cubicBezTo>
                  <a:cubicBezTo>
                    <a:pt x="745340" y="474719"/>
                    <a:pt x="730910" y="483264"/>
                    <a:pt x="712545" y="472748"/>
                  </a:cubicBezTo>
                  <a:cubicBezTo>
                    <a:pt x="694180" y="462232"/>
                    <a:pt x="679750" y="436599"/>
                    <a:pt x="679750" y="415567"/>
                  </a:cubicBezTo>
                  <a:cubicBezTo>
                    <a:pt x="679750" y="405051"/>
                    <a:pt x="683357" y="397657"/>
                    <a:pt x="689261" y="394206"/>
                  </a:cubicBezTo>
                  <a:close/>
                  <a:moveTo>
                    <a:pt x="571319" y="327602"/>
                  </a:moveTo>
                  <a:cubicBezTo>
                    <a:pt x="577246" y="324211"/>
                    <a:pt x="585364" y="324708"/>
                    <a:pt x="594133" y="329670"/>
                  </a:cubicBezTo>
                  <a:cubicBezTo>
                    <a:pt x="612318" y="340257"/>
                    <a:pt x="627257" y="366063"/>
                    <a:pt x="627257" y="387237"/>
                  </a:cubicBezTo>
                  <a:cubicBezTo>
                    <a:pt x="627257" y="408411"/>
                    <a:pt x="612318" y="417013"/>
                    <a:pt x="594133" y="406426"/>
                  </a:cubicBezTo>
                  <a:cubicBezTo>
                    <a:pt x="576596" y="395839"/>
                    <a:pt x="561658" y="370033"/>
                    <a:pt x="561658" y="348859"/>
                  </a:cubicBezTo>
                  <a:cubicBezTo>
                    <a:pt x="561658" y="338272"/>
                    <a:pt x="565392" y="330994"/>
                    <a:pt x="571319" y="327602"/>
                  </a:cubicBezTo>
                  <a:close/>
                  <a:moveTo>
                    <a:pt x="455957" y="261438"/>
                  </a:moveTo>
                  <a:cubicBezTo>
                    <a:pt x="461860" y="257964"/>
                    <a:pt x="470059" y="258461"/>
                    <a:pt x="479242" y="263423"/>
                  </a:cubicBezTo>
                  <a:cubicBezTo>
                    <a:pt x="497608" y="274010"/>
                    <a:pt x="512038" y="300478"/>
                    <a:pt x="512038" y="320990"/>
                  </a:cubicBezTo>
                  <a:cubicBezTo>
                    <a:pt x="512038" y="342164"/>
                    <a:pt x="497608" y="350766"/>
                    <a:pt x="479242" y="340179"/>
                  </a:cubicBezTo>
                  <a:cubicBezTo>
                    <a:pt x="460876" y="329592"/>
                    <a:pt x="446446" y="303786"/>
                    <a:pt x="446446" y="283274"/>
                  </a:cubicBezTo>
                  <a:cubicBezTo>
                    <a:pt x="446446" y="272356"/>
                    <a:pt x="450054" y="264912"/>
                    <a:pt x="455957" y="261438"/>
                  </a:cubicBezTo>
                  <a:close/>
                  <a:moveTo>
                    <a:pt x="343886" y="195439"/>
                  </a:moveTo>
                  <a:cubicBezTo>
                    <a:pt x="349848" y="192048"/>
                    <a:pt x="357963" y="192544"/>
                    <a:pt x="366575" y="197838"/>
                  </a:cubicBezTo>
                  <a:cubicBezTo>
                    <a:pt x="385123" y="208425"/>
                    <a:pt x="399698" y="233569"/>
                    <a:pt x="399698" y="254743"/>
                  </a:cubicBezTo>
                  <a:cubicBezTo>
                    <a:pt x="399698" y="275917"/>
                    <a:pt x="385123" y="284519"/>
                    <a:pt x="366575" y="273932"/>
                  </a:cubicBezTo>
                  <a:cubicBezTo>
                    <a:pt x="349351" y="263345"/>
                    <a:pt x="334114" y="237539"/>
                    <a:pt x="334114" y="216365"/>
                  </a:cubicBezTo>
                  <a:cubicBezTo>
                    <a:pt x="334114" y="206109"/>
                    <a:pt x="337923" y="198830"/>
                    <a:pt x="343886" y="195439"/>
                  </a:cubicBezTo>
                  <a:close/>
                  <a:moveTo>
                    <a:pt x="8174" y="2948"/>
                  </a:moveTo>
                  <a:cubicBezTo>
                    <a:pt x="13243" y="-982"/>
                    <a:pt x="20273" y="-1146"/>
                    <a:pt x="28120" y="3439"/>
                  </a:cubicBezTo>
                  <a:lnTo>
                    <a:pt x="227572" y="118723"/>
                  </a:lnTo>
                  <a:cubicBezTo>
                    <a:pt x="243267" y="127894"/>
                    <a:pt x="255692" y="152130"/>
                    <a:pt x="255692" y="173091"/>
                  </a:cubicBezTo>
                  <a:cubicBezTo>
                    <a:pt x="255692" y="194051"/>
                    <a:pt x="243267" y="203877"/>
                    <a:pt x="227572" y="194706"/>
                  </a:cubicBezTo>
                  <a:lnTo>
                    <a:pt x="28120" y="78767"/>
                  </a:lnTo>
                  <a:cubicBezTo>
                    <a:pt x="12425" y="70252"/>
                    <a:pt x="0" y="45361"/>
                    <a:pt x="0" y="25055"/>
                  </a:cubicBezTo>
                  <a:cubicBezTo>
                    <a:pt x="0" y="14575"/>
                    <a:pt x="3106" y="6878"/>
                    <a:pt x="8174" y="2948"/>
                  </a:cubicBezTo>
                  <a:close/>
                </a:path>
              </a:pathLst>
            </a:custGeom>
            <a:solidFill>
              <a:schemeClr val="accent3">
                <a:lumMod val="5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96" name="Freeform 160">
              <a:extLst>
                <a:ext uri="{FF2B5EF4-FFF2-40B4-BE49-F238E27FC236}">
                  <a16:creationId xmlns:a16="http://schemas.microsoft.com/office/drawing/2014/main" id="{8F24E47D-9222-ADFD-D5FE-EC93CEC4BCE7}"/>
                </a:ext>
              </a:extLst>
            </p:cNvPr>
            <p:cNvSpPr>
              <a:spLocks noChangeArrowheads="1"/>
            </p:cNvSpPr>
            <p:nvPr/>
          </p:nvSpPr>
          <p:spPr bwMode="auto">
            <a:xfrm>
              <a:off x="13755712" y="8272230"/>
              <a:ext cx="2727645" cy="1564005"/>
            </a:xfrm>
            <a:custGeom>
              <a:avLst/>
              <a:gdLst>
                <a:gd name="T0" fmla="*/ 2401 w 4174"/>
                <a:gd name="T1" fmla="*/ 2344 h 2394"/>
                <a:gd name="T2" fmla="*/ 84 w 4174"/>
                <a:gd name="T3" fmla="*/ 1023 h 2394"/>
                <a:gd name="T4" fmla="*/ 84 w 4174"/>
                <a:gd name="T5" fmla="*/ 1023 h 2394"/>
                <a:gd name="T6" fmla="*/ 108 w 4174"/>
                <a:gd name="T7" fmla="*/ 832 h 2394"/>
                <a:gd name="T8" fmla="*/ 1441 w 4174"/>
                <a:gd name="T9" fmla="*/ 63 h 2394"/>
                <a:gd name="T10" fmla="*/ 1441 w 4174"/>
                <a:gd name="T11" fmla="*/ 63 h 2394"/>
                <a:gd name="T12" fmla="*/ 1772 w 4174"/>
                <a:gd name="T13" fmla="*/ 49 h 2394"/>
                <a:gd name="T14" fmla="*/ 4088 w 4174"/>
                <a:gd name="T15" fmla="*/ 1370 h 2394"/>
                <a:gd name="T16" fmla="*/ 4088 w 4174"/>
                <a:gd name="T17" fmla="*/ 1370 h 2394"/>
                <a:gd name="T18" fmla="*/ 4065 w 4174"/>
                <a:gd name="T19" fmla="*/ 1561 h 2394"/>
                <a:gd name="T20" fmla="*/ 2732 w 4174"/>
                <a:gd name="T21" fmla="*/ 2330 h 2394"/>
                <a:gd name="T22" fmla="*/ 2732 w 4174"/>
                <a:gd name="T23" fmla="*/ 2330 h 2394"/>
                <a:gd name="T24" fmla="*/ 2401 w 4174"/>
                <a:gd name="T25" fmla="*/ 234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74" h="2394">
                  <a:moveTo>
                    <a:pt x="2401" y="2344"/>
                  </a:moveTo>
                  <a:lnTo>
                    <a:pt x="84" y="1023"/>
                  </a:lnTo>
                  <a:lnTo>
                    <a:pt x="84" y="1023"/>
                  </a:lnTo>
                  <a:cubicBezTo>
                    <a:pt x="0" y="974"/>
                    <a:pt x="10" y="889"/>
                    <a:pt x="108" y="832"/>
                  </a:cubicBezTo>
                  <a:lnTo>
                    <a:pt x="1441" y="63"/>
                  </a:lnTo>
                  <a:lnTo>
                    <a:pt x="1441" y="63"/>
                  </a:lnTo>
                  <a:cubicBezTo>
                    <a:pt x="1539" y="7"/>
                    <a:pt x="1687" y="0"/>
                    <a:pt x="1772" y="49"/>
                  </a:cubicBezTo>
                  <a:lnTo>
                    <a:pt x="4088" y="1370"/>
                  </a:lnTo>
                  <a:lnTo>
                    <a:pt x="4088" y="1370"/>
                  </a:lnTo>
                  <a:cubicBezTo>
                    <a:pt x="4173" y="1419"/>
                    <a:pt x="4163" y="1505"/>
                    <a:pt x="4065" y="1561"/>
                  </a:cubicBezTo>
                  <a:lnTo>
                    <a:pt x="2732" y="2330"/>
                  </a:lnTo>
                  <a:lnTo>
                    <a:pt x="2732" y="2330"/>
                  </a:lnTo>
                  <a:cubicBezTo>
                    <a:pt x="2634" y="2387"/>
                    <a:pt x="2486" y="2393"/>
                    <a:pt x="2401" y="2344"/>
                  </a:cubicBez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97" name="Freeform 161">
              <a:extLst>
                <a:ext uri="{FF2B5EF4-FFF2-40B4-BE49-F238E27FC236}">
                  <a16:creationId xmlns:a16="http://schemas.microsoft.com/office/drawing/2014/main" id="{9B754CBC-923B-9E1B-4D7F-2498D333250F}"/>
                </a:ext>
              </a:extLst>
            </p:cNvPr>
            <p:cNvSpPr>
              <a:spLocks noChangeArrowheads="1"/>
            </p:cNvSpPr>
            <p:nvPr/>
          </p:nvSpPr>
          <p:spPr bwMode="auto">
            <a:xfrm>
              <a:off x="13675063" y="4792824"/>
              <a:ext cx="2888942" cy="4746738"/>
            </a:xfrm>
            <a:custGeom>
              <a:avLst/>
              <a:gdLst>
                <a:gd name="T0" fmla="*/ 4417 w 4421"/>
                <a:gd name="T1" fmla="*/ 6252 h 7268"/>
                <a:gd name="T2" fmla="*/ 4417 w 4421"/>
                <a:gd name="T3" fmla="*/ 6252 h 7268"/>
                <a:gd name="T4" fmla="*/ 4417 w 4421"/>
                <a:gd name="T5" fmla="*/ 844 h 7268"/>
                <a:gd name="T6" fmla="*/ 2267 w 4421"/>
                <a:gd name="T7" fmla="*/ 281 h 7268"/>
                <a:gd name="T8" fmla="*/ 1871 w 4421"/>
                <a:gd name="T9" fmla="*/ 52 h 7268"/>
                <a:gd name="T10" fmla="*/ 1871 w 4421"/>
                <a:gd name="T11" fmla="*/ 52 h 7268"/>
                <a:gd name="T12" fmla="*/ 1516 w 4421"/>
                <a:gd name="T13" fmla="*/ 67 h 7268"/>
                <a:gd name="T14" fmla="*/ 1147 w 4421"/>
                <a:gd name="T15" fmla="*/ 281 h 7268"/>
                <a:gd name="T16" fmla="*/ 0 w 4421"/>
                <a:gd name="T17" fmla="*/ 280 h 7268"/>
                <a:gd name="T18" fmla="*/ 340 w 4421"/>
                <a:gd name="T19" fmla="*/ 5500 h 7268"/>
                <a:gd name="T20" fmla="*/ 340 w 4421"/>
                <a:gd name="T21" fmla="*/ 5500 h 7268"/>
                <a:gd name="T22" fmla="*/ 400 w 4421"/>
                <a:gd name="T23" fmla="*/ 5595 h 7268"/>
                <a:gd name="T24" fmla="*/ 2546 w 4421"/>
                <a:gd name="T25" fmla="*/ 7214 h 7268"/>
                <a:gd name="T26" fmla="*/ 2546 w 4421"/>
                <a:gd name="T27" fmla="*/ 7214 h 7268"/>
                <a:gd name="T28" fmla="*/ 2900 w 4421"/>
                <a:gd name="T29" fmla="*/ 7200 h 7268"/>
                <a:gd name="T30" fmla="*/ 4331 w 4421"/>
                <a:gd name="T31" fmla="*/ 6374 h 7268"/>
                <a:gd name="T32" fmla="*/ 4331 w 4421"/>
                <a:gd name="T33" fmla="*/ 6374 h 7268"/>
                <a:gd name="T34" fmla="*/ 4417 w 4421"/>
                <a:gd name="T35" fmla="*/ 6252 h 7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21" h="7268">
                  <a:moveTo>
                    <a:pt x="4417" y="6252"/>
                  </a:moveTo>
                  <a:lnTo>
                    <a:pt x="4417" y="6252"/>
                  </a:lnTo>
                  <a:lnTo>
                    <a:pt x="4417" y="844"/>
                  </a:lnTo>
                  <a:lnTo>
                    <a:pt x="2267" y="281"/>
                  </a:lnTo>
                  <a:lnTo>
                    <a:pt x="1871" y="52"/>
                  </a:lnTo>
                  <a:lnTo>
                    <a:pt x="1871" y="52"/>
                  </a:lnTo>
                  <a:cubicBezTo>
                    <a:pt x="1780" y="0"/>
                    <a:pt x="1621" y="6"/>
                    <a:pt x="1516" y="67"/>
                  </a:cubicBezTo>
                  <a:lnTo>
                    <a:pt x="1147" y="281"/>
                  </a:lnTo>
                  <a:lnTo>
                    <a:pt x="0" y="280"/>
                  </a:lnTo>
                  <a:lnTo>
                    <a:pt x="340" y="5500"/>
                  </a:lnTo>
                  <a:lnTo>
                    <a:pt x="340" y="5500"/>
                  </a:lnTo>
                  <a:cubicBezTo>
                    <a:pt x="337" y="5536"/>
                    <a:pt x="357" y="5570"/>
                    <a:pt x="400" y="5595"/>
                  </a:cubicBezTo>
                  <a:lnTo>
                    <a:pt x="2546" y="7214"/>
                  </a:lnTo>
                  <a:lnTo>
                    <a:pt x="2546" y="7214"/>
                  </a:lnTo>
                  <a:cubicBezTo>
                    <a:pt x="2637" y="7267"/>
                    <a:pt x="2796" y="7260"/>
                    <a:pt x="2900" y="7200"/>
                  </a:cubicBezTo>
                  <a:lnTo>
                    <a:pt x="4331" y="6374"/>
                  </a:lnTo>
                  <a:lnTo>
                    <a:pt x="4331" y="6374"/>
                  </a:lnTo>
                  <a:cubicBezTo>
                    <a:pt x="4391" y="6339"/>
                    <a:pt x="4420" y="6293"/>
                    <a:pt x="4417" y="6252"/>
                  </a:cubicBezTo>
                </a:path>
              </a:pathLst>
            </a:custGeom>
            <a:solidFill>
              <a:schemeClr val="accent3">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98" name="Freeform 162">
              <a:extLst>
                <a:ext uri="{FF2B5EF4-FFF2-40B4-BE49-F238E27FC236}">
                  <a16:creationId xmlns:a16="http://schemas.microsoft.com/office/drawing/2014/main" id="{059A73D8-B5AF-C256-84E7-58141993A326}"/>
                </a:ext>
              </a:extLst>
            </p:cNvPr>
            <p:cNvSpPr>
              <a:spLocks noChangeArrowheads="1"/>
            </p:cNvSpPr>
            <p:nvPr/>
          </p:nvSpPr>
          <p:spPr bwMode="auto">
            <a:xfrm>
              <a:off x="13675064" y="4804345"/>
              <a:ext cx="1788667" cy="4726577"/>
            </a:xfrm>
            <a:custGeom>
              <a:avLst/>
              <a:gdLst>
                <a:gd name="T0" fmla="*/ 1709 w 2740"/>
                <a:gd name="T1" fmla="*/ 0 h 7235"/>
                <a:gd name="T2" fmla="*/ 1709 w 2740"/>
                <a:gd name="T3" fmla="*/ 0 h 7235"/>
                <a:gd name="T4" fmla="*/ 1519 w 2740"/>
                <a:gd name="T5" fmla="*/ 50 h 7235"/>
                <a:gd name="T6" fmla="*/ 1150 w 2740"/>
                <a:gd name="T7" fmla="*/ 264 h 7235"/>
                <a:gd name="T8" fmla="*/ 3 w 2740"/>
                <a:gd name="T9" fmla="*/ 263 h 7235"/>
                <a:gd name="T10" fmla="*/ 3 w 2740"/>
                <a:gd name="T11" fmla="*/ 5685 h 7235"/>
                <a:gd name="T12" fmla="*/ 3 w 2740"/>
                <a:gd name="T13" fmla="*/ 5685 h 7235"/>
                <a:gd name="T14" fmla="*/ 64 w 2740"/>
                <a:gd name="T15" fmla="*/ 5780 h 7235"/>
                <a:gd name="T16" fmla="*/ 2549 w 2740"/>
                <a:gd name="T17" fmla="*/ 7197 h 7235"/>
                <a:gd name="T18" fmla="*/ 2549 w 2740"/>
                <a:gd name="T19" fmla="*/ 7197 h 7235"/>
                <a:gd name="T20" fmla="*/ 2714 w 2740"/>
                <a:gd name="T21" fmla="*/ 7232 h 7235"/>
                <a:gd name="T22" fmla="*/ 2739 w 2740"/>
                <a:gd name="T23" fmla="*/ 1776 h 7235"/>
                <a:gd name="T24" fmla="*/ 1709 w 2740"/>
                <a:gd name="T25" fmla="*/ 0 h 7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0" h="7235">
                  <a:moveTo>
                    <a:pt x="1709" y="0"/>
                  </a:moveTo>
                  <a:lnTo>
                    <a:pt x="1709" y="0"/>
                  </a:lnTo>
                  <a:cubicBezTo>
                    <a:pt x="1643" y="2"/>
                    <a:pt x="1574" y="19"/>
                    <a:pt x="1519" y="50"/>
                  </a:cubicBezTo>
                  <a:lnTo>
                    <a:pt x="1150" y="264"/>
                  </a:lnTo>
                  <a:lnTo>
                    <a:pt x="3" y="263"/>
                  </a:lnTo>
                  <a:lnTo>
                    <a:pt x="3" y="5685"/>
                  </a:lnTo>
                  <a:lnTo>
                    <a:pt x="3" y="5685"/>
                  </a:lnTo>
                  <a:cubicBezTo>
                    <a:pt x="0" y="5721"/>
                    <a:pt x="20" y="5755"/>
                    <a:pt x="64" y="5780"/>
                  </a:cubicBezTo>
                  <a:lnTo>
                    <a:pt x="2549" y="7197"/>
                  </a:lnTo>
                  <a:lnTo>
                    <a:pt x="2549" y="7197"/>
                  </a:lnTo>
                  <a:cubicBezTo>
                    <a:pt x="2593" y="7222"/>
                    <a:pt x="2652" y="7234"/>
                    <a:pt x="2714" y="7232"/>
                  </a:cubicBezTo>
                  <a:lnTo>
                    <a:pt x="2739" y="1776"/>
                  </a:lnTo>
                  <a:lnTo>
                    <a:pt x="1709" y="0"/>
                  </a:lnTo>
                </a:path>
              </a:pathLst>
            </a:custGeom>
            <a:solidFill>
              <a:schemeClr val="accent3">
                <a:lumMod val="60000"/>
                <a:lumOff val="40000"/>
              </a:schemeClr>
            </a:solidFill>
            <a:ln>
              <a:noFill/>
            </a:ln>
            <a:effectLst/>
          </p:spPr>
          <p:txBody>
            <a:bodyPr wrap="none" anchor="ctr"/>
            <a:lstStyle/>
            <a:p>
              <a:endParaRPr lang="en-US" sz="6532" dirty="0">
                <a:latin typeface="Lato Light" panose="020F0502020204030203" pitchFamily="34" charset="0"/>
              </a:endParaRPr>
            </a:p>
          </p:txBody>
        </p:sp>
        <p:sp>
          <p:nvSpPr>
            <p:cNvPr id="139" name="Freeform 163">
              <a:extLst>
                <a:ext uri="{FF2B5EF4-FFF2-40B4-BE49-F238E27FC236}">
                  <a16:creationId xmlns:a16="http://schemas.microsoft.com/office/drawing/2014/main" id="{CB6CFFFC-5A9D-BFDC-FED0-A0000FB246D1}"/>
                </a:ext>
              </a:extLst>
            </p:cNvPr>
            <p:cNvSpPr>
              <a:spLocks noChangeArrowheads="1"/>
            </p:cNvSpPr>
            <p:nvPr/>
          </p:nvSpPr>
          <p:spPr bwMode="auto">
            <a:xfrm>
              <a:off x="15354278" y="5921904"/>
              <a:ext cx="184339" cy="3611899"/>
            </a:xfrm>
            <a:custGeom>
              <a:avLst/>
              <a:gdLst>
                <a:gd name="T0" fmla="*/ 0 w 284"/>
                <a:gd name="T1" fmla="*/ 5496 h 5531"/>
                <a:gd name="T2" fmla="*/ 0 w 284"/>
                <a:gd name="T3" fmla="*/ 5496 h 5531"/>
                <a:gd name="T4" fmla="*/ 283 w 284"/>
                <a:gd name="T5" fmla="*/ 5493 h 5531"/>
                <a:gd name="T6" fmla="*/ 283 w 284"/>
                <a:gd name="T7" fmla="*/ 0 h 5531"/>
                <a:gd name="T8" fmla="*/ 0 w 284"/>
                <a:gd name="T9" fmla="*/ 0 h 5531"/>
                <a:gd name="T10" fmla="*/ 0 w 284"/>
                <a:gd name="T11" fmla="*/ 5496 h 5531"/>
              </a:gdLst>
              <a:ahLst/>
              <a:cxnLst>
                <a:cxn ang="0">
                  <a:pos x="T0" y="T1"/>
                </a:cxn>
                <a:cxn ang="0">
                  <a:pos x="T2" y="T3"/>
                </a:cxn>
                <a:cxn ang="0">
                  <a:pos x="T4" y="T5"/>
                </a:cxn>
                <a:cxn ang="0">
                  <a:pos x="T6" y="T7"/>
                </a:cxn>
                <a:cxn ang="0">
                  <a:pos x="T8" y="T9"/>
                </a:cxn>
                <a:cxn ang="0">
                  <a:pos x="T10" y="T11"/>
                </a:cxn>
              </a:cxnLst>
              <a:rect l="0" t="0" r="r" b="b"/>
              <a:pathLst>
                <a:path w="284" h="5531">
                  <a:moveTo>
                    <a:pt x="0" y="5496"/>
                  </a:moveTo>
                  <a:lnTo>
                    <a:pt x="0" y="5496"/>
                  </a:lnTo>
                  <a:cubicBezTo>
                    <a:pt x="78" y="5530"/>
                    <a:pt x="192" y="5528"/>
                    <a:pt x="283" y="5493"/>
                  </a:cubicBezTo>
                  <a:lnTo>
                    <a:pt x="283" y="0"/>
                  </a:lnTo>
                  <a:lnTo>
                    <a:pt x="0" y="0"/>
                  </a:lnTo>
                  <a:lnTo>
                    <a:pt x="0" y="5496"/>
                  </a:lnTo>
                </a:path>
              </a:pathLst>
            </a:custGeom>
            <a:solidFill>
              <a:schemeClr val="accent3"/>
            </a:solidFill>
            <a:ln>
              <a:noFill/>
            </a:ln>
            <a:effectLst/>
          </p:spPr>
          <p:txBody>
            <a:bodyPr wrap="none" anchor="ctr"/>
            <a:lstStyle/>
            <a:p>
              <a:endParaRPr lang="en-US" sz="6532" dirty="0">
                <a:latin typeface="Lato Light" panose="020F0502020204030203" pitchFamily="34" charset="0"/>
              </a:endParaRPr>
            </a:p>
          </p:txBody>
        </p:sp>
        <p:sp>
          <p:nvSpPr>
            <p:cNvPr id="140" name="Freeform 164">
              <a:extLst>
                <a:ext uri="{FF2B5EF4-FFF2-40B4-BE49-F238E27FC236}">
                  <a16:creationId xmlns:a16="http://schemas.microsoft.com/office/drawing/2014/main" id="{8EFF7930-7007-3669-2D2E-4F37BB163858}"/>
                </a:ext>
              </a:extLst>
            </p:cNvPr>
            <p:cNvSpPr>
              <a:spLocks noChangeArrowheads="1"/>
            </p:cNvSpPr>
            <p:nvPr/>
          </p:nvSpPr>
          <p:spPr bwMode="auto">
            <a:xfrm>
              <a:off x="13657781" y="4323337"/>
              <a:ext cx="2923506" cy="1676336"/>
            </a:xfrm>
            <a:custGeom>
              <a:avLst/>
              <a:gdLst>
                <a:gd name="T0" fmla="*/ 2576 w 4478"/>
                <a:gd name="T1" fmla="*/ 2515 h 2568"/>
                <a:gd name="T2" fmla="*/ 91 w 4478"/>
                <a:gd name="T3" fmla="*/ 1098 h 2568"/>
                <a:gd name="T4" fmla="*/ 91 w 4478"/>
                <a:gd name="T5" fmla="*/ 1098 h 2568"/>
                <a:gd name="T6" fmla="*/ 116 w 4478"/>
                <a:gd name="T7" fmla="*/ 893 h 2568"/>
                <a:gd name="T8" fmla="*/ 1546 w 4478"/>
                <a:gd name="T9" fmla="*/ 67 h 2568"/>
                <a:gd name="T10" fmla="*/ 1546 w 4478"/>
                <a:gd name="T11" fmla="*/ 67 h 2568"/>
                <a:gd name="T12" fmla="*/ 1901 w 4478"/>
                <a:gd name="T13" fmla="*/ 52 h 2568"/>
                <a:gd name="T14" fmla="*/ 4386 w 4478"/>
                <a:gd name="T15" fmla="*/ 1470 h 2568"/>
                <a:gd name="T16" fmla="*/ 4386 w 4478"/>
                <a:gd name="T17" fmla="*/ 1470 h 2568"/>
                <a:gd name="T18" fmla="*/ 4361 w 4478"/>
                <a:gd name="T19" fmla="*/ 1675 h 2568"/>
                <a:gd name="T20" fmla="*/ 2930 w 4478"/>
                <a:gd name="T21" fmla="*/ 2500 h 2568"/>
                <a:gd name="T22" fmla="*/ 2930 w 4478"/>
                <a:gd name="T23" fmla="*/ 2500 h 2568"/>
                <a:gd name="T24" fmla="*/ 2576 w 4478"/>
                <a:gd name="T25" fmla="*/ 2515 h 2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8" h="2568">
                  <a:moveTo>
                    <a:pt x="2576" y="2515"/>
                  </a:moveTo>
                  <a:lnTo>
                    <a:pt x="91" y="1098"/>
                  </a:lnTo>
                  <a:lnTo>
                    <a:pt x="91" y="1098"/>
                  </a:lnTo>
                  <a:cubicBezTo>
                    <a:pt x="0" y="1045"/>
                    <a:pt x="12" y="953"/>
                    <a:pt x="116" y="893"/>
                  </a:cubicBezTo>
                  <a:lnTo>
                    <a:pt x="1546" y="67"/>
                  </a:lnTo>
                  <a:lnTo>
                    <a:pt x="1546" y="67"/>
                  </a:lnTo>
                  <a:cubicBezTo>
                    <a:pt x="1651" y="7"/>
                    <a:pt x="1810" y="0"/>
                    <a:pt x="1901" y="52"/>
                  </a:cubicBezTo>
                  <a:lnTo>
                    <a:pt x="4386" y="1470"/>
                  </a:lnTo>
                  <a:lnTo>
                    <a:pt x="4386" y="1470"/>
                  </a:lnTo>
                  <a:cubicBezTo>
                    <a:pt x="4477" y="1522"/>
                    <a:pt x="4466" y="1614"/>
                    <a:pt x="4361" y="1675"/>
                  </a:cubicBezTo>
                  <a:lnTo>
                    <a:pt x="2930" y="2500"/>
                  </a:lnTo>
                  <a:lnTo>
                    <a:pt x="2930" y="2500"/>
                  </a:lnTo>
                  <a:cubicBezTo>
                    <a:pt x="2826" y="2561"/>
                    <a:pt x="2667" y="2567"/>
                    <a:pt x="2576" y="2515"/>
                  </a:cubicBezTo>
                </a:path>
              </a:pathLst>
            </a:custGeom>
            <a:solidFill>
              <a:schemeClr val="accent3">
                <a:lumMod val="60000"/>
                <a:lumOff val="40000"/>
              </a:schemeClr>
            </a:solidFill>
            <a:ln>
              <a:noFill/>
            </a:ln>
            <a:effectLst/>
          </p:spPr>
          <p:txBody>
            <a:bodyPr wrap="none" anchor="ctr"/>
            <a:lstStyle/>
            <a:p>
              <a:endParaRPr lang="en-US" sz="6532" dirty="0">
                <a:latin typeface="Lato Light" panose="020F0502020204030203" pitchFamily="34" charset="0"/>
              </a:endParaRPr>
            </a:p>
          </p:txBody>
        </p:sp>
        <p:sp>
          <p:nvSpPr>
            <p:cNvPr id="141" name="Freeform 165">
              <a:extLst>
                <a:ext uri="{FF2B5EF4-FFF2-40B4-BE49-F238E27FC236}">
                  <a16:creationId xmlns:a16="http://schemas.microsoft.com/office/drawing/2014/main" id="{9489B06A-1502-B9C8-5820-4DA873BAA7BC}"/>
                </a:ext>
              </a:extLst>
            </p:cNvPr>
            <p:cNvSpPr>
              <a:spLocks noChangeArrowheads="1"/>
            </p:cNvSpPr>
            <p:nvPr/>
          </p:nvSpPr>
          <p:spPr bwMode="auto">
            <a:xfrm>
              <a:off x="13666422" y="4948361"/>
              <a:ext cx="2909105" cy="1051311"/>
            </a:xfrm>
            <a:custGeom>
              <a:avLst/>
              <a:gdLst>
                <a:gd name="T0" fmla="*/ 4347 w 4454"/>
                <a:gd name="T1" fmla="*/ 617 h 1611"/>
                <a:gd name="T2" fmla="*/ 2916 w 4454"/>
                <a:gd name="T3" fmla="*/ 1442 h 1611"/>
                <a:gd name="T4" fmla="*/ 2916 w 4454"/>
                <a:gd name="T5" fmla="*/ 1442 h 1611"/>
                <a:gd name="T6" fmla="*/ 2562 w 4454"/>
                <a:gd name="T7" fmla="*/ 1457 h 1611"/>
                <a:gd name="T8" fmla="*/ 77 w 4454"/>
                <a:gd name="T9" fmla="*/ 40 h 1611"/>
                <a:gd name="T10" fmla="*/ 77 w 4454"/>
                <a:gd name="T11" fmla="*/ 40 h 1611"/>
                <a:gd name="T12" fmla="*/ 31 w 4454"/>
                <a:gd name="T13" fmla="*/ 0 h 1611"/>
                <a:gd name="T14" fmla="*/ 31 w 4454"/>
                <a:gd name="T15" fmla="*/ 0 h 1611"/>
                <a:gd name="T16" fmla="*/ 77 w 4454"/>
                <a:gd name="T17" fmla="*/ 141 h 1611"/>
                <a:gd name="T18" fmla="*/ 2562 w 4454"/>
                <a:gd name="T19" fmla="*/ 1558 h 1611"/>
                <a:gd name="T20" fmla="*/ 2562 w 4454"/>
                <a:gd name="T21" fmla="*/ 1558 h 1611"/>
                <a:gd name="T22" fmla="*/ 2916 w 4454"/>
                <a:gd name="T23" fmla="*/ 1543 h 1611"/>
                <a:gd name="T24" fmla="*/ 4347 w 4454"/>
                <a:gd name="T25" fmla="*/ 718 h 1611"/>
                <a:gd name="T26" fmla="*/ 4347 w 4454"/>
                <a:gd name="T27" fmla="*/ 718 h 1611"/>
                <a:gd name="T28" fmla="*/ 4418 w 4454"/>
                <a:gd name="T29" fmla="*/ 553 h 1611"/>
                <a:gd name="T30" fmla="*/ 4418 w 4454"/>
                <a:gd name="T31" fmla="*/ 553 h 1611"/>
                <a:gd name="T32" fmla="*/ 4347 w 4454"/>
                <a:gd name="T33" fmla="*/ 617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54" h="1611">
                  <a:moveTo>
                    <a:pt x="4347" y="617"/>
                  </a:moveTo>
                  <a:lnTo>
                    <a:pt x="2916" y="1442"/>
                  </a:lnTo>
                  <a:lnTo>
                    <a:pt x="2916" y="1442"/>
                  </a:lnTo>
                  <a:cubicBezTo>
                    <a:pt x="2812" y="1503"/>
                    <a:pt x="2653" y="1510"/>
                    <a:pt x="2562" y="1457"/>
                  </a:cubicBezTo>
                  <a:lnTo>
                    <a:pt x="77" y="40"/>
                  </a:lnTo>
                  <a:lnTo>
                    <a:pt x="77" y="40"/>
                  </a:lnTo>
                  <a:cubicBezTo>
                    <a:pt x="57" y="29"/>
                    <a:pt x="41" y="15"/>
                    <a:pt x="31" y="0"/>
                  </a:cubicBezTo>
                  <a:lnTo>
                    <a:pt x="31" y="0"/>
                  </a:lnTo>
                  <a:cubicBezTo>
                    <a:pt x="0" y="50"/>
                    <a:pt x="15" y="105"/>
                    <a:pt x="77" y="141"/>
                  </a:cubicBezTo>
                  <a:lnTo>
                    <a:pt x="2562" y="1558"/>
                  </a:lnTo>
                  <a:lnTo>
                    <a:pt x="2562" y="1558"/>
                  </a:lnTo>
                  <a:cubicBezTo>
                    <a:pt x="2653" y="1610"/>
                    <a:pt x="2812" y="1604"/>
                    <a:pt x="2916" y="1543"/>
                  </a:cubicBezTo>
                  <a:lnTo>
                    <a:pt x="4347" y="718"/>
                  </a:lnTo>
                  <a:lnTo>
                    <a:pt x="4347" y="718"/>
                  </a:lnTo>
                  <a:cubicBezTo>
                    <a:pt x="4428" y="671"/>
                    <a:pt x="4453" y="605"/>
                    <a:pt x="4418" y="553"/>
                  </a:cubicBezTo>
                  <a:lnTo>
                    <a:pt x="4418" y="553"/>
                  </a:lnTo>
                  <a:cubicBezTo>
                    <a:pt x="4403" y="576"/>
                    <a:pt x="4380" y="598"/>
                    <a:pt x="4347" y="617"/>
                  </a:cubicBezTo>
                </a:path>
              </a:pathLst>
            </a:custGeom>
            <a:solidFill>
              <a:schemeClr val="accent3">
                <a:lumMod val="20000"/>
                <a:lumOff val="80000"/>
              </a:schemeClr>
            </a:solidFill>
            <a:ln>
              <a:noFill/>
            </a:ln>
            <a:effectLst/>
          </p:spPr>
          <p:txBody>
            <a:bodyPr wrap="none" anchor="ctr"/>
            <a:lstStyle/>
            <a:p>
              <a:endParaRPr lang="en-US" sz="6532" dirty="0">
                <a:latin typeface="Lato Light" panose="020F0502020204030203" pitchFamily="34" charset="0"/>
              </a:endParaRPr>
            </a:p>
          </p:txBody>
        </p:sp>
        <p:sp>
          <p:nvSpPr>
            <p:cNvPr id="142" name="Freeform 166">
              <a:extLst>
                <a:ext uri="{FF2B5EF4-FFF2-40B4-BE49-F238E27FC236}">
                  <a16:creationId xmlns:a16="http://schemas.microsoft.com/office/drawing/2014/main" id="{466C970F-932E-4D48-2739-6FA0039392E5}"/>
                </a:ext>
              </a:extLst>
            </p:cNvPr>
            <p:cNvSpPr>
              <a:spLocks noChangeArrowheads="1"/>
            </p:cNvSpPr>
            <p:nvPr/>
          </p:nvSpPr>
          <p:spPr bwMode="auto">
            <a:xfrm>
              <a:off x="14277046" y="4628648"/>
              <a:ext cx="1690738" cy="979303"/>
            </a:xfrm>
            <a:custGeom>
              <a:avLst/>
              <a:gdLst>
                <a:gd name="T0" fmla="*/ 1697 w 2588"/>
                <a:gd name="T1" fmla="*/ 1473 h 1498"/>
                <a:gd name="T2" fmla="*/ 43 w 2588"/>
                <a:gd name="T3" fmla="*/ 514 h 1498"/>
                <a:gd name="T4" fmla="*/ 43 w 2588"/>
                <a:gd name="T5" fmla="*/ 514 h 1498"/>
                <a:gd name="T6" fmla="*/ 54 w 2588"/>
                <a:gd name="T7" fmla="*/ 417 h 1498"/>
                <a:gd name="T8" fmla="*/ 724 w 2588"/>
                <a:gd name="T9" fmla="*/ 31 h 1498"/>
                <a:gd name="T10" fmla="*/ 724 w 2588"/>
                <a:gd name="T11" fmla="*/ 31 h 1498"/>
                <a:gd name="T12" fmla="*/ 890 w 2588"/>
                <a:gd name="T13" fmla="*/ 24 h 1498"/>
                <a:gd name="T14" fmla="*/ 2544 w 2588"/>
                <a:gd name="T15" fmla="*/ 983 h 1498"/>
                <a:gd name="T16" fmla="*/ 2544 w 2588"/>
                <a:gd name="T17" fmla="*/ 983 h 1498"/>
                <a:gd name="T18" fmla="*/ 2532 w 2588"/>
                <a:gd name="T19" fmla="*/ 1079 h 1498"/>
                <a:gd name="T20" fmla="*/ 1863 w 2588"/>
                <a:gd name="T21" fmla="*/ 1466 h 1498"/>
                <a:gd name="T22" fmla="*/ 1863 w 2588"/>
                <a:gd name="T23" fmla="*/ 1466 h 1498"/>
                <a:gd name="T24" fmla="*/ 1697 w 2588"/>
                <a:gd name="T25" fmla="*/ 1473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8" h="1498">
                  <a:moveTo>
                    <a:pt x="1697" y="1473"/>
                  </a:moveTo>
                  <a:lnTo>
                    <a:pt x="43" y="514"/>
                  </a:lnTo>
                  <a:lnTo>
                    <a:pt x="43" y="514"/>
                  </a:lnTo>
                  <a:cubicBezTo>
                    <a:pt x="0" y="489"/>
                    <a:pt x="6" y="446"/>
                    <a:pt x="54" y="417"/>
                  </a:cubicBezTo>
                  <a:lnTo>
                    <a:pt x="724" y="31"/>
                  </a:lnTo>
                  <a:lnTo>
                    <a:pt x="724" y="31"/>
                  </a:lnTo>
                  <a:cubicBezTo>
                    <a:pt x="773" y="3"/>
                    <a:pt x="847" y="0"/>
                    <a:pt x="890" y="24"/>
                  </a:cubicBezTo>
                  <a:lnTo>
                    <a:pt x="2544" y="983"/>
                  </a:lnTo>
                  <a:lnTo>
                    <a:pt x="2544" y="983"/>
                  </a:lnTo>
                  <a:cubicBezTo>
                    <a:pt x="2587" y="1008"/>
                    <a:pt x="2582" y="1051"/>
                    <a:pt x="2532" y="1079"/>
                  </a:cubicBezTo>
                  <a:lnTo>
                    <a:pt x="1863" y="1466"/>
                  </a:lnTo>
                  <a:lnTo>
                    <a:pt x="1863" y="1466"/>
                  </a:lnTo>
                  <a:cubicBezTo>
                    <a:pt x="1814" y="1494"/>
                    <a:pt x="1740" y="1497"/>
                    <a:pt x="1697" y="1473"/>
                  </a:cubicBezTo>
                </a:path>
              </a:pathLst>
            </a:custGeom>
            <a:solidFill>
              <a:schemeClr val="accent3">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143" name="Freeform 142">
              <a:extLst>
                <a:ext uri="{FF2B5EF4-FFF2-40B4-BE49-F238E27FC236}">
                  <a16:creationId xmlns:a16="http://schemas.microsoft.com/office/drawing/2014/main" id="{3155AB82-BB2C-5C69-DCEC-A8920790FB57}"/>
                </a:ext>
              </a:extLst>
            </p:cNvPr>
            <p:cNvSpPr>
              <a:spLocks noChangeArrowheads="1"/>
            </p:cNvSpPr>
            <p:nvPr/>
          </p:nvSpPr>
          <p:spPr bwMode="auto">
            <a:xfrm>
              <a:off x="14736354" y="4908605"/>
              <a:ext cx="771471" cy="447530"/>
            </a:xfrm>
            <a:custGeom>
              <a:avLst/>
              <a:gdLst>
                <a:gd name="connsiteX0" fmla="*/ 706513 w 771471"/>
                <a:gd name="connsiteY0" fmla="*/ 364988 h 447530"/>
                <a:gd name="connsiteX1" fmla="*/ 768911 w 771471"/>
                <a:gd name="connsiteY1" fmla="*/ 401266 h 447530"/>
                <a:gd name="connsiteX2" fmla="*/ 767611 w 771471"/>
                <a:gd name="connsiteY2" fmla="*/ 409841 h 447530"/>
                <a:gd name="connsiteX3" fmla="*/ 707813 w 771471"/>
                <a:gd name="connsiteY3" fmla="*/ 445460 h 447530"/>
                <a:gd name="connsiteX4" fmla="*/ 692864 w 771471"/>
                <a:gd name="connsiteY4" fmla="*/ 446120 h 447530"/>
                <a:gd name="connsiteX5" fmla="*/ 630466 w 771471"/>
                <a:gd name="connsiteY5" fmla="*/ 409182 h 447530"/>
                <a:gd name="connsiteX6" fmla="*/ 631766 w 771471"/>
                <a:gd name="connsiteY6" fmla="*/ 400607 h 447530"/>
                <a:gd name="connsiteX7" fmla="*/ 692214 w 771471"/>
                <a:gd name="connsiteY7" fmla="*/ 365647 h 447530"/>
                <a:gd name="connsiteX8" fmla="*/ 706513 w 771471"/>
                <a:gd name="connsiteY8" fmla="*/ 364988 h 447530"/>
                <a:gd name="connsiteX9" fmla="*/ 496252 w 771471"/>
                <a:gd name="connsiteY9" fmla="*/ 244015 h 447530"/>
                <a:gd name="connsiteX10" fmla="*/ 558650 w 771471"/>
                <a:gd name="connsiteY10" fmla="*/ 280294 h 447530"/>
                <a:gd name="connsiteX11" fmla="*/ 557350 w 771471"/>
                <a:gd name="connsiteY11" fmla="*/ 288869 h 447530"/>
                <a:gd name="connsiteX12" fmla="*/ 497552 w 771471"/>
                <a:gd name="connsiteY12" fmla="*/ 323828 h 447530"/>
                <a:gd name="connsiteX13" fmla="*/ 481952 w 771471"/>
                <a:gd name="connsiteY13" fmla="*/ 325147 h 447530"/>
                <a:gd name="connsiteX14" fmla="*/ 420204 w 771471"/>
                <a:gd name="connsiteY14" fmla="*/ 288869 h 447530"/>
                <a:gd name="connsiteX15" fmla="*/ 421504 w 771471"/>
                <a:gd name="connsiteY15" fmla="*/ 279634 h 447530"/>
                <a:gd name="connsiteX16" fmla="*/ 481302 w 771471"/>
                <a:gd name="connsiteY16" fmla="*/ 244675 h 447530"/>
                <a:gd name="connsiteX17" fmla="*/ 496252 w 771471"/>
                <a:gd name="connsiteY17" fmla="*/ 244015 h 447530"/>
                <a:gd name="connsiteX18" fmla="*/ 289225 w 771471"/>
                <a:gd name="connsiteY18" fmla="*/ 122383 h 447530"/>
                <a:gd name="connsiteX19" fmla="*/ 351248 w 771471"/>
                <a:gd name="connsiteY19" fmla="*/ 159321 h 447530"/>
                <a:gd name="connsiteX20" fmla="*/ 350595 w 771471"/>
                <a:gd name="connsiteY20" fmla="*/ 167896 h 447530"/>
                <a:gd name="connsiteX21" fmla="*/ 289878 w 771471"/>
                <a:gd name="connsiteY21" fmla="*/ 203515 h 447530"/>
                <a:gd name="connsiteX22" fmla="*/ 275515 w 771471"/>
                <a:gd name="connsiteY22" fmla="*/ 203515 h 447530"/>
                <a:gd name="connsiteX23" fmla="*/ 212839 w 771471"/>
                <a:gd name="connsiteY23" fmla="*/ 167236 h 447530"/>
                <a:gd name="connsiteX24" fmla="*/ 213492 w 771471"/>
                <a:gd name="connsiteY24" fmla="*/ 158661 h 447530"/>
                <a:gd name="connsiteX25" fmla="*/ 274209 w 771471"/>
                <a:gd name="connsiteY25" fmla="*/ 123702 h 447530"/>
                <a:gd name="connsiteX26" fmla="*/ 289225 w 771471"/>
                <a:gd name="connsiteY26" fmla="*/ 122383 h 447530"/>
                <a:gd name="connsiteX27" fmla="*/ 79257 w 771471"/>
                <a:gd name="connsiteY27" fmla="*/ 1410 h 447530"/>
                <a:gd name="connsiteX28" fmla="*/ 141005 w 771471"/>
                <a:gd name="connsiteY28" fmla="*/ 38348 h 447530"/>
                <a:gd name="connsiteX29" fmla="*/ 139705 w 771471"/>
                <a:gd name="connsiteY29" fmla="*/ 46923 h 447530"/>
                <a:gd name="connsiteX30" fmla="*/ 79907 w 771471"/>
                <a:gd name="connsiteY30" fmla="*/ 81882 h 447530"/>
                <a:gd name="connsiteX31" fmla="*/ 64958 w 771471"/>
                <a:gd name="connsiteY31" fmla="*/ 82542 h 447530"/>
                <a:gd name="connsiteX32" fmla="*/ 2560 w 771471"/>
                <a:gd name="connsiteY32" fmla="*/ 46263 h 447530"/>
                <a:gd name="connsiteX33" fmla="*/ 3860 w 771471"/>
                <a:gd name="connsiteY33" fmla="*/ 37688 h 447530"/>
                <a:gd name="connsiteX34" fmla="*/ 64308 w 771471"/>
                <a:gd name="connsiteY34" fmla="*/ 2069 h 447530"/>
                <a:gd name="connsiteX35" fmla="*/ 79257 w 771471"/>
                <a:gd name="connsiteY35" fmla="*/ 1410 h 44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71471" h="447530">
                  <a:moveTo>
                    <a:pt x="706513" y="364988"/>
                  </a:moveTo>
                  <a:lnTo>
                    <a:pt x="768911" y="401266"/>
                  </a:lnTo>
                  <a:cubicBezTo>
                    <a:pt x="772811" y="403245"/>
                    <a:pt x="772161" y="407203"/>
                    <a:pt x="767611" y="409841"/>
                  </a:cubicBezTo>
                  <a:lnTo>
                    <a:pt x="707813" y="445460"/>
                  </a:lnTo>
                  <a:cubicBezTo>
                    <a:pt x="703263" y="448099"/>
                    <a:pt x="696764" y="448099"/>
                    <a:pt x="692864" y="446120"/>
                  </a:cubicBezTo>
                  <a:lnTo>
                    <a:pt x="630466" y="409182"/>
                  </a:lnTo>
                  <a:cubicBezTo>
                    <a:pt x="626566" y="407203"/>
                    <a:pt x="627216" y="403245"/>
                    <a:pt x="631766" y="400607"/>
                  </a:cubicBezTo>
                  <a:lnTo>
                    <a:pt x="692214" y="365647"/>
                  </a:lnTo>
                  <a:cubicBezTo>
                    <a:pt x="696114" y="363009"/>
                    <a:pt x="703263" y="362349"/>
                    <a:pt x="706513" y="364988"/>
                  </a:cubicBezTo>
                  <a:close/>
                  <a:moveTo>
                    <a:pt x="496252" y="244015"/>
                  </a:moveTo>
                  <a:lnTo>
                    <a:pt x="558650" y="280294"/>
                  </a:lnTo>
                  <a:cubicBezTo>
                    <a:pt x="562550" y="282932"/>
                    <a:pt x="561900" y="286890"/>
                    <a:pt x="557350" y="288869"/>
                  </a:cubicBezTo>
                  <a:lnTo>
                    <a:pt x="497552" y="323828"/>
                  </a:lnTo>
                  <a:cubicBezTo>
                    <a:pt x="493002" y="327126"/>
                    <a:pt x="486502" y="327126"/>
                    <a:pt x="481952" y="325147"/>
                  </a:cubicBezTo>
                  <a:lnTo>
                    <a:pt x="420204" y="288869"/>
                  </a:lnTo>
                  <a:cubicBezTo>
                    <a:pt x="416304" y="286230"/>
                    <a:pt x="416304" y="282273"/>
                    <a:pt x="421504" y="279634"/>
                  </a:cubicBezTo>
                  <a:lnTo>
                    <a:pt x="481302" y="244675"/>
                  </a:lnTo>
                  <a:cubicBezTo>
                    <a:pt x="485852" y="242036"/>
                    <a:pt x="492352" y="241377"/>
                    <a:pt x="496252" y="244015"/>
                  </a:cubicBezTo>
                  <a:close/>
                  <a:moveTo>
                    <a:pt x="289225" y="122383"/>
                  </a:moveTo>
                  <a:lnTo>
                    <a:pt x="351248" y="159321"/>
                  </a:lnTo>
                  <a:cubicBezTo>
                    <a:pt x="355165" y="161300"/>
                    <a:pt x="355165" y="165257"/>
                    <a:pt x="350595" y="167896"/>
                  </a:cubicBezTo>
                  <a:lnTo>
                    <a:pt x="289878" y="203515"/>
                  </a:lnTo>
                  <a:cubicBezTo>
                    <a:pt x="285308" y="206153"/>
                    <a:pt x="278779" y="206153"/>
                    <a:pt x="275515" y="203515"/>
                  </a:cubicBezTo>
                  <a:lnTo>
                    <a:pt x="212839" y="167236"/>
                  </a:lnTo>
                  <a:cubicBezTo>
                    <a:pt x="208922" y="165257"/>
                    <a:pt x="209575" y="161300"/>
                    <a:pt x="213492" y="158661"/>
                  </a:cubicBezTo>
                  <a:lnTo>
                    <a:pt x="274209" y="123702"/>
                  </a:lnTo>
                  <a:cubicBezTo>
                    <a:pt x="278779" y="121063"/>
                    <a:pt x="285308" y="120404"/>
                    <a:pt x="289225" y="122383"/>
                  </a:cubicBezTo>
                  <a:close/>
                  <a:moveTo>
                    <a:pt x="79257" y="1410"/>
                  </a:moveTo>
                  <a:lnTo>
                    <a:pt x="141005" y="38348"/>
                  </a:lnTo>
                  <a:cubicBezTo>
                    <a:pt x="144905" y="40327"/>
                    <a:pt x="144905" y="44284"/>
                    <a:pt x="139705" y="46923"/>
                  </a:cubicBezTo>
                  <a:lnTo>
                    <a:pt x="79907" y="81882"/>
                  </a:lnTo>
                  <a:cubicBezTo>
                    <a:pt x="75357" y="84521"/>
                    <a:pt x="68858" y="85180"/>
                    <a:pt x="64958" y="82542"/>
                  </a:cubicBezTo>
                  <a:lnTo>
                    <a:pt x="2560" y="46263"/>
                  </a:lnTo>
                  <a:cubicBezTo>
                    <a:pt x="-1340" y="44284"/>
                    <a:pt x="-690" y="40327"/>
                    <a:pt x="3860" y="37688"/>
                  </a:cubicBezTo>
                  <a:lnTo>
                    <a:pt x="64308" y="2069"/>
                  </a:lnTo>
                  <a:cubicBezTo>
                    <a:pt x="68208" y="-569"/>
                    <a:pt x="75357" y="-569"/>
                    <a:pt x="79257" y="1410"/>
                  </a:cubicBezTo>
                  <a:close/>
                </a:path>
              </a:pathLst>
            </a:custGeom>
            <a:solidFill>
              <a:schemeClr val="accent3">
                <a:lumMod val="20000"/>
                <a:lumOff val="8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144" name="Freeform 171">
              <a:extLst>
                <a:ext uri="{FF2B5EF4-FFF2-40B4-BE49-F238E27FC236}">
                  <a16:creationId xmlns:a16="http://schemas.microsoft.com/office/drawing/2014/main" id="{C5A91E7C-3904-EB4A-EDDC-C7584DBB876E}"/>
                </a:ext>
              </a:extLst>
            </p:cNvPr>
            <p:cNvSpPr>
              <a:spLocks noChangeArrowheads="1"/>
            </p:cNvSpPr>
            <p:nvPr/>
          </p:nvSpPr>
          <p:spPr bwMode="auto">
            <a:xfrm>
              <a:off x="14277046" y="4628648"/>
              <a:ext cx="1687857" cy="699913"/>
            </a:xfrm>
            <a:custGeom>
              <a:avLst/>
              <a:gdLst>
                <a:gd name="T0" fmla="*/ 43 w 2585"/>
                <a:gd name="T1" fmla="*/ 514 h 1073"/>
                <a:gd name="T2" fmla="*/ 44 w 2585"/>
                <a:gd name="T3" fmla="*/ 514 h 1073"/>
                <a:gd name="T4" fmla="*/ 44 w 2585"/>
                <a:gd name="T5" fmla="*/ 514 h 1073"/>
                <a:gd name="T6" fmla="*/ 54 w 2585"/>
                <a:gd name="T7" fmla="*/ 508 h 1073"/>
                <a:gd name="T8" fmla="*/ 724 w 2585"/>
                <a:gd name="T9" fmla="*/ 121 h 1073"/>
                <a:gd name="T10" fmla="*/ 724 w 2585"/>
                <a:gd name="T11" fmla="*/ 121 h 1073"/>
                <a:gd name="T12" fmla="*/ 890 w 2585"/>
                <a:gd name="T13" fmla="*/ 114 h 1073"/>
                <a:gd name="T14" fmla="*/ 2542 w 2585"/>
                <a:gd name="T15" fmla="*/ 1072 h 1073"/>
                <a:gd name="T16" fmla="*/ 2542 w 2585"/>
                <a:gd name="T17" fmla="*/ 1072 h 1073"/>
                <a:gd name="T18" fmla="*/ 2544 w 2585"/>
                <a:gd name="T19" fmla="*/ 983 h 1073"/>
                <a:gd name="T20" fmla="*/ 890 w 2585"/>
                <a:gd name="T21" fmla="*/ 24 h 1073"/>
                <a:gd name="T22" fmla="*/ 890 w 2585"/>
                <a:gd name="T23" fmla="*/ 24 h 1073"/>
                <a:gd name="T24" fmla="*/ 724 w 2585"/>
                <a:gd name="T25" fmla="*/ 31 h 1073"/>
                <a:gd name="T26" fmla="*/ 54 w 2585"/>
                <a:gd name="T27" fmla="*/ 417 h 1073"/>
                <a:gd name="T28" fmla="*/ 54 w 2585"/>
                <a:gd name="T29" fmla="*/ 417 h 1073"/>
                <a:gd name="T30" fmla="*/ 43 w 2585"/>
                <a:gd name="T31" fmla="*/ 514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5" h="1073">
                  <a:moveTo>
                    <a:pt x="43" y="514"/>
                  </a:moveTo>
                  <a:lnTo>
                    <a:pt x="44" y="514"/>
                  </a:lnTo>
                  <a:lnTo>
                    <a:pt x="44" y="514"/>
                  </a:lnTo>
                  <a:cubicBezTo>
                    <a:pt x="48" y="513"/>
                    <a:pt x="51" y="509"/>
                    <a:pt x="54" y="508"/>
                  </a:cubicBezTo>
                  <a:lnTo>
                    <a:pt x="724" y="121"/>
                  </a:lnTo>
                  <a:lnTo>
                    <a:pt x="724" y="121"/>
                  </a:lnTo>
                  <a:cubicBezTo>
                    <a:pt x="773" y="93"/>
                    <a:pt x="847" y="90"/>
                    <a:pt x="890" y="114"/>
                  </a:cubicBezTo>
                  <a:lnTo>
                    <a:pt x="2542" y="1072"/>
                  </a:lnTo>
                  <a:lnTo>
                    <a:pt x="2542" y="1072"/>
                  </a:lnTo>
                  <a:cubicBezTo>
                    <a:pt x="2582" y="1044"/>
                    <a:pt x="2584" y="1006"/>
                    <a:pt x="2544" y="983"/>
                  </a:cubicBezTo>
                  <a:lnTo>
                    <a:pt x="890" y="24"/>
                  </a:lnTo>
                  <a:lnTo>
                    <a:pt x="890" y="24"/>
                  </a:lnTo>
                  <a:cubicBezTo>
                    <a:pt x="847" y="0"/>
                    <a:pt x="773" y="3"/>
                    <a:pt x="724" y="31"/>
                  </a:cubicBezTo>
                  <a:lnTo>
                    <a:pt x="54" y="417"/>
                  </a:lnTo>
                  <a:lnTo>
                    <a:pt x="54" y="417"/>
                  </a:lnTo>
                  <a:cubicBezTo>
                    <a:pt x="6" y="446"/>
                    <a:pt x="0" y="489"/>
                    <a:pt x="43" y="514"/>
                  </a:cubicBezTo>
                </a:path>
              </a:pathLst>
            </a:custGeom>
            <a:solidFill>
              <a:schemeClr val="accent3"/>
            </a:solidFill>
            <a:ln>
              <a:noFill/>
            </a:ln>
            <a:effectLst/>
          </p:spPr>
          <p:txBody>
            <a:bodyPr wrap="none" anchor="ctr"/>
            <a:lstStyle/>
            <a:p>
              <a:endParaRPr lang="en-US" sz="6532" dirty="0">
                <a:latin typeface="Lato Light" panose="020F0502020204030203" pitchFamily="34" charset="0"/>
              </a:endParaRPr>
            </a:p>
          </p:txBody>
        </p:sp>
        <p:sp>
          <p:nvSpPr>
            <p:cNvPr id="145" name="Freeform 144">
              <a:extLst>
                <a:ext uri="{FF2B5EF4-FFF2-40B4-BE49-F238E27FC236}">
                  <a16:creationId xmlns:a16="http://schemas.microsoft.com/office/drawing/2014/main" id="{3B29F301-5C2D-9AE9-3ACC-55705C3D970D}"/>
                </a:ext>
              </a:extLst>
            </p:cNvPr>
            <p:cNvSpPr>
              <a:spLocks noChangeArrowheads="1"/>
            </p:cNvSpPr>
            <p:nvPr/>
          </p:nvSpPr>
          <p:spPr bwMode="auto">
            <a:xfrm>
              <a:off x="15691275" y="5920109"/>
              <a:ext cx="739584" cy="3136669"/>
            </a:xfrm>
            <a:custGeom>
              <a:avLst/>
              <a:gdLst>
                <a:gd name="connsiteX0" fmla="*/ 721535 w 739584"/>
                <a:gd name="connsiteY0" fmla="*/ 2388214 h 3136669"/>
                <a:gd name="connsiteX1" fmla="*/ 739584 w 739584"/>
                <a:gd name="connsiteY1" fmla="*/ 2436795 h 3136669"/>
                <a:gd name="connsiteX2" fmla="*/ 739584 w 739584"/>
                <a:gd name="connsiteY2" fmla="*/ 2656634 h 3136669"/>
                <a:gd name="connsiteX3" fmla="*/ 677516 w 739584"/>
                <a:gd name="connsiteY3" fmla="*/ 2777023 h 3136669"/>
                <a:gd name="connsiteX4" fmla="*/ 62721 w 739584"/>
                <a:gd name="connsiteY4" fmla="*/ 3129029 h 3136669"/>
                <a:gd name="connsiteX5" fmla="*/ 0 w 739584"/>
                <a:gd name="connsiteY5" fmla="*/ 3081920 h 3136669"/>
                <a:gd name="connsiteX6" fmla="*/ 0 w 739584"/>
                <a:gd name="connsiteY6" fmla="*/ 2862080 h 3136669"/>
                <a:gd name="connsiteX7" fmla="*/ 62721 w 739584"/>
                <a:gd name="connsiteY7" fmla="*/ 2741692 h 3136669"/>
                <a:gd name="connsiteX8" fmla="*/ 677516 w 739584"/>
                <a:gd name="connsiteY8" fmla="*/ 2389686 h 3136669"/>
                <a:gd name="connsiteX9" fmla="*/ 721535 w 739584"/>
                <a:gd name="connsiteY9" fmla="*/ 2388214 h 3136669"/>
                <a:gd name="connsiteX10" fmla="*/ 721535 w 739584"/>
                <a:gd name="connsiteY10" fmla="*/ 1593578 h 3136669"/>
                <a:gd name="connsiteX11" fmla="*/ 739584 w 739584"/>
                <a:gd name="connsiteY11" fmla="*/ 1642486 h 3136669"/>
                <a:gd name="connsiteX12" fmla="*/ 739584 w 739584"/>
                <a:gd name="connsiteY12" fmla="*/ 1862326 h 3136669"/>
                <a:gd name="connsiteX13" fmla="*/ 677516 w 739584"/>
                <a:gd name="connsiteY13" fmla="*/ 1982060 h 3136669"/>
                <a:gd name="connsiteX14" fmla="*/ 62721 w 739584"/>
                <a:gd name="connsiteY14" fmla="*/ 2334066 h 3136669"/>
                <a:gd name="connsiteX15" fmla="*/ 0 w 739584"/>
                <a:gd name="connsiteY15" fmla="*/ 2286957 h 3136669"/>
                <a:gd name="connsiteX16" fmla="*/ 0 w 739584"/>
                <a:gd name="connsiteY16" fmla="*/ 2067117 h 3136669"/>
                <a:gd name="connsiteX17" fmla="*/ 62721 w 739584"/>
                <a:gd name="connsiteY17" fmla="*/ 1946729 h 3136669"/>
                <a:gd name="connsiteX18" fmla="*/ 677516 w 739584"/>
                <a:gd name="connsiteY18" fmla="*/ 1594723 h 3136669"/>
                <a:gd name="connsiteX19" fmla="*/ 721535 w 739584"/>
                <a:gd name="connsiteY19" fmla="*/ 1593578 h 3136669"/>
                <a:gd name="connsiteX20" fmla="*/ 701822 w 739584"/>
                <a:gd name="connsiteY20" fmla="*/ 792122 h 3136669"/>
                <a:gd name="connsiteX21" fmla="*/ 739584 w 739584"/>
                <a:gd name="connsiteY21" fmla="*/ 847465 h 3136669"/>
                <a:gd name="connsiteX22" fmla="*/ 739584 w 739584"/>
                <a:gd name="connsiteY22" fmla="*/ 1067121 h 3136669"/>
                <a:gd name="connsiteX23" fmla="*/ 677516 w 739584"/>
                <a:gd name="connsiteY23" fmla="*/ 1187409 h 3136669"/>
                <a:gd name="connsiteX24" fmla="*/ 62721 w 739584"/>
                <a:gd name="connsiteY24" fmla="*/ 1539120 h 3136669"/>
                <a:gd name="connsiteX25" fmla="*/ 0 w 739584"/>
                <a:gd name="connsiteY25" fmla="*/ 1491397 h 3136669"/>
                <a:gd name="connsiteX26" fmla="*/ 0 w 739584"/>
                <a:gd name="connsiteY26" fmla="*/ 1271741 h 3136669"/>
                <a:gd name="connsiteX27" fmla="*/ 62721 w 739584"/>
                <a:gd name="connsiteY27" fmla="*/ 1152107 h 3136669"/>
                <a:gd name="connsiteX28" fmla="*/ 677516 w 739584"/>
                <a:gd name="connsiteY28" fmla="*/ 799742 h 3136669"/>
                <a:gd name="connsiteX29" fmla="*/ 701822 w 739584"/>
                <a:gd name="connsiteY29" fmla="*/ 792122 h 3136669"/>
                <a:gd name="connsiteX30" fmla="*/ 721535 w 739584"/>
                <a:gd name="connsiteY30" fmla="*/ 6396 h 3136669"/>
                <a:gd name="connsiteX31" fmla="*/ 739584 w 739584"/>
                <a:gd name="connsiteY31" fmla="*/ 54593 h 3136669"/>
                <a:gd name="connsiteX32" fmla="*/ 739584 w 739584"/>
                <a:gd name="connsiteY32" fmla="*/ 274458 h 3136669"/>
                <a:gd name="connsiteX33" fmla="*/ 677516 w 739584"/>
                <a:gd name="connsiteY33" fmla="*/ 393851 h 3136669"/>
                <a:gd name="connsiteX34" fmla="*/ 62721 w 739584"/>
                <a:gd name="connsiteY34" fmla="*/ 744199 h 3136669"/>
                <a:gd name="connsiteX35" fmla="*/ 0 w 739584"/>
                <a:gd name="connsiteY35" fmla="*/ 697225 h 3136669"/>
                <a:gd name="connsiteX36" fmla="*/ 0 w 739584"/>
                <a:gd name="connsiteY36" fmla="*/ 478665 h 3136669"/>
                <a:gd name="connsiteX37" fmla="*/ 62721 w 739584"/>
                <a:gd name="connsiteY37" fmla="*/ 358620 h 3136669"/>
                <a:gd name="connsiteX38" fmla="*/ 677516 w 739584"/>
                <a:gd name="connsiteY38" fmla="*/ 7619 h 3136669"/>
                <a:gd name="connsiteX39" fmla="*/ 721535 w 739584"/>
                <a:gd name="connsiteY39" fmla="*/ 6396 h 313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39584" h="3136669">
                  <a:moveTo>
                    <a:pt x="721535" y="2388214"/>
                  </a:moveTo>
                  <a:cubicBezTo>
                    <a:pt x="732724" y="2396720"/>
                    <a:pt x="739584" y="2413568"/>
                    <a:pt x="739584" y="2436795"/>
                  </a:cubicBezTo>
                  <a:lnTo>
                    <a:pt x="739584" y="2656634"/>
                  </a:lnTo>
                  <a:cubicBezTo>
                    <a:pt x="739584" y="2703089"/>
                    <a:pt x="712143" y="2756740"/>
                    <a:pt x="677516" y="2777023"/>
                  </a:cubicBezTo>
                  <a:lnTo>
                    <a:pt x="62721" y="3129029"/>
                  </a:lnTo>
                  <a:cubicBezTo>
                    <a:pt x="28094" y="3149312"/>
                    <a:pt x="0" y="3127720"/>
                    <a:pt x="0" y="3081920"/>
                  </a:cubicBezTo>
                  <a:lnTo>
                    <a:pt x="0" y="2862080"/>
                  </a:lnTo>
                  <a:cubicBezTo>
                    <a:pt x="0" y="2815626"/>
                    <a:pt x="28094" y="2761975"/>
                    <a:pt x="62721" y="2741692"/>
                  </a:cubicBezTo>
                  <a:lnTo>
                    <a:pt x="677516" y="2389686"/>
                  </a:lnTo>
                  <a:cubicBezTo>
                    <a:pt x="694830" y="2379545"/>
                    <a:pt x="710347" y="2379708"/>
                    <a:pt x="721535" y="2388214"/>
                  </a:cubicBezTo>
                  <a:close/>
                  <a:moveTo>
                    <a:pt x="721535" y="1593578"/>
                  </a:moveTo>
                  <a:cubicBezTo>
                    <a:pt x="732724" y="1602247"/>
                    <a:pt x="739584" y="1619259"/>
                    <a:pt x="739584" y="1642486"/>
                  </a:cubicBezTo>
                  <a:lnTo>
                    <a:pt x="739584" y="1862326"/>
                  </a:lnTo>
                  <a:cubicBezTo>
                    <a:pt x="739584" y="1908780"/>
                    <a:pt x="712143" y="1961777"/>
                    <a:pt x="677516" y="1982060"/>
                  </a:cubicBezTo>
                  <a:lnTo>
                    <a:pt x="62721" y="2334066"/>
                  </a:lnTo>
                  <a:cubicBezTo>
                    <a:pt x="28094" y="2354349"/>
                    <a:pt x="0" y="2333412"/>
                    <a:pt x="0" y="2286957"/>
                  </a:cubicBezTo>
                  <a:lnTo>
                    <a:pt x="0" y="2067117"/>
                  </a:lnTo>
                  <a:cubicBezTo>
                    <a:pt x="0" y="2020663"/>
                    <a:pt x="28094" y="1967012"/>
                    <a:pt x="62721" y="1946729"/>
                  </a:cubicBezTo>
                  <a:lnTo>
                    <a:pt x="677516" y="1594723"/>
                  </a:lnTo>
                  <a:cubicBezTo>
                    <a:pt x="694830" y="1584582"/>
                    <a:pt x="710347" y="1584909"/>
                    <a:pt x="721535" y="1593578"/>
                  </a:cubicBezTo>
                  <a:close/>
                  <a:moveTo>
                    <a:pt x="701822" y="792122"/>
                  </a:moveTo>
                  <a:cubicBezTo>
                    <a:pt x="724148" y="791816"/>
                    <a:pt x="739584" y="812653"/>
                    <a:pt x="739584" y="847465"/>
                  </a:cubicBezTo>
                  <a:lnTo>
                    <a:pt x="739584" y="1067121"/>
                  </a:lnTo>
                  <a:cubicBezTo>
                    <a:pt x="739584" y="1113536"/>
                    <a:pt x="712143" y="1167143"/>
                    <a:pt x="677516" y="1187409"/>
                  </a:cubicBezTo>
                  <a:lnTo>
                    <a:pt x="62721" y="1539120"/>
                  </a:lnTo>
                  <a:cubicBezTo>
                    <a:pt x="28094" y="1559385"/>
                    <a:pt x="0" y="1537812"/>
                    <a:pt x="0" y="1491397"/>
                  </a:cubicBezTo>
                  <a:lnTo>
                    <a:pt x="0" y="1271741"/>
                  </a:lnTo>
                  <a:cubicBezTo>
                    <a:pt x="0" y="1225325"/>
                    <a:pt x="28094" y="1172373"/>
                    <a:pt x="62721" y="1152107"/>
                  </a:cubicBezTo>
                  <a:lnTo>
                    <a:pt x="677516" y="799742"/>
                  </a:lnTo>
                  <a:cubicBezTo>
                    <a:pt x="686173" y="794676"/>
                    <a:pt x="694380" y="792224"/>
                    <a:pt x="701822" y="792122"/>
                  </a:cubicBezTo>
                  <a:close/>
                  <a:moveTo>
                    <a:pt x="721535" y="6396"/>
                  </a:moveTo>
                  <a:cubicBezTo>
                    <a:pt x="732724" y="14959"/>
                    <a:pt x="739584" y="31759"/>
                    <a:pt x="739584" y="54593"/>
                  </a:cubicBezTo>
                  <a:lnTo>
                    <a:pt x="739584" y="274458"/>
                  </a:lnTo>
                  <a:cubicBezTo>
                    <a:pt x="739584" y="320127"/>
                    <a:pt x="712143" y="373626"/>
                    <a:pt x="677516" y="393851"/>
                  </a:cubicBezTo>
                  <a:lnTo>
                    <a:pt x="62721" y="744199"/>
                  </a:lnTo>
                  <a:cubicBezTo>
                    <a:pt x="28094" y="764424"/>
                    <a:pt x="0" y="743546"/>
                    <a:pt x="0" y="697225"/>
                  </a:cubicBezTo>
                  <a:lnTo>
                    <a:pt x="0" y="478665"/>
                  </a:lnTo>
                  <a:cubicBezTo>
                    <a:pt x="0" y="432343"/>
                    <a:pt x="28094" y="378845"/>
                    <a:pt x="62721" y="358620"/>
                  </a:cubicBezTo>
                  <a:lnTo>
                    <a:pt x="677516" y="7619"/>
                  </a:lnTo>
                  <a:cubicBezTo>
                    <a:pt x="694830" y="-2493"/>
                    <a:pt x="710347" y="-2167"/>
                    <a:pt x="721535" y="6396"/>
                  </a:cubicBezTo>
                  <a:close/>
                </a:path>
              </a:pathLst>
            </a:custGeom>
            <a:solidFill>
              <a:schemeClr val="accent3">
                <a:lumMod val="5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146" name="Freeform 173">
              <a:extLst>
                <a:ext uri="{FF2B5EF4-FFF2-40B4-BE49-F238E27FC236}">
                  <a16:creationId xmlns:a16="http://schemas.microsoft.com/office/drawing/2014/main" id="{F14EAA45-BAF8-16D7-7342-EB758F210B58}"/>
                </a:ext>
              </a:extLst>
            </p:cNvPr>
            <p:cNvSpPr>
              <a:spLocks noChangeArrowheads="1"/>
            </p:cNvSpPr>
            <p:nvPr/>
          </p:nvSpPr>
          <p:spPr bwMode="auto">
            <a:xfrm>
              <a:off x="15705676" y="5919024"/>
              <a:ext cx="722957" cy="754639"/>
            </a:xfrm>
            <a:custGeom>
              <a:avLst/>
              <a:gdLst>
                <a:gd name="T0" fmla="*/ 1059 w 1109"/>
                <a:gd name="T1" fmla="*/ 0 h 1157"/>
                <a:gd name="T2" fmla="*/ 1059 w 1109"/>
                <a:gd name="T3" fmla="*/ 0 h 1157"/>
                <a:gd name="T4" fmla="*/ 1083 w 1109"/>
                <a:gd name="T5" fmla="*/ 70 h 1157"/>
                <a:gd name="T6" fmla="*/ 1083 w 1109"/>
                <a:gd name="T7" fmla="*/ 406 h 1157"/>
                <a:gd name="T8" fmla="*/ 1083 w 1109"/>
                <a:gd name="T9" fmla="*/ 406 h 1157"/>
                <a:gd name="T10" fmla="*/ 988 w 1109"/>
                <a:gd name="T11" fmla="*/ 589 h 1157"/>
                <a:gd name="T12" fmla="*/ 47 w 1109"/>
                <a:gd name="T13" fmla="*/ 1127 h 1157"/>
                <a:gd name="T14" fmla="*/ 47 w 1109"/>
                <a:gd name="T15" fmla="*/ 1127 h 1157"/>
                <a:gd name="T16" fmla="*/ 0 w 1109"/>
                <a:gd name="T17" fmla="*/ 1137 h 1157"/>
                <a:gd name="T18" fmla="*/ 0 w 1109"/>
                <a:gd name="T19" fmla="*/ 1137 h 1157"/>
                <a:gd name="T20" fmla="*/ 72 w 1109"/>
                <a:gd name="T21" fmla="*/ 1139 h 1157"/>
                <a:gd name="T22" fmla="*/ 1013 w 1109"/>
                <a:gd name="T23" fmla="*/ 602 h 1157"/>
                <a:gd name="T24" fmla="*/ 1013 w 1109"/>
                <a:gd name="T25" fmla="*/ 602 h 1157"/>
                <a:gd name="T26" fmla="*/ 1108 w 1109"/>
                <a:gd name="T27" fmla="*/ 419 h 1157"/>
                <a:gd name="T28" fmla="*/ 1108 w 1109"/>
                <a:gd name="T29" fmla="*/ 82 h 1157"/>
                <a:gd name="T30" fmla="*/ 1108 w 1109"/>
                <a:gd name="T31" fmla="*/ 82 h 1157"/>
                <a:gd name="T32" fmla="*/ 1059 w 1109"/>
                <a:gd name="T33" fmla="*/ 0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9" h="1157">
                  <a:moveTo>
                    <a:pt x="1059" y="0"/>
                  </a:moveTo>
                  <a:lnTo>
                    <a:pt x="1059" y="0"/>
                  </a:lnTo>
                  <a:cubicBezTo>
                    <a:pt x="1074" y="13"/>
                    <a:pt x="1083" y="37"/>
                    <a:pt x="1083" y="70"/>
                  </a:cubicBezTo>
                  <a:lnTo>
                    <a:pt x="1083" y="406"/>
                  </a:lnTo>
                  <a:lnTo>
                    <a:pt x="1083" y="406"/>
                  </a:lnTo>
                  <a:cubicBezTo>
                    <a:pt x="1083" y="477"/>
                    <a:pt x="1040" y="558"/>
                    <a:pt x="988" y="589"/>
                  </a:cubicBezTo>
                  <a:lnTo>
                    <a:pt x="47" y="1127"/>
                  </a:lnTo>
                  <a:lnTo>
                    <a:pt x="47" y="1127"/>
                  </a:lnTo>
                  <a:cubicBezTo>
                    <a:pt x="30" y="1137"/>
                    <a:pt x="14" y="1139"/>
                    <a:pt x="0" y="1137"/>
                  </a:cubicBezTo>
                  <a:lnTo>
                    <a:pt x="0" y="1137"/>
                  </a:lnTo>
                  <a:cubicBezTo>
                    <a:pt x="17" y="1153"/>
                    <a:pt x="43" y="1156"/>
                    <a:pt x="72" y="1139"/>
                  </a:cubicBezTo>
                  <a:lnTo>
                    <a:pt x="1013" y="602"/>
                  </a:lnTo>
                  <a:lnTo>
                    <a:pt x="1013" y="602"/>
                  </a:lnTo>
                  <a:cubicBezTo>
                    <a:pt x="1066" y="571"/>
                    <a:pt x="1108" y="489"/>
                    <a:pt x="1108" y="419"/>
                  </a:cubicBezTo>
                  <a:lnTo>
                    <a:pt x="1108" y="82"/>
                  </a:lnTo>
                  <a:lnTo>
                    <a:pt x="1108" y="82"/>
                  </a:lnTo>
                  <a:cubicBezTo>
                    <a:pt x="1108" y="35"/>
                    <a:pt x="1089" y="5"/>
                    <a:pt x="1059"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47" name="Freeform 177">
              <a:extLst>
                <a:ext uri="{FF2B5EF4-FFF2-40B4-BE49-F238E27FC236}">
                  <a16:creationId xmlns:a16="http://schemas.microsoft.com/office/drawing/2014/main" id="{FC6B092C-3675-3C0B-E3C6-D8A55F9F12F8}"/>
                </a:ext>
              </a:extLst>
            </p:cNvPr>
            <p:cNvSpPr>
              <a:spLocks noChangeArrowheads="1"/>
            </p:cNvSpPr>
            <p:nvPr/>
          </p:nvSpPr>
          <p:spPr bwMode="auto">
            <a:xfrm>
              <a:off x="15705676" y="7508950"/>
              <a:ext cx="722957" cy="757519"/>
            </a:xfrm>
            <a:custGeom>
              <a:avLst/>
              <a:gdLst>
                <a:gd name="T0" fmla="*/ 1059 w 1109"/>
                <a:gd name="T1" fmla="*/ 0 h 1159"/>
                <a:gd name="T2" fmla="*/ 1059 w 1109"/>
                <a:gd name="T3" fmla="*/ 0 h 1159"/>
                <a:gd name="T4" fmla="*/ 1083 w 1109"/>
                <a:gd name="T5" fmla="*/ 70 h 1159"/>
                <a:gd name="T6" fmla="*/ 1083 w 1109"/>
                <a:gd name="T7" fmla="*/ 406 h 1159"/>
                <a:gd name="T8" fmla="*/ 1083 w 1109"/>
                <a:gd name="T9" fmla="*/ 406 h 1159"/>
                <a:gd name="T10" fmla="*/ 988 w 1109"/>
                <a:gd name="T11" fmla="*/ 590 h 1159"/>
                <a:gd name="T12" fmla="*/ 47 w 1109"/>
                <a:gd name="T13" fmla="*/ 1128 h 1159"/>
                <a:gd name="T14" fmla="*/ 47 w 1109"/>
                <a:gd name="T15" fmla="*/ 1128 h 1159"/>
                <a:gd name="T16" fmla="*/ 0 w 1109"/>
                <a:gd name="T17" fmla="*/ 1138 h 1159"/>
                <a:gd name="T18" fmla="*/ 0 w 1109"/>
                <a:gd name="T19" fmla="*/ 1138 h 1159"/>
                <a:gd name="T20" fmla="*/ 72 w 1109"/>
                <a:gd name="T21" fmla="*/ 1140 h 1159"/>
                <a:gd name="T22" fmla="*/ 1013 w 1109"/>
                <a:gd name="T23" fmla="*/ 602 h 1159"/>
                <a:gd name="T24" fmla="*/ 1013 w 1109"/>
                <a:gd name="T25" fmla="*/ 602 h 1159"/>
                <a:gd name="T26" fmla="*/ 1108 w 1109"/>
                <a:gd name="T27" fmla="*/ 419 h 1159"/>
                <a:gd name="T28" fmla="*/ 1108 w 1109"/>
                <a:gd name="T29" fmla="*/ 83 h 1159"/>
                <a:gd name="T30" fmla="*/ 1108 w 1109"/>
                <a:gd name="T31" fmla="*/ 83 h 1159"/>
                <a:gd name="T32" fmla="*/ 1059 w 1109"/>
                <a:gd name="T33" fmla="*/ 0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9" h="1159">
                  <a:moveTo>
                    <a:pt x="1059" y="0"/>
                  </a:moveTo>
                  <a:lnTo>
                    <a:pt x="1059" y="0"/>
                  </a:lnTo>
                  <a:cubicBezTo>
                    <a:pt x="1074" y="14"/>
                    <a:pt x="1083" y="37"/>
                    <a:pt x="1083" y="70"/>
                  </a:cubicBezTo>
                  <a:lnTo>
                    <a:pt x="1083" y="406"/>
                  </a:lnTo>
                  <a:lnTo>
                    <a:pt x="1083" y="406"/>
                  </a:lnTo>
                  <a:cubicBezTo>
                    <a:pt x="1083" y="477"/>
                    <a:pt x="1040" y="559"/>
                    <a:pt x="988" y="590"/>
                  </a:cubicBezTo>
                  <a:lnTo>
                    <a:pt x="47" y="1128"/>
                  </a:lnTo>
                  <a:lnTo>
                    <a:pt x="47" y="1128"/>
                  </a:lnTo>
                  <a:cubicBezTo>
                    <a:pt x="30" y="1138"/>
                    <a:pt x="14" y="1140"/>
                    <a:pt x="0" y="1138"/>
                  </a:cubicBezTo>
                  <a:lnTo>
                    <a:pt x="0" y="1138"/>
                  </a:lnTo>
                  <a:cubicBezTo>
                    <a:pt x="17" y="1154"/>
                    <a:pt x="43" y="1158"/>
                    <a:pt x="72" y="1140"/>
                  </a:cubicBezTo>
                  <a:lnTo>
                    <a:pt x="1013" y="602"/>
                  </a:lnTo>
                  <a:lnTo>
                    <a:pt x="1013" y="602"/>
                  </a:lnTo>
                  <a:cubicBezTo>
                    <a:pt x="1066" y="571"/>
                    <a:pt x="1108" y="490"/>
                    <a:pt x="1108" y="419"/>
                  </a:cubicBezTo>
                  <a:lnTo>
                    <a:pt x="1108" y="83"/>
                  </a:lnTo>
                  <a:lnTo>
                    <a:pt x="1108" y="83"/>
                  </a:lnTo>
                  <a:cubicBezTo>
                    <a:pt x="1108" y="35"/>
                    <a:pt x="1089" y="5"/>
                    <a:pt x="1059"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48" name="Freeform 181">
              <a:extLst>
                <a:ext uri="{FF2B5EF4-FFF2-40B4-BE49-F238E27FC236}">
                  <a16:creationId xmlns:a16="http://schemas.microsoft.com/office/drawing/2014/main" id="{6189AD3D-7A4F-B466-C78F-417F88DA9C52}"/>
                </a:ext>
              </a:extLst>
            </p:cNvPr>
            <p:cNvSpPr>
              <a:spLocks noChangeArrowheads="1"/>
            </p:cNvSpPr>
            <p:nvPr/>
          </p:nvSpPr>
          <p:spPr bwMode="auto">
            <a:xfrm>
              <a:off x="15705676" y="8301034"/>
              <a:ext cx="722957" cy="757520"/>
            </a:xfrm>
            <a:custGeom>
              <a:avLst/>
              <a:gdLst>
                <a:gd name="T0" fmla="*/ 1059 w 1109"/>
                <a:gd name="T1" fmla="*/ 0 h 1158"/>
                <a:gd name="T2" fmla="*/ 1059 w 1109"/>
                <a:gd name="T3" fmla="*/ 0 h 1158"/>
                <a:gd name="T4" fmla="*/ 1083 w 1109"/>
                <a:gd name="T5" fmla="*/ 69 h 1158"/>
                <a:gd name="T6" fmla="*/ 1083 w 1109"/>
                <a:gd name="T7" fmla="*/ 406 h 1158"/>
                <a:gd name="T8" fmla="*/ 1083 w 1109"/>
                <a:gd name="T9" fmla="*/ 406 h 1158"/>
                <a:gd name="T10" fmla="*/ 988 w 1109"/>
                <a:gd name="T11" fmla="*/ 589 h 1158"/>
                <a:gd name="T12" fmla="*/ 47 w 1109"/>
                <a:gd name="T13" fmla="*/ 1128 h 1158"/>
                <a:gd name="T14" fmla="*/ 47 w 1109"/>
                <a:gd name="T15" fmla="*/ 1128 h 1158"/>
                <a:gd name="T16" fmla="*/ 0 w 1109"/>
                <a:gd name="T17" fmla="*/ 1138 h 1158"/>
                <a:gd name="T18" fmla="*/ 0 w 1109"/>
                <a:gd name="T19" fmla="*/ 1138 h 1158"/>
                <a:gd name="T20" fmla="*/ 72 w 1109"/>
                <a:gd name="T21" fmla="*/ 1140 h 1158"/>
                <a:gd name="T22" fmla="*/ 1013 w 1109"/>
                <a:gd name="T23" fmla="*/ 602 h 1158"/>
                <a:gd name="T24" fmla="*/ 1013 w 1109"/>
                <a:gd name="T25" fmla="*/ 602 h 1158"/>
                <a:gd name="T26" fmla="*/ 1108 w 1109"/>
                <a:gd name="T27" fmla="*/ 418 h 1158"/>
                <a:gd name="T28" fmla="*/ 1108 w 1109"/>
                <a:gd name="T29" fmla="*/ 82 h 1158"/>
                <a:gd name="T30" fmla="*/ 1108 w 1109"/>
                <a:gd name="T31" fmla="*/ 82 h 1158"/>
                <a:gd name="T32" fmla="*/ 1059 w 1109"/>
                <a:gd name="T33"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9" h="1158">
                  <a:moveTo>
                    <a:pt x="1059" y="0"/>
                  </a:moveTo>
                  <a:lnTo>
                    <a:pt x="1059" y="0"/>
                  </a:lnTo>
                  <a:cubicBezTo>
                    <a:pt x="1074" y="13"/>
                    <a:pt x="1083" y="37"/>
                    <a:pt x="1083" y="69"/>
                  </a:cubicBezTo>
                  <a:lnTo>
                    <a:pt x="1083" y="406"/>
                  </a:lnTo>
                  <a:lnTo>
                    <a:pt x="1083" y="406"/>
                  </a:lnTo>
                  <a:cubicBezTo>
                    <a:pt x="1083" y="477"/>
                    <a:pt x="1040" y="558"/>
                    <a:pt x="988" y="589"/>
                  </a:cubicBezTo>
                  <a:lnTo>
                    <a:pt x="47" y="1128"/>
                  </a:lnTo>
                  <a:lnTo>
                    <a:pt x="47" y="1128"/>
                  </a:lnTo>
                  <a:cubicBezTo>
                    <a:pt x="30" y="1137"/>
                    <a:pt x="14" y="1140"/>
                    <a:pt x="0" y="1138"/>
                  </a:cubicBezTo>
                  <a:lnTo>
                    <a:pt x="0" y="1138"/>
                  </a:lnTo>
                  <a:cubicBezTo>
                    <a:pt x="17" y="1154"/>
                    <a:pt x="43" y="1157"/>
                    <a:pt x="72" y="1140"/>
                  </a:cubicBezTo>
                  <a:lnTo>
                    <a:pt x="1013" y="602"/>
                  </a:lnTo>
                  <a:lnTo>
                    <a:pt x="1013" y="602"/>
                  </a:lnTo>
                  <a:cubicBezTo>
                    <a:pt x="1066" y="571"/>
                    <a:pt x="1108" y="489"/>
                    <a:pt x="1108" y="418"/>
                  </a:cubicBezTo>
                  <a:lnTo>
                    <a:pt x="1108" y="82"/>
                  </a:lnTo>
                  <a:lnTo>
                    <a:pt x="1108" y="82"/>
                  </a:lnTo>
                  <a:cubicBezTo>
                    <a:pt x="1108" y="34"/>
                    <a:pt x="1089" y="4"/>
                    <a:pt x="1059"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49" name="Freeform 185">
              <a:extLst>
                <a:ext uri="{FF2B5EF4-FFF2-40B4-BE49-F238E27FC236}">
                  <a16:creationId xmlns:a16="http://schemas.microsoft.com/office/drawing/2014/main" id="{E8C0B92C-DF61-CAC0-D9CD-DCF091173B45}"/>
                </a:ext>
              </a:extLst>
            </p:cNvPr>
            <p:cNvSpPr>
              <a:spLocks noChangeArrowheads="1"/>
            </p:cNvSpPr>
            <p:nvPr/>
          </p:nvSpPr>
          <p:spPr bwMode="auto">
            <a:xfrm>
              <a:off x="15705676" y="6713987"/>
              <a:ext cx="722957" cy="757519"/>
            </a:xfrm>
            <a:custGeom>
              <a:avLst/>
              <a:gdLst>
                <a:gd name="T0" fmla="*/ 1059 w 1109"/>
                <a:gd name="T1" fmla="*/ 0 h 1159"/>
                <a:gd name="T2" fmla="*/ 1059 w 1109"/>
                <a:gd name="T3" fmla="*/ 0 h 1159"/>
                <a:gd name="T4" fmla="*/ 1083 w 1109"/>
                <a:gd name="T5" fmla="*/ 70 h 1159"/>
                <a:gd name="T6" fmla="*/ 1083 w 1109"/>
                <a:gd name="T7" fmla="*/ 406 h 1159"/>
                <a:gd name="T8" fmla="*/ 1083 w 1109"/>
                <a:gd name="T9" fmla="*/ 406 h 1159"/>
                <a:gd name="T10" fmla="*/ 988 w 1109"/>
                <a:gd name="T11" fmla="*/ 590 h 1159"/>
                <a:gd name="T12" fmla="*/ 47 w 1109"/>
                <a:gd name="T13" fmla="*/ 1128 h 1159"/>
                <a:gd name="T14" fmla="*/ 47 w 1109"/>
                <a:gd name="T15" fmla="*/ 1128 h 1159"/>
                <a:gd name="T16" fmla="*/ 0 w 1109"/>
                <a:gd name="T17" fmla="*/ 1138 h 1159"/>
                <a:gd name="T18" fmla="*/ 0 w 1109"/>
                <a:gd name="T19" fmla="*/ 1138 h 1159"/>
                <a:gd name="T20" fmla="*/ 72 w 1109"/>
                <a:gd name="T21" fmla="*/ 1141 h 1159"/>
                <a:gd name="T22" fmla="*/ 1013 w 1109"/>
                <a:gd name="T23" fmla="*/ 603 h 1159"/>
                <a:gd name="T24" fmla="*/ 1013 w 1109"/>
                <a:gd name="T25" fmla="*/ 603 h 1159"/>
                <a:gd name="T26" fmla="*/ 1108 w 1109"/>
                <a:gd name="T27" fmla="*/ 419 h 1159"/>
                <a:gd name="T28" fmla="*/ 1108 w 1109"/>
                <a:gd name="T29" fmla="*/ 83 h 1159"/>
                <a:gd name="T30" fmla="*/ 1108 w 1109"/>
                <a:gd name="T31" fmla="*/ 83 h 1159"/>
                <a:gd name="T32" fmla="*/ 1059 w 1109"/>
                <a:gd name="T33" fmla="*/ 0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9" h="1159">
                  <a:moveTo>
                    <a:pt x="1059" y="0"/>
                  </a:moveTo>
                  <a:lnTo>
                    <a:pt x="1059" y="0"/>
                  </a:lnTo>
                  <a:cubicBezTo>
                    <a:pt x="1074" y="14"/>
                    <a:pt x="1083" y="38"/>
                    <a:pt x="1083" y="70"/>
                  </a:cubicBezTo>
                  <a:lnTo>
                    <a:pt x="1083" y="406"/>
                  </a:lnTo>
                  <a:lnTo>
                    <a:pt x="1083" y="406"/>
                  </a:lnTo>
                  <a:cubicBezTo>
                    <a:pt x="1083" y="477"/>
                    <a:pt x="1040" y="559"/>
                    <a:pt x="988" y="590"/>
                  </a:cubicBezTo>
                  <a:lnTo>
                    <a:pt x="47" y="1128"/>
                  </a:lnTo>
                  <a:lnTo>
                    <a:pt x="47" y="1128"/>
                  </a:lnTo>
                  <a:cubicBezTo>
                    <a:pt x="30" y="1138"/>
                    <a:pt x="14" y="1141"/>
                    <a:pt x="0" y="1138"/>
                  </a:cubicBezTo>
                  <a:lnTo>
                    <a:pt x="0" y="1138"/>
                  </a:lnTo>
                  <a:cubicBezTo>
                    <a:pt x="17" y="1155"/>
                    <a:pt x="43" y="1158"/>
                    <a:pt x="72" y="1141"/>
                  </a:cubicBezTo>
                  <a:lnTo>
                    <a:pt x="1013" y="603"/>
                  </a:lnTo>
                  <a:lnTo>
                    <a:pt x="1013" y="603"/>
                  </a:lnTo>
                  <a:cubicBezTo>
                    <a:pt x="1066" y="572"/>
                    <a:pt x="1108" y="490"/>
                    <a:pt x="1108" y="419"/>
                  </a:cubicBezTo>
                  <a:lnTo>
                    <a:pt x="1108" y="83"/>
                  </a:lnTo>
                  <a:lnTo>
                    <a:pt x="1108" y="83"/>
                  </a:lnTo>
                  <a:cubicBezTo>
                    <a:pt x="1108" y="35"/>
                    <a:pt x="1089" y="5"/>
                    <a:pt x="1059"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50" name="Freeform 149">
              <a:extLst>
                <a:ext uri="{FF2B5EF4-FFF2-40B4-BE49-F238E27FC236}">
                  <a16:creationId xmlns:a16="http://schemas.microsoft.com/office/drawing/2014/main" id="{55878574-4FEA-BEEA-B6E3-13581DDDE2FD}"/>
                </a:ext>
              </a:extLst>
            </p:cNvPr>
            <p:cNvSpPr>
              <a:spLocks noChangeArrowheads="1"/>
            </p:cNvSpPr>
            <p:nvPr/>
          </p:nvSpPr>
          <p:spPr bwMode="auto">
            <a:xfrm>
              <a:off x="15924578" y="6186526"/>
              <a:ext cx="270102" cy="2624016"/>
            </a:xfrm>
            <a:custGeom>
              <a:avLst/>
              <a:gdLst>
                <a:gd name="connsiteX0" fmla="*/ 69285 w 270102"/>
                <a:gd name="connsiteY0" fmla="*/ 2492875 h 2624016"/>
                <a:gd name="connsiteX1" fmla="*/ 82882 w 270102"/>
                <a:gd name="connsiteY1" fmla="*/ 2503359 h 2624016"/>
                <a:gd name="connsiteX2" fmla="*/ 82882 w 270102"/>
                <a:gd name="connsiteY2" fmla="*/ 2563641 h 2624016"/>
                <a:gd name="connsiteX3" fmla="*/ 69285 w 270102"/>
                <a:gd name="connsiteY3" fmla="*/ 2589850 h 2624016"/>
                <a:gd name="connsiteX4" fmla="*/ 13598 w 270102"/>
                <a:gd name="connsiteY4" fmla="*/ 2622612 h 2624016"/>
                <a:gd name="connsiteX5" fmla="*/ 0 w 270102"/>
                <a:gd name="connsiteY5" fmla="*/ 2612129 h 2624016"/>
                <a:gd name="connsiteX6" fmla="*/ 0 w 270102"/>
                <a:gd name="connsiteY6" fmla="*/ 2551847 h 2624016"/>
                <a:gd name="connsiteX7" fmla="*/ 13598 w 270102"/>
                <a:gd name="connsiteY7" fmla="*/ 2525637 h 2624016"/>
                <a:gd name="connsiteX8" fmla="*/ 257152 w 270102"/>
                <a:gd name="connsiteY8" fmla="*/ 2383424 h 2624016"/>
                <a:gd name="connsiteX9" fmla="*/ 270102 w 270102"/>
                <a:gd name="connsiteY9" fmla="*/ 2393908 h 2624016"/>
                <a:gd name="connsiteX10" fmla="*/ 270102 w 270102"/>
                <a:gd name="connsiteY10" fmla="*/ 2454190 h 2624016"/>
                <a:gd name="connsiteX11" fmla="*/ 257152 w 270102"/>
                <a:gd name="connsiteY11" fmla="*/ 2480399 h 2624016"/>
                <a:gd name="connsiteX12" fmla="*/ 200820 w 270102"/>
                <a:gd name="connsiteY12" fmla="*/ 2513161 h 2624016"/>
                <a:gd name="connsiteX13" fmla="*/ 187222 w 270102"/>
                <a:gd name="connsiteY13" fmla="*/ 2502678 h 2624016"/>
                <a:gd name="connsiteX14" fmla="*/ 187222 w 270102"/>
                <a:gd name="connsiteY14" fmla="*/ 2442396 h 2624016"/>
                <a:gd name="connsiteX15" fmla="*/ 200820 w 270102"/>
                <a:gd name="connsiteY15" fmla="*/ 2416186 h 2624016"/>
                <a:gd name="connsiteX16" fmla="*/ 69285 w 270102"/>
                <a:gd name="connsiteY16" fmla="*/ 1697894 h 2624016"/>
                <a:gd name="connsiteX17" fmla="*/ 82882 w 270102"/>
                <a:gd name="connsiteY17" fmla="*/ 1708328 h 2624016"/>
                <a:gd name="connsiteX18" fmla="*/ 82882 w 270102"/>
                <a:gd name="connsiteY18" fmla="*/ 1768326 h 2624016"/>
                <a:gd name="connsiteX19" fmla="*/ 69285 w 270102"/>
                <a:gd name="connsiteY19" fmla="*/ 1794412 h 2624016"/>
                <a:gd name="connsiteX20" fmla="*/ 13598 w 270102"/>
                <a:gd name="connsiteY20" fmla="*/ 1827019 h 2624016"/>
                <a:gd name="connsiteX21" fmla="*/ 0 w 270102"/>
                <a:gd name="connsiteY21" fmla="*/ 1816585 h 2624016"/>
                <a:gd name="connsiteX22" fmla="*/ 0 w 270102"/>
                <a:gd name="connsiteY22" fmla="*/ 1756587 h 2624016"/>
                <a:gd name="connsiteX23" fmla="*/ 13598 w 270102"/>
                <a:gd name="connsiteY23" fmla="*/ 1730501 h 2624016"/>
                <a:gd name="connsiteX24" fmla="*/ 266298 w 270102"/>
                <a:gd name="connsiteY24" fmla="*/ 1588688 h 2624016"/>
                <a:gd name="connsiteX25" fmla="*/ 270102 w 270102"/>
                <a:gd name="connsiteY25" fmla="*/ 1599530 h 2624016"/>
                <a:gd name="connsiteX26" fmla="*/ 270102 w 270102"/>
                <a:gd name="connsiteY26" fmla="*/ 1659527 h 2624016"/>
                <a:gd name="connsiteX27" fmla="*/ 257152 w 270102"/>
                <a:gd name="connsiteY27" fmla="*/ 1685613 h 2624016"/>
                <a:gd name="connsiteX28" fmla="*/ 200820 w 270102"/>
                <a:gd name="connsiteY28" fmla="*/ 1717568 h 2624016"/>
                <a:gd name="connsiteX29" fmla="*/ 187222 w 270102"/>
                <a:gd name="connsiteY29" fmla="*/ 1707134 h 2624016"/>
                <a:gd name="connsiteX30" fmla="*/ 187222 w 270102"/>
                <a:gd name="connsiteY30" fmla="*/ 1647788 h 2624016"/>
                <a:gd name="connsiteX31" fmla="*/ 200820 w 270102"/>
                <a:gd name="connsiteY31" fmla="*/ 1621703 h 2624016"/>
                <a:gd name="connsiteX32" fmla="*/ 257152 w 270102"/>
                <a:gd name="connsiteY32" fmla="*/ 1589095 h 2624016"/>
                <a:gd name="connsiteX33" fmla="*/ 266298 w 270102"/>
                <a:gd name="connsiteY33" fmla="*/ 1588688 h 2624016"/>
                <a:gd name="connsiteX34" fmla="*/ 78997 w 270102"/>
                <a:gd name="connsiteY34" fmla="*/ 903176 h 2624016"/>
                <a:gd name="connsiteX35" fmla="*/ 82882 w 270102"/>
                <a:gd name="connsiteY35" fmla="*/ 914018 h 2624016"/>
                <a:gd name="connsiteX36" fmla="*/ 82882 w 270102"/>
                <a:gd name="connsiteY36" fmla="*/ 974015 h 2624016"/>
                <a:gd name="connsiteX37" fmla="*/ 69285 w 270102"/>
                <a:gd name="connsiteY37" fmla="*/ 1000101 h 2624016"/>
                <a:gd name="connsiteX38" fmla="*/ 13598 w 270102"/>
                <a:gd name="connsiteY38" fmla="*/ 1032056 h 2624016"/>
                <a:gd name="connsiteX39" fmla="*/ 0 w 270102"/>
                <a:gd name="connsiteY39" fmla="*/ 1021622 h 2624016"/>
                <a:gd name="connsiteX40" fmla="*/ 0 w 270102"/>
                <a:gd name="connsiteY40" fmla="*/ 962276 h 2624016"/>
                <a:gd name="connsiteX41" fmla="*/ 13598 w 270102"/>
                <a:gd name="connsiteY41" fmla="*/ 936191 h 2624016"/>
                <a:gd name="connsiteX42" fmla="*/ 69285 w 270102"/>
                <a:gd name="connsiteY42" fmla="*/ 903583 h 2624016"/>
                <a:gd name="connsiteX43" fmla="*/ 78997 w 270102"/>
                <a:gd name="connsiteY43" fmla="*/ 903176 h 2624016"/>
                <a:gd name="connsiteX44" fmla="*/ 257152 w 270102"/>
                <a:gd name="connsiteY44" fmla="*/ 796379 h 2624016"/>
                <a:gd name="connsiteX45" fmla="*/ 270102 w 270102"/>
                <a:gd name="connsiteY45" fmla="*/ 806862 h 2624016"/>
                <a:gd name="connsiteX46" fmla="*/ 270102 w 270102"/>
                <a:gd name="connsiteY46" fmla="*/ 867144 h 2624016"/>
                <a:gd name="connsiteX47" fmla="*/ 257152 w 270102"/>
                <a:gd name="connsiteY47" fmla="*/ 893354 h 2624016"/>
                <a:gd name="connsiteX48" fmla="*/ 200820 w 270102"/>
                <a:gd name="connsiteY48" fmla="*/ 926116 h 2624016"/>
                <a:gd name="connsiteX49" fmla="*/ 187222 w 270102"/>
                <a:gd name="connsiteY49" fmla="*/ 915632 h 2624016"/>
                <a:gd name="connsiteX50" fmla="*/ 187222 w 270102"/>
                <a:gd name="connsiteY50" fmla="*/ 855350 h 2624016"/>
                <a:gd name="connsiteX51" fmla="*/ 200820 w 270102"/>
                <a:gd name="connsiteY51" fmla="*/ 829141 h 2624016"/>
                <a:gd name="connsiteX52" fmla="*/ 69285 w 270102"/>
                <a:gd name="connsiteY52" fmla="*/ 110848 h 2624016"/>
                <a:gd name="connsiteX53" fmla="*/ 82882 w 270102"/>
                <a:gd name="connsiteY53" fmla="*/ 121282 h 2624016"/>
                <a:gd name="connsiteX54" fmla="*/ 82882 w 270102"/>
                <a:gd name="connsiteY54" fmla="*/ 181279 h 2624016"/>
                <a:gd name="connsiteX55" fmla="*/ 69285 w 270102"/>
                <a:gd name="connsiteY55" fmla="*/ 207365 h 2624016"/>
                <a:gd name="connsiteX56" fmla="*/ 13598 w 270102"/>
                <a:gd name="connsiteY56" fmla="*/ 239973 h 2624016"/>
                <a:gd name="connsiteX57" fmla="*/ 0 w 270102"/>
                <a:gd name="connsiteY57" fmla="*/ 229538 h 2624016"/>
                <a:gd name="connsiteX58" fmla="*/ 0 w 270102"/>
                <a:gd name="connsiteY58" fmla="*/ 169541 h 2624016"/>
                <a:gd name="connsiteX59" fmla="*/ 13598 w 270102"/>
                <a:gd name="connsiteY59" fmla="*/ 143455 h 2624016"/>
                <a:gd name="connsiteX60" fmla="*/ 257152 w 270102"/>
                <a:gd name="connsiteY60" fmla="*/ 1397 h 2624016"/>
                <a:gd name="connsiteX61" fmla="*/ 270102 w 270102"/>
                <a:gd name="connsiteY61" fmla="*/ 11831 h 2624016"/>
                <a:gd name="connsiteX62" fmla="*/ 270102 w 270102"/>
                <a:gd name="connsiteY62" fmla="*/ 72481 h 2624016"/>
                <a:gd name="connsiteX63" fmla="*/ 257152 w 270102"/>
                <a:gd name="connsiteY63" fmla="*/ 97914 h 2624016"/>
                <a:gd name="connsiteX64" fmla="*/ 200820 w 270102"/>
                <a:gd name="connsiteY64" fmla="*/ 130522 h 2624016"/>
                <a:gd name="connsiteX65" fmla="*/ 187222 w 270102"/>
                <a:gd name="connsiteY65" fmla="*/ 120087 h 2624016"/>
                <a:gd name="connsiteX66" fmla="*/ 187222 w 270102"/>
                <a:gd name="connsiteY66" fmla="*/ 60090 h 2624016"/>
                <a:gd name="connsiteX67" fmla="*/ 200820 w 270102"/>
                <a:gd name="connsiteY67" fmla="*/ 34004 h 262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70102" h="2624016">
                  <a:moveTo>
                    <a:pt x="69285" y="2492875"/>
                  </a:moveTo>
                  <a:cubicBezTo>
                    <a:pt x="77055" y="2488944"/>
                    <a:pt x="82882" y="2493531"/>
                    <a:pt x="82882" y="2503359"/>
                  </a:cubicBezTo>
                  <a:lnTo>
                    <a:pt x="82882" y="2563641"/>
                  </a:lnTo>
                  <a:cubicBezTo>
                    <a:pt x="82882" y="2573470"/>
                    <a:pt x="77055" y="2585264"/>
                    <a:pt x="69285" y="2589850"/>
                  </a:cubicBezTo>
                  <a:lnTo>
                    <a:pt x="13598" y="2622612"/>
                  </a:lnTo>
                  <a:cubicBezTo>
                    <a:pt x="5828" y="2626544"/>
                    <a:pt x="0" y="2621957"/>
                    <a:pt x="0" y="2612129"/>
                  </a:cubicBezTo>
                  <a:lnTo>
                    <a:pt x="0" y="2551847"/>
                  </a:lnTo>
                  <a:cubicBezTo>
                    <a:pt x="0" y="2542018"/>
                    <a:pt x="5828" y="2529569"/>
                    <a:pt x="13598" y="2525637"/>
                  </a:cubicBezTo>
                  <a:close/>
                  <a:moveTo>
                    <a:pt x="257152" y="2383424"/>
                  </a:moveTo>
                  <a:cubicBezTo>
                    <a:pt x="264275" y="2379493"/>
                    <a:pt x="270102" y="2384080"/>
                    <a:pt x="270102" y="2393908"/>
                  </a:cubicBezTo>
                  <a:lnTo>
                    <a:pt x="270102" y="2454190"/>
                  </a:lnTo>
                  <a:cubicBezTo>
                    <a:pt x="270102" y="2464019"/>
                    <a:pt x="264275" y="2476468"/>
                    <a:pt x="257152" y="2480399"/>
                  </a:cubicBezTo>
                  <a:lnTo>
                    <a:pt x="200820" y="2513161"/>
                  </a:lnTo>
                  <a:cubicBezTo>
                    <a:pt x="193697" y="2517093"/>
                    <a:pt x="187222" y="2512506"/>
                    <a:pt x="187222" y="2502678"/>
                  </a:cubicBezTo>
                  <a:lnTo>
                    <a:pt x="187222" y="2442396"/>
                  </a:lnTo>
                  <a:cubicBezTo>
                    <a:pt x="187222" y="2432567"/>
                    <a:pt x="193697" y="2420773"/>
                    <a:pt x="200820" y="2416186"/>
                  </a:cubicBezTo>
                  <a:close/>
                  <a:moveTo>
                    <a:pt x="69285" y="1697894"/>
                  </a:moveTo>
                  <a:cubicBezTo>
                    <a:pt x="77055" y="1693981"/>
                    <a:pt x="82882" y="1698546"/>
                    <a:pt x="82882" y="1708328"/>
                  </a:cubicBezTo>
                  <a:lnTo>
                    <a:pt x="82882" y="1768326"/>
                  </a:lnTo>
                  <a:cubicBezTo>
                    <a:pt x="82882" y="1778760"/>
                    <a:pt x="77055" y="1790499"/>
                    <a:pt x="69285" y="1794412"/>
                  </a:cubicBezTo>
                  <a:lnTo>
                    <a:pt x="13598" y="1827019"/>
                  </a:lnTo>
                  <a:cubicBezTo>
                    <a:pt x="5828" y="1831584"/>
                    <a:pt x="0" y="1827019"/>
                    <a:pt x="0" y="1816585"/>
                  </a:cubicBezTo>
                  <a:lnTo>
                    <a:pt x="0" y="1756587"/>
                  </a:lnTo>
                  <a:cubicBezTo>
                    <a:pt x="0" y="1746805"/>
                    <a:pt x="5828" y="1735066"/>
                    <a:pt x="13598" y="1730501"/>
                  </a:cubicBezTo>
                  <a:close/>
                  <a:moveTo>
                    <a:pt x="266298" y="1588688"/>
                  </a:moveTo>
                  <a:cubicBezTo>
                    <a:pt x="268645" y="1590563"/>
                    <a:pt x="270102" y="1594312"/>
                    <a:pt x="270102" y="1599530"/>
                  </a:cubicBezTo>
                  <a:lnTo>
                    <a:pt x="270102" y="1659527"/>
                  </a:lnTo>
                  <a:cubicBezTo>
                    <a:pt x="270102" y="1669309"/>
                    <a:pt x="264275" y="1681048"/>
                    <a:pt x="257152" y="1685613"/>
                  </a:cubicBezTo>
                  <a:lnTo>
                    <a:pt x="200820" y="1717568"/>
                  </a:lnTo>
                  <a:cubicBezTo>
                    <a:pt x="193697" y="1722133"/>
                    <a:pt x="187222" y="1717568"/>
                    <a:pt x="187222" y="1707134"/>
                  </a:cubicBezTo>
                  <a:lnTo>
                    <a:pt x="187222" y="1647788"/>
                  </a:lnTo>
                  <a:cubicBezTo>
                    <a:pt x="187222" y="1637354"/>
                    <a:pt x="193697" y="1625615"/>
                    <a:pt x="200820" y="1621703"/>
                  </a:cubicBezTo>
                  <a:lnTo>
                    <a:pt x="257152" y="1589095"/>
                  </a:lnTo>
                  <a:cubicBezTo>
                    <a:pt x="260714" y="1586813"/>
                    <a:pt x="263951" y="1586813"/>
                    <a:pt x="266298" y="1588688"/>
                  </a:cubicBezTo>
                  <a:close/>
                  <a:moveTo>
                    <a:pt x="78997" y="903176"/>
                  </a:moveTo>
                  <a:cubicBezTo>
                    <a:pt x="81425" y="905051"/>
                    <a:pt x="82882" y="908801"/>
                    <a:pt x="82882" y="914018"/>
                  </a:cubicBezTo>
                  <a:lnTo>
                    <a:pt x="82882" y="974015"/>
                  </a:lnTo>
                  <a:cubicBezTo>
                    <a:pt x="82882" y="983797"/>
                    <a:pt x="77055" y="995536"/>
                    <a:pt x="69285" y="1000101"/>
                  </a:cubicBezTo>
                  <a:lnTo>
                    <a:pt x="13598" y="1032056"/>
                  </a:lnTo>
                  <a:cubicBezTo>
                    <a:pt x="5828" y="1036621"/>
                    <a:pt x="0" y="1032056"/>
                    <a:pt x="0" y="1021622"/>
                  </a:cubicBezTo>
                  <a:lnTo>
                    <a:pt x="0" y="962276"/>
                  </a:lnTo>
                  <a:cubicBezTo>
                    <a:pt x="0" y="951842"/>
                    <a:pt x="5828" y="940103"/>
                    <a:pt x="13598" y="936191"/>
                  </a:cubicBezTo>
                  <a:lnTo>
                    <a:pt x="69285" y="903583"/>
                  </a:lnTo>
                  <a:cubicBezTo>
                    <a:pt x="73170" y="901301"/>
                    <a:pt x="76569" y="901301"/>
                    <a:pt x="78997" y="903176"/>
                  </a:cubicBezTo>
                  <a:close/>
                  <a:moveTo>
                    <a:pt x="257152" y="796379"/>
                  </a:moveTo>
                  <a:cubicBezTo>
                    <a:pt x="264275" y="792447"/>
                    <a:pt x="270102" y="797034"/>
                    <a:pt x="270102" y="806862"/>
                  </a:cubicBezTo>
                  <a:lnTo>
                    <a:pt x="270102" y="867144"/>
                  </a:lnTo>
                  <a:cubicBezTo>
                    <a:pt x="270102" y="876973"/>
                    <a:pt x="264275" y="889422"/>
                    <a:pt x="257152" y="893354"/>
                  </a:cubicBezTo>
                  <a:lnTo>
                    <a:pt x="200820" y="926116"/>
                  </a:lnTo>
                  <a:cubicBezTo>
                    <a:pt x="193697" y="930047"/>
                    <a:pt x="187222" y="925460"/>
                    <a:pt x="187222" y="915632"/>
                  </a:cubicBezTo>
                  <a:lnTo>
                    <a:pt x="187222" y="855350"/>
                  </a:lnTo>
                  <a:cubicBezTo>
                    <a:pt x="187222" y="845521"/>
                    <a:pt x="193697" y="833727"/>
                    <a:pt x="200820" y="829141"/>
                  </a:cubicBezTo>
                  <a:close/>
                  <a:moveTo>
                    <a:pt x="69285" y="110848"/>
                  </a:moveTo>
                  <a:cubicBezTo>
                    <a:pt x="77055" y="106935"/>
                    <a:pt x="82882" y="111500"/>
                    <a:pt x="82882" y="121282"/>
                  </a:cubicBezTo>
                  <a:lnTo>
                    <a:pt x="82882" y="181279"/>
                  </a:lnTo>
                  <a:cubicBezTo>
                    <a:pt x="82882" y="191714"/>
                    <a:pt x="77055" y="203452"/>
                    <a:pt x="69285" y="207365"/>
                  </a:cubicBezTo>
                  <a:lnTo>
                    <a:pt x="13598" y="239973"/>
                  </a:lnTo>
                  <a:cubicBezTo>
                    <a:pt x="5828" y="244538"/>
                    <a:pt x="0" y="239973"/>
                    <a:pt x="0" y="229538"/>
                  </a:cubicBezTo>
                  <a:lnTo>
                    <a:pt x="0" y="169541"/>
                  </a:lnTo>
                  <a:cubicBezTo>
                    <a:pt x="0" y="159759"/>
                    <a:pt x="5828" y="148020"/>
                    <a:pt x="13598" y="143455"/>
                  </a:cubicBezTo>
                  <a:close/>
                  <a:moveTo>
                    <a:pt x="257152" y="1397"/>
                  </a:moveTo>
                  <a:cubicBezTo>
                    <a:pt x="264275" y="-2516"/>
                    <a:pt x="270102" y="2049"/>
                    <a:pt x="270102" y="11831"/>
                  </a:cubicBezTo>
                  <a:lnTo>
                    <a:pt x="270102" y="72481"/>
                  </a:lnTo>
                  <a:cubicBezTo>
                    <a:pt x="270102" y="82263"/>
                    <a:pt x="264275" y="94001"/>
                    <a:pt x="257152" y="97914"/>
                  </a:cubicBezTo>
                  <a:lnTo>
                    <a:pt x="200820" y="130522"/>
                  </a:lnTo>
                  <a:cubicBezTo>
                    <a:pt x="193697" y="135087"/>
                    <a:pt x="187222" y="130522"/>
                    <a:pt x="187222" y="120087"/>
                  </a:cubicBezTo>
                  <a:lnTo>
                    <a:pt x="187222" y="60090"/>
                  </a:lnTo>
                  <a:cubicBezTo>
                    <a:pt x="187222" y="50308"/>
                    <a:pt x="193697" y="38569"/>
                    <a:pt x="200820" y="34004"/>
                  </a:cubicBezTo>
                  <a:close/>
                </a:path>
              </a:pathLst>
            </a:custGeom>
            <a:solidFill>
              <a:schemeClr val="accent3">
                <a:lumMod val="20000"/>
                <a:lumOff val="8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151" name="Freeform 150">
              <a:extLst>
                <a:ext uri="{FF2B5EF4-FFF2-40B4-BE49-F238E27FC236}">
                  <a16:creationId xmlns:a16="http://schemas.microsoft.com/office/drawing/2014/main" id="{3F5980F3-AA60-9D34-CA02-A2985F2A8723}"/>
                </a:ext>
              </a:extLst>
            </p:cNvPr>
            <p:cNvSpPr>
              <a:spLocks noChangeArrowheads="1"/>
            </p:cNvSpPr>
            <p:nvPr/>
          </p:nvSpPr>
          <p:spPr bwMode="auto">
            <a:xfrm>
              <a:off x="13744190" y="5190218"/>
              <a:ext cx="1531668" cy="4115487"/>
            </a:xfrm>
            <a:custGeom>
              <a:avLst/>
              <a:gdLst>
                <a:gd name="connsiteX0" fmla="*/ 17049 w 1531668"/>
                <a:gd name="connsiteY0" fmla="*/ 2866171 h 4115487"/>
                <a:gd name="connsiteX1" fmla="*/ 58082 w 1531668"/>
                <a:gd name="connsiteY1" fmla="*/ 2867640 h 4115487"/>
                <a:gd name="connsiteX2" fmla="*/ 1474239 w 1531668"/>
                <a:gd name="connsiteY2" fmla="*/ 3684957 h 4115487"/>
                <a:gd name="connsiteX3" fmla="*/ 1531668 w 1531668"/>
                <a:gd name="connsiteY3" fmla="*/ 3794629 h 4115487"/>
                <a:gd name="connsiteX4" fmla="*/ 1531668 w 1531668"/>
                <a:gd name="connsiteY4" fmla="*/ 4065545 h 4115487"/>
                <a:gd name="connsiteX5" fmla="*/ 1474239 w 1531668"/>
                <a:gd name="connsiteY5" fmla="*/ 4108630 h 4115487"/>
                <a:gd name="connsiteX6" fmla="*/ 58082 w 1531668"/>
                <a:gd name="connsiteY6" fmla="*/ 3290660 h 4115487"/>
                <a:gd name="connsiteX7" fmla="*/ 0 w 1531668"/>
                <a:gd name="connsiteY7" fmla="*/ 3180988 h 4115487"/>
                <a:gd name="connsiteX8" fmla="*/ 0 w 1531668"/>
                <a:gd name="connsiteY8" fmla="*/ 2910725 h 4115487"/>
                <a:gd name="connsiteX9" fmla="*/ 17049 w 1531668"/>
                <a:gd name="connsiteY9" fmla="*/ 2866171 h 4115487"/>
                <a:gd name="connsiteX10" fmla="*/ 17049 w 1531668"/>
                <a:gd name="connsiteY10" fmla="*/ 2390920 h 4115487"/>
                <a:gd name="connsiteX11" fmla="*/ 58082 w 1531668"/>
                <a:gd name="connsiteY11" fmla="*/ 2392389 h 4115487"/>
                <a:gd name="connsiteX12" fmla="*/ 1474239 w 1531668"/>
                <a:gd name="connsiteY12" fmla="*/ 3210359 h 4115487"/>
                <a:gd name="connsiteX13" fmla="*/ 1531668 w 1531668"/>
                <a:gd name="connsiteY13" fmla="*/ 3320031 h 4115487"/>
                <a:gd name="connsiteX14" fmla="*/ 1531668 w 1531668"/>
                <a:gd name="connsiteY14" fmla="*/ 3590294 h 4115487"/>
                <a:gd name="connsiteX15" fmla="*/ 1474239 w 1531668"/>
                <a:gd name="connsiteY15" fmla="*/ 3633380 h 4115487"/>
                <a:gd name="connsiteX16" fmla="*/ 58082 w 1531668"/>
                <a:gd name="connsiteY16" fmla="*/ 2815409 h 4115487"/>
                <a:gd name="connsiteX17" fmla="*/ 0 w 1531668"/>
                <a:gd name="connsiteY17" fmla="*/ 2705737 h 4115487"/>
                <a:gd name="connsiteX18" fmla="*/ 0 w 1531668"/>
                <a:gd name="connsiteY18" fmla="*/ 2435474 h 4115487"/>
                <a:gd name="connsiteX19" fmla="*/ 17049 w 1531668"/>
                <a:gd name="connsiteY19" fmla="*/ 2390920 h 4115487"/>
                <a:gd name="connsiteX20" fmla="*/ 17049 w 1531668"/>
                <a:gd name="connsiteY20" fmla="*/ 1912391 h 4115487"/>
                <a:gd name="connsiteX21" fmla="*/ 58082 w 1531668"/>
                <a:gd name="connsiteY21" fmla="*/ 1913615 h 4115487"/>
                <a:gd name="connsiteX22" fmla="*/ 1474239 w 1531668"/>
                <a:gd name="connsiteY22" fmla="*/ 2732003 h 4115487"/>
                <a:gd name="connsiteX23" fmla="*/ 1531668 w 1531668"/>
                <a:gd name="connsiteY23" fmla="*/ 2841731 h 4115487"/>
                <a:gd name="connsiteX24" fmla="*/ 1531668 w 1531668"/>
                <a:gd name="connsiteY24" fmla="*/ 3112133 h 4115487"/>
                <a:gd name="connsiteX25" fmla="*/ 1474239 w 1531668"/>
                <a:gd name="connsiteY25" fmla="*/ 3155240 h 4115487"/>
                <a:gd name="connsiteX26" fmla="*/ 58082 w 1531668"/>
                <a:gd name="connsiteY26" fmla="*/ 2336852 h 4115487"/>
                <a:gd name="connsiteX27" fmla="*/ 0 w 1531668"/>
                <a:gd name="connsiteY27" fmla="*/ 2227124 h 4115487"/>
                <a:gd name="connsiteX28" fmla="*/ 0 w 1531668"/>
                <a:gd name="connsiteY28" fmla="*/ 1956723 h 4115487"/>
                <a:gd name="connsiteX29" fmla="*/ 17049 w 1531668"/>
                <a:gd name="connsiteY29" fmla="*/ 1912391 h 4115487"/>
                <a:gd name="connsiteX30" fmla="*/ 35516 w 1531668"/>
                <a:gd name="connsiteY30" fmla="*/ 1431508 h 4115487"/>
                <a:gd name="connsiteX31" fmla="*/ 58082 w 1531668"/>
                <a:gd name="connsiteY31" fmla="*/ 1438366 h 4115487"/>
                <a:gd name="connsiteX32" fmla="*/ 1474239 w 1531668"/>
                <a:gd name="connsiteY32" fmla="*/ 2256754 h 4115487"/>
                <a:gd name="connsiteX33" fmla="*/ 1531668 w 1531668"/>
                <a:gd name="connsiteY33" fmla="*/ 2366482 h 4115487"/>
                <a:gd name="connsiteX34" fmla="*/ 1531668 w 1531668"/>
                <a:gd name="connsiteY34" fmla="*/ 2636884 h 4115487"/>
                <a:gd name="connsiteX35" fmla="*/ 1474239 w 1531668"/>
                <a:gd name="connsiteY35" fmla="*/ 2679991 h 4115487"/>
                <a:gd name="connsiteX36" fmla="*/ 58082 w 1531668"/>
                <a:gd name="connsiteY36" fmla="*/ 1861603 h 4115487"/>
                <a:gd name="connsiteX37" fmla="*/ 0 w 1531668"/>
                <a:gd name="connsiteY37" fmla="*/ 1752528 h 4115487"/>
                <a:gd name="connsiteX38" fmla="*/ 0 w 1531668"/>
                <a:gd name="connsiteY38" fmla="*/ 1481474 h 4115487"/>
                <a:gd name="connsiteX39" fmla="*/ 35516 w 1531668"/>
                <a:gd name="connsiteY39" fmla="*/ 1431508 h 4115487"/>
                <a:gd name="connsiteX40" fmla="*/ 35516 w 1531668"/>
                <a:gd name="connsiteY40" fmla="*/ 953378 h 4115487"/>
                <a:gd name="connsiteX41" fmla="*/ 58082 w 1531668"/>
                <a:gd name="connsiteY41" fmla="*/ 960236 h 4115487"/>
                <a:gd name="connsiteX42" fmla="*/ 1474239 w 1531668"/>
                <a:gd name="connsiteY42" fmla="*/ 1777971 h 4115487"/>
                <a:gd name="connsiteX43" fmla="*/ 1531668 w 1531668"/>
                <a:gd name="connsiteY43" fmla="*/ 1887699 h 4115487"/>
                <a:gd name="connsiteX44" fmla="*/ 1531668 w 1531668"/>
                <a:gd name="connsiteY44" fmla="*/ 2158100 h 4115487"/>
                <a:gd name="connsiteX45" fmla="*/ 1474239 w 1531668"/>
                <a:gd name="connsiteY45" fmla="*/ 2201861 h 4115487"/>
                <a:gd name="connsiteX46" fmla="*/ 58082 w 1531668"/>
                <a:gd name="connsiteY46" fmla="*/ 1382820 h 4115487"/>
                <a:gd name="connsiteX47" fmla="*/ 0 w 1531668"/>
                <a:gd name="connsiteY47" fmla="*/ 1273745 h 4115487"/>
                <a:gd name="connsiteX48" fmla="*/ 0 w 1531668"/>
                <a:gd name="connsiteY48" fmla="*/ 1003344 h 4115487"/>
                <a:gd name="connsiteX49" fmla="*/ 35516 w 1531668"/>
                <a:gd name="connsiteY49" fmla="*/ 953378 h 4115487"/>
                <a:gd name="connsiteX50" fmla="*/ 35516 w 1531668"/>
                <a:gd name="connsiteY50" fmla="*/ 478138 h 4115487"/>
                <a:gd name="connsiteX51" fmla="*/ 58082 w 1531668"/>
                <a:gd name="connsiteY51" fmla="*/ 484985 h 4115487"/>
                <a:gd name="connsiteX52" fmla="*/ 1474239 w 1531668"/>
                <a:gd name="connsiteY52" fmla="*/ 1303373 h 4115487"/>
                <a:gd name="connsiteX53" fmla="*/ 1531668 w 1531668"/>
                <a:gd name="connsiteY53" fmla="*/ 1412448 h 4115487"/>
                <a:gd name="connsiteX54" fmla="*/ 1531668 w 1531668"/>
                <a:gd name="connsiteY54" fmla="*/ 1682849 h 4115487"/>
                <a:gd name="connsiteX55" fmla="*/ 1474239 w 1531668"/>
                <a:gd name="connsiteY55" fmla="*/ 1726610 h 4115487"/>
                <a:gd name="connsiteX56" fmla="*/ 58082 w 1531668"/>
                <a:gd name="connsiteY56" fmla="*/ 908875 h 4115487"/>
                <a:gd name="connsiteX57" fmla="*/ 0 w 1531668"/>
                <a:gd name="connsiteY57" fmla="*/ 798494 h 4115487"/>
                <a:gd name="connsiteX58" fmla="*/ 0 w 1531668"/>
                <a:gd name="connsiteY58" fmla="*/ 528746 h 4115487"/>
                <a:gd name="connsiteX59" fmla="*/ 35516 w 1531668"/>
                <a:gd name="connsiteY59" fmla="*/ 478138 h 4115487"/>
                <a:gd name="connsiteX60" fmla="*/ 35516 w 1531668"/>
                <a:gd name="connsiteY60" fmla="*/ 2 h 4115487"/>
                <a:gd name="connsiteX61" fmla="*/ 58082 w 1531668"/>
                <a:gd name="connsiteY61" fmla="*/ 6846 h 4115487"/>
                <a:gd name="connsiteX62" fmla="*/ 1474239 w 1531668"/>
                <a:gd name="connsiteY62" fmla="*/ 825469 h 4115487"/>
                <a:gd name="connsiteX63" fmla="*/ 1531668 w 1531668"/>
                <a:gd name="connsiteY63" fmla="*/ 935141 h 4115487"/>
                <a:gd name="connsiteX64" fmla="*/ 1531668 w 1531668"/>
                <a:gd name="connsiteY64" fmla="*/ 1204751 h 4115487"/>
                <a:gd name="connsiteX65" fmla="*/ 1474239 w 1531668"/>
                <a:gd name="connsiteY65" fmla="*/ 1248490 h 4115487"/>
                <a:gd name="connsiteX66" fmla="*/ 58082 w 1531668"/>
                <a:gd name="connsiteY66" fmla="*/ 430519 h 4115487"/>
                <a:gd name="connsiteX67" fmla="*/ 0 w 1531668"/>
                <a:gd name="connsiteY67" fmla="*/ 320847 h 4115487"/>
                <a:gd name="connsiteX68" fmla="*/ 0 w 1531668"/>
                <a:gd name="connsiteY68" fmla="*/ 50584 h 4115487"/>
                <a:gd name="connsiteX69" fmla="*/ 35516 w 1531668"/>
                <a:gd name="connsiteY69" fmla="*/ 2 h 411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531668" h="4115487">
                  <a:moveTo>
                    <a:pt x="17049" y="2866171"/>
                  </a:moveTo>
                  <a:cubicBezTo>
                    <a:pt x="27573" y="2858337"/>
                    <a:pt x="42093" y="2858174"/>
                    <a:pt x="58082" y="2867640"/>
                  </a:cubicBezTo>
                  <a:lnTo>
                    <a:pt x="1474239" y="3684957"/>
                  </a:lnTo>
                  <a:cubicBezTo>
                    <a:pt x="1505564" y="3703889"/>
                    <a:pt x="1531668" y="3752849"/>
                    <a:pt x="1531668" y="3794629"/>
                  </a:cubicBezTo>
                  <a:lnTo>
                    <a:pt x="1531668" y="4065545"/>
                  </a:lnTo>
                  <a:cubicBezTo>
                    <a:pt x="1531668" y="4107325"/>
                    <a:pt x="1505564" y="4126909"/>
                    <a:pt x="1474239" y="4108630"/>
                  </a:cubicBezTo>
                  <a:lnTo>
                    <a:pt x="58082" y="3290660"/>
                  </a:lnTo>
                  <a:cubicBezTo>
                    <a:pt x="26104" y="3272381"/>
                    <a:pt x="0" y="3223421"/>
                    <a:pt x="0" y="3180988"/>
                  </a:cubicBezTo>
                  <a:lnTo>
                    <a:pt x="0" y="2910725"/>
                  </a:lnTo>
                  <a:cubicBezTo>
                    <a:pt x="0" y="2889509"/>
                    <a:pt x="6526" y="2874005"/>
                    <a:pt x="17049" y="2866171"/>
                  </a:cubicBezTo>
                  <a:close/>
                  <a:moveTo>
                    <a:pt x="17049" y="2390920"/>
                  </a:moveTo>
                  <a:cubicBezTo>
                    <a:pt x="27573" y="2383086"/>
                    <a:pt x="42093" y="2382923"/>
                    <a:pt x="58082" y="2392389"/>
                  </a:cubicBezTo>
                  <a:lnTo>
                    <a:pt x="1474239" y="3210359"/>
                  </a:lnTo>
                  <a:cubicBezTo>
                    <a:pt x="1505564" y="3228638"/>
                    <a:pt x="1531668" y="3277598"/>
                    <a:pt x="1531668" y="3320031"/>
                  </a:cubicBezTo>
                  <a:lnTo>
                    <a:pt x="1531668" y="3590294"/>
                  </a:lnTo>
                  <a:cubicBezTo>
                    <a:pt x="1531668" y="3632727"/>
                    <a:pt x="1505564" y="3651658"/>
                    <a:pt x="1474239" y="3633380"/>
                  </a:cubicBezTo>
                  <a:lnTo>
                    <a:pt x="58082" y="2815409"/>
                  </a:lnTo>
                  <a:cubicBezTo>
                    <a:pt x="26104" y="2797131"/>
                    <a:pt x="0" y="2748170"/>
                    <a:pt x="0" y="2705737"/>
                  </a:cubicBezTo>
                  <a:lnTo>
                    <a:pt x="0" y="2435474"/>
                  </a:lnTo>
                  <a:cubicBezTo>
                    <a:pt x="0" y="2414258"/>
                    <a:pt x="6526" y="2398754"/>
                    <a:pt x="17049" y="2390920"/>
                  </a:cubicBezTo>
                  <a:close/>
                  <a:moveTo>
                    <a:pt x="17049" y="1912391"/>
                  </a:moveTo>
                  <a:cubicBezTo>
                    <a:pt x="27573" y="1904635"/>
                    <a:pt x="42093" y="1904471"/>
                    <a:pt x="58082" y="1913615"/>
                  </a:cubicBezTo>
                  <a:lnTo>
                    <a:pt x="1474239" y="2732003"/>
                  </a:lnTo>
                  <a:cubicBezTo>
                    <a:pt x="1505564" y="2750291"/>
                    <a:pt x="1531668" y="2799277"/>
                    <a:pt x="1531668" y="2841731"/>
                  </a:cubicBezTo>
                  <a:lnTo>
                    <a:pt x="1531668" y="3112133"/>
                  </a:lnTo>
                  <a:cubicBezTo>
                    <a:pt x="1531668" y="3153934"/>
                    <a:pt x="1505564" y="3173528"/>
                    <a:pt x="1474239" y="3155240"/>
                  </a:cubicBezTo>
                  <a:lnTo>
                    <a:pt x="58082" y="2336852"/>
                  </a:lnTo>
                  <a:cubicBezTo>
                    <a:pt x="26104" y="2318564"/>
                    <a:pt x="0" y="2269578"/>
                    <a:pt x="0" y="2227124"/>
                  </a:cubicBezTo>
                  <a:lnTo>
                    <a:pt x="0" y="1956723"/>
                  </a:lnTo>
                  <a:cubicBezTo>
                    <a:pt x="0" y="1935496"/>
                    <a:pt x="6526" y="1920147"/>
                    <a:pt x="17049" y="1912391"/>
                  </a:cubicBezTo>
                  <a:close/>
                  <a:moveTo>
                    <a:pt x="35516" y="1431508"/>
                  </a:moveTo>
                  <a:cubicBezTo>
                    <a:pt x="42460" y="1431590"/>
                    <a:pt x="50088" y="1433794"/>
                    <a:pt x="58082" y="1438366"/>
                  </a:cubicBezTo>
                  <a:lnTo>
                    <a:pt x="1474239" y="2256754"/>
                  </a:lnTo>
                  <a:cubicBezTo>
                    <a:pt x="1505564" y="2275042"/>
                    <a:pt x="1531668" y="2324028"/>
                    <a:pt x="1531668" y="2366482"/>
                  </a:cubicBezTo>
                  <a:lnTo>
                    <a:pt x="1531668" y="2636884"/>
                  </a:lnTo>
                  <a:cubicBezTo>
                    <a:pt x="1531668" y="2679338"/>
                    <a:pt x="1505564" y="2698279"/>
                    <a:pt x="1474239" y="2679991"/>
                  </a:cubicBezTo>
                  <a:lnTo>
                    <a:pt x="58082" y="1861603"/>
                  </a:lnTo>
                  <a:cubicBezTo>
                    <a:pt x="26104" y="1843315"/>
                    <a:pt x="0" y="1794329"/>
                    <a:pt x="0" y="1752528"/>
                  </a:cubicBezTo>
                  <a:lnTo>
                    <a:pt x="0" y="1481474"/>
                  </a:lnTo>
                  <a:cubicBezTo>
                    <a:pt x="0" y="1450123"/>
                    <a:pt x="14684" y="1431263"/>
                    <a:pt x="35516" y="1431508"/>
                  </a:cubicBezTo>
                  <a:close/>
                  <a:moveTo>
                    <a:pt x="35516" y="953378"/>
                  </a:moveTo>
                  <a:cubicBezTo>
                    <a:pt x="42460" y="953460"/>
                    <a:pt x="50088" y="955664"/>
                    <a:pt x="58082" y="960236"/>
                  </a:cubicBezTo>
                  <a:lnTo>
                    <a:pt x="1474239" y="1777971"/>
                  </a:lnTo>
                  <a:cubicBezTo>
                    <a:pt x="1505564" y="1796912"/>
                    <a:pt x="1531668" y="1845898"/>
                    <a:pt x="1531668" y="1887699"/>
                  </a:cubicBezTo>
                  <a:lnTo>
                    <a:pt x="1531668" y="2158100"/>
                  </a:lnTo>
                  <a:cubicBezTo>
                    <a:pt x="1531668" y="2200555"/>
                    <a:pt x="1505564" y="2220149"/>
                    <a:pt x="1474239" y="2201861"/>
                  </a:cubicBezTo>
                  <a:lnTo>
                    <a:pt x="58082" y="1382820"/>
                  </a:lnTo>
                  <a:cubicBezTo>
                    <a:pt x="26104" y="1364532"/>
                    <a:pt x="0" y="1315546"/>
                    <a:pt x="0" y="1273745"/>
                  </a:cubicBezTo>
                  <a:lnTo>
                    <a:pt x="0" y="1003344"/>
                  </a:lnTo>
                  <a:cubicBezTo>
                    <a:pt x="0" y="971993"/>
                    <a:pt x="14684" y="953133"/>
                    <a:pt x="35516" y="953378"/>
                  </a:cubicBezTo>
                  <a:close/>
                  <a:moveTo>
                    <a:pt x="35516" y="478138"/>
                  </a:moveTo>
                  <a:cubicBezTo>
                    <a:pt x="42460" y="478209"/>
                    <a:pt x="50088" y="480413"/>
                    <a:pt x="58082" y="484985"/>
                  </a:cubicBezTo>
                  <a:lnTo>
                    <a:pt x="1474239" y="1303373"/>
                  </a:lnTo>
                  <a:cubicBezTo>
                    <a:pt x="1505564" y="1321661"/>
                    <a:pt x="1531668" y="1370647"/>
                    <a:pt x="1531668" y="1412448"/>
                  </a:cubicBezTo>
                  <a:lnTo>
                    <a:pt x="1531668" y="1682849"/>
                  </a:lnTo>
                  <a:cubicBezTo>
                    <a:pt x="1531668" y="1725304"/>
                    <a:pt x="1505564" y="1744898"/>
                    <a:pt x="1474239" y="1726610"/>
                  </a:cubicBezTo>
                  <a:lnTo>
                    <a:pt x="58082" y="908875"/>
                  </a:lnTo>
                  <a:cubicBezTo>
                    <a:pt x="26104" y="890587"/>
                    <a:pt x="0" y="840948"/>
                    <a:pt x="0" y="798494"/>
                  </a:cubicBezTo>
                  <a:lnTo>
                    <a:pt x="0" y="528746"/>
                  </a:lnTo>
                  <a:cubicBezTo>
                    <a:pt x="0" y="496905"/>
                    <a:pt x="14684" y="477923"/>
                    <a:pt x="35516" y="478138"/>
                  </a:cubicBezTo>
                  <a:close/>
                  <a:moveTo>
                    <a:pt x="35516" y="2"/>
                  </a:moveTo>
                  <a:cubicBezTo>
                    <a:pt x="42460" y="73"/>
                    <a:pt x="50088" y="2276"/>
                    <a:pt x="58082" y="6846"/>
                  </a:cubicBezTo>
                  <a:lnTo>
                    <a:pt x="1474239" y="825469"/>
                  </a:lnTo>
                  <a:cubicBezTo>
                    <a:pt x="1505564" y="843748"/>
                    <a:pt x="1531668" y="892709"/>
                    <a:pt x="1531668" y="935141"/>
                  </a:cubicBezTo>
                  <a:lnTo>
                    <a:pt x="1531668" y="1204751"/>
                  </a:lnTo>
                  <a:cubicBezTo>
                    <a:pt x="1531668" y="1247837"/>
                    <a:pt x="1505564" y="1266768"/>
                    <a:pt x="1474239" y="1248490"/>
                  </a:cubicBezTo>
                  <a:lnTo>
                    <a:pt x="58082" y="430519"/>
                  </a:lnTo>
                  <a:cubicBezTo>
                    <a:pt x="26104" y="412241"/>
                    <a:pt x="0" y="362627"/>
                    <a:pt x="0" y="320847"/>
                  </a:cubicBezTo>
                  <a:lnTo>
                    <a:pt x="0" y="50584"/>
                  </a:lnTo>
                  <a:cubicBezTo>
                    <a:pt x="0" y="18760"/>
                    <a:pt x="14684" y="-212"/>
                    <a:pt x="35516" y="2"/>
                  </a:cubicBezTo>
                  <a:close/>
                </a:path>
              </a:pathLst>
            </a:custGeom>
            <a:solidFill>
              <a:schemeClr val="accent3"/>
            </a:solidFill>
            <a:ln>
              <a:noFill/>
            </a:ln>
            <a:effectLst/>
          </p:spPr>
          <p:txBody>
            <a:bodyPr wrap="square" anchor="ctr">
              <a:noAutofit/>
            </a:bodyPr>
            <a:lstStyle/>
            <a:p>
              <a:endParaRPr lang="en-US" sz="6532" dirty="0">
                <a:latin typeface="Lato Light" panose="020F0502020204030203" pitchFamily="34" charset="0"/>
              </a:endParaRPr>
            </a:p>
          </p:txBody>
        </p:sp>
        <p:sp>
          <p:nvSpPr>
            <p:cNvPr id="152" name="Freeform 151">
              <a:extLst>
                <a:ext uri="{FF2B5EF4-FFF2-40B4-BE49-F238E27FC236}">
                  <a16:creationId xmlns:a16="http://schemas.microsoft.com/office/drawing/2014/main" id="{E1EF24F8-2A8D-9D9C-4FB5-49905E66EDFA}"/>
                </a:ext>
              </a:extLst>
            </p:cNvPr>
            <p:cNvSpPr>
              <a:spLocks noChangeArrowheads="1"/>
            </p:cNvSpPr>
            <p:nvPr/>
          </p:nvSpPr>
          <p:spPr bwMode="auto">
            <a:xfrm>
              <a:off x="13813319" y="5288564"/>
              <a:ext cx="1393413" cy="3919145"/>
            </a:xfrm>
            <a:custGeom>
              <a:avLst/>
              <a:gdLst>
                <a:gd name="connsiteX0" fmla="*/ 8566 w 1393413"/>
                <a:gd name="connsiteY0" fmla="*/ 2862465 h 3919145"/>
                <a:gd name="connsiteX1" fmla="*/ 29369 w 1393413"/>
                <a:gd name="connsiteY1" fmla="*/ 2863200 h 3919145"/>
                <a:gd name="connsiteX2" fmla="*/ 1364044 w 1393413"/>
                <a:gd name="connsiteY2" fmla="*/ 3634790 h 3919145"/>
                <a:gd name="connsiteX3" fmla="*/ 1393413 w 1393413"/>
                <a:gd name="connsiteY3" fmla="*/ 3690324 h 3919145"/>
                <a:gd name="connsiteX4" fmla="*/ 1393413 w 1393413"/>
                <a:gd name="connsiteY4" fmla="*/ 3893512 h 3919145"/>
                <a:gd name="connsiteX5" fmla="*/ 1364044 w 1393413"/>
                <a:gd name="connsiteY5" fmla="*/ 3915725 h 3919145"/>
                <a:gd name="connsiteX6" fmla="*/ 29369 w 1393413"/>
                <a:gd name="connsiteY6" fmla="*/ 3144134 h 3919145"/>
                <a:gd name="connsiteX7" fmla="*/ 0 w 1393413"/>
                <a:gd name="connsiteY7" fmla="*/ 3087948 h 3919145"/>
                <a:gd name="connsiteX8" fmla="*/ 0 w 1393413"/>
                <a:gd name="connsiteY8" fmla="*/ 2884760 h 3919145"/>
                <a:gd name="connsiteX9" fmla="*/ 8566 w 1393413"/>
                <a:gd name="connsiteY9" fmla="*/ 2862465 h 3919145"/>
                <a:gd name="connsiteX10" fmla="*/ 8566 w 1393413"/>
                <a:gd name="connsiteY10" fmla="*/ 2387540 h 3919145"/>
                <a:gd name="connsiteX11" fmla="*/ 29369 w 1393413"/>
                <a:gd name="connsiteY11" fmla="*/ 2387948 h 3919145"/>
                <a:gd name="connsiteX12" fmla="*/ 1364044 w 1393413"/>
                <a:gd name="connsiteY12" fmla="*/ 3159539 h 3919145"/>
                <a:gd name="connsiteX13" fmla="*/ 1393413 w 1393413"/>
                <a:gd name="connsiteY13" fmla="*/ 3215073 h 3919145"/>
                <a:gd name="connsiteX14" fmla="*/ 1393413 w 1393413"/>
                <a:gd name="connsiteY14" fmla="*/ 3418260 h 3919145"/>
                <a:gd name="connsiteX15" fmla="*/ 1364044 w 1393413"/>
                <a:gd name="connsiteY15" fmla="*/ 3440474 h 3919145"/>
                <a:gd name="connsiteX16" fmla="*/ 29369 w 1393413"/>
                <a:gd name="connsiteY16" fmla="*/ 2668883 h 3919145"/>
                <a:gd name="connsiteX17" fmla="*/ 0 w 1393413"/>
                <a:gd name="connsiteY17" fmla="*/ 2612696 h 3919145"/>
                <a:gd name="connsiteX18" fmla="*/ 0 w 1393413"/>
                <a:gd name="connsiteY18" fmla="*/ 2410162 h 3919145"/>
                <a:gd name="connsiteX19" fmla="*/ 8566 w 1393413"/>
                <a:gd name="connsiteY19" fmla="*/ 2387540 h 3919145"/>
                <a:gd name="connsiteX20" fmla="*/ 8566 w 1393413"/>
                <a:gd name="connsiteY20" fmla="*/ 1909813 h 3919145"/>
                <a:gd name="connsiteX21" fmla="*/ 29369 w 1393413"/>
                <a:gd name="connsiteY21" fmla="*/ 1910466 h 3919145"/>
                <a:gd name="connsiteX22" fmla="*/ 1364044 w 1393413"/>
                <a:gd name="connsiteY22" fmla="*/ 2681586 h 3919145"/>
                <a:gd name="connsiteX23" fmla="*/ 1393413 w 1393413"/>
                <a:gd name="connsiteY23" fmla="*/ 2737739 h 3919145"/>
                <a:gd name="connsiteX24" fmla="*/ 1393413 w 1393413"/>
                <a:gd name="connsiteY24" fmla="*/ 2940803 h 3919145"/>
                <a:gd name="connsiteX25" fmla="*/ 1364044 w 1393413"/>
                <a:gd name="connsiteY25" fmla="*/ 2962350 h 3919145"/>
                <a:gd name="connsiteX26" fmla="*/ 29369 w 1393413"/>
                <a:gd name="connsiteY26" fmla="*/ 2191229 h 3919145"/>
                <a:gd name="connsiteX27" fmla="*/ 0 w 1393413"/>
                <a:gd name="connsiteY27" fmla="*/ 2135730 h 3919145"/>
                <a:gd name="connsiteX28" fmla="*/ 0 w 1393413"/>
                <a:gd name="connsiteY28" fmla="*/ 1932666 h 3919145"/>
                <a:gd name="connsiteX29" fmla="*/ 8566 w 1393413"/>
                <a:gd name="connsiteY29" fmla="*/ 1909813 h 3919145"/>
                <a:gd name="connsiteX30" fmla="*/ 8566 w 1393413"/>
                <a:gd name="connsiteY30" fmla="*/ 1434156 h 3919145"/>
                <a:gd name="connsiteX31" fmla="*/ 29369 w 1393413"/>
                <a:gd name="connsiteY31" fmla="*/ 1434564 h 3919145"/>
                <a:gd name="connsiteX32" fmla="*/ 1364044 w 1393413"/>
                <a:gd name="connsiteY32" fmla="*/ 2205684 h 3919145"/>
                <a:gd name="connsiteX33" fmla="*/ 1393413 w 1393413"/>
                <a:gd name="connsiteY33" fmla="*/ 2261184 h 3919145"/>
                <a:gd name="connsiteX34" fmla="*/ 1393413 w 1393413"/>
                <a:gd name="connsiteY34" fmla="*/ 2464901 h 3919145"/>
                <a:gd name="connsiteX35" fmla="*/ 1364044 w 1393413"/>
                <a:gd name="connsiteY35" fmla="*/ 2486448 h 3919145"/>
                <a:gd name="connsiteX36" fmla="*/ 29369 w 1393413"/>
                <a:gd name="connsiteY36" fmla="*/ 1715327 h 3919145"/>
                <a:gd name="connsiteX37" fmla="*/ 0 w 1393413"/>
                <a:gd name="connsiteY37" fmla="*/ 1659828 h 3919145"/>
                <a:gd name="connsiteX38" fmla="*/ 0 w 1393413"/>
                <a:gd name="connsiteY38" fmla="*/ 1456764 h 3919145"/>
                <a:gd name="connsiteX39" fmla="*/ 8566 w 1393413"/>
                <a:gd name="connsiteY39" fmla="*/ 1434156 h 3919145"/>
                <a:gd name="connsiteX40" fmla="*/ 8566 w 1393413"/>
                <a:gd name="connsiteY40" fmla="*/ 956031 h 3919145"/>
                <a:gd name="connsiteX41" fmla="*/ 29369 w 1393413"/>
                <a:gd name="connsiteY41" fmla="*/ 956439 h 3919145"/>
                <a:gd name="connsiteX42" fmla="*/ 1364044 w 1393413"/>
                <a:gd name="connsiteY42" fmla="*/ 1727377 h 3919145"/>
                <a:gd name="connsiteX43" fmla="*/ 1393413 w 1393413"/>
                <a:gd name="connsiteY43" fmla="*/ 1783564 h 3919145"/>
                <a:gd name="connsiteX44" fmla="*/ 1393413 w 1393413"/>
                <a:gd name="connsiteY44" fmla="*/ 1986751 h 3919145"/>
                <a:gd name="connsiteX45" fmla="*/ 1364044 w 1393413"/>
                <a:gd name="connsiteY45" fmla="*/ 2008965 h 3919145"/>
                <a:gd name="connsiteX46" fmla="*/ 29369 w 1393413"/>
                <a:gd name="connsiteY46" fmla="*/ 1236721 h 3919145"/>
                <a:gd name="connsiteX47" fmla="*/ 0 w 1393413"/>
                <a:gd name="connsiteY47" fmla="*/ 1181841 h 3919145"/>
                <a:gd name="connsiteX48" fmla="*/ 0 w 1393413"/>
                <a:gd name="connsiteY48" fmla="*/ 978653 h 3919145"/>
                <a:gd name="connsiteX49" fmla="*/ 8566 w 1393413"/>
                <a:gd name="connsiteY49" fmla="*/ 956031 h 3919145"/>
                <a:gd name="connsiteX50" fmla="*/ 8566 w 1393413"/>
                <a:gd name="connsiteY50" fmla="*/ 480862 h 3919145"/>
                <a:gd name="connsiteX51" fmla="*/ 29369 w 1393413"/>
                <a:gd name="connsiteY51" fmla="*/ 481842 h 3919145"/>
                <a:gd name="connsiteX52" fmla="*/ 1364044 w 1393413"/>
                <a:gd name="connsiteY52" fmla="*/ 1252779 h 3919145"/>
                <a:gd name="connsiteX53" fmla="*/ 1393413 w 1393413"/>
                <a:gd name="connsiteY53" fmla="*/ 1308313 h 3919145"/>
                <a:gd name="connsiteX54" fmla="*/ 1393413 w 1393413"/>
                <a:gd name="connsiteY54" fmla="*/ 1511500 h 3919145"/>
                <a:gd name="connsiteX55" fmla="*/ 1364044 w 1393413"/>
                <a:gd name="connsiteY55" fmla="*/ 1533714 h 3919145"/>
                <a:gd name="connsiteX56" fmla="*/ 29369 w 1393413"/>
                <a:gd name="connsiteY56" fmla="*/ 762123 h 3919145"/>
                <a:gd name="connsiteX57" fmla="*/ 0 w 1393413"/>
                <a:gd name="connsiteY57" fmla="*/ 706590 h 3919145"/>
                <a:gd name="connsiteX58" fmla="*/ 0 w 1393413"/>
                <a:gd name="connsiteY58" fmla="*/ 503402 h 3919145"/>
                <a:gd name="connsiteX59" fmla="*/ 8566 w 1393413"/>
                <a:gd name="connsiteY59" fmla="*/ 480862 h 3919145"/>
                <a:gd name="connsiteX60" fmla="*/ 8566 w 1393413"/>
                <a:gd name="connsiteY60" fmla="*/ 2971 h 3919145"/>
                <a:gd name="connsiteX61" fmla="*/ 29369 w 1393413"/>
                <a:gd name="connsiteY61" fmla="*/ 3706 h 3919145"/>
                <a:gd name="connsiteX62" fmla="*/ 1364044 w 1393413"/>
                <a:gd name="connsiteY62" fmla="*/ 774826 h 3919145"/>
                <a:gd name="connsiteX63" fmla="*/ 1393413 w 1393413"/>
                <a:gd name="connsiteY63" fmla="*/ 830326 h 3919145"/>
                <a:gd name="connsiteX64" fmla="*/ 1393413 w 1393413"/>
                <a:gd name="connsiteY64" fmla="*/ 1033390 h 3919145"/>
                <a:gd name="connsiteX65" fmla="*/ 1364044 w 1393413"/>
                <a:gd name="connsiteY65" fmla="*/ 1055590 h 3919145"/>
                <a:gd name="connsiteX66" fmla="*/ 29369 w 1393413"/>
                <a:gd name="connsiteY66" fmla="*/ 283816 h 3919145"/>
                <a:gd name="connsiteX67" fmla="*/ 0 w 1393413"/>
                <a:gd name="connsiteY67" fmla="*/ 228317 h 3919145"/>
                <a:gd name="connsiteX68" fmla="*/ 0 w 1393413"/>
                <a:gd name="connsiteY68" fmla="*/ 25253 h 3919145"/>
                <a:gd name="connsiteX69" fmla="*/ 8566 w 1393413"/>
                <a:gd name="connsiteY69" fmla="*/ 2971 h 391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393413" h="3919145">
                  <a:moveTo>
                    <a:pt x="8566" y="2862465"/>
                  </a:moveTo>
                  <a:cubicBezTo>
                    <a:pt x="13869" y="2858627"/>
                    <a:pt x="21211" y="2858627"/>
                    <a:pt x="29369" y="2863200"/>
                  </a:cubicBezTo>
                  <a:lnTo>
                    <a:pt x="1364044" y="3634790"/>
                  </a:lnTo>
                  <a:cubicBezTo>
                    <a:pt x="1380360" y="3643937"/>
                    <a:pt x="1393413" y="3668764"/>
                    <a:pt x="1393413" y="3690324"/>
                  </a:cubicBezTo>
                  <a:lnTo>
                    <a:pt x="1393413" y="3893512"/>
                  </a:lnTo>
                  <a:cubicBezTo>
                    <a:pt x="1393413" y="3915072"/>
                    <a:pt x="1380360" y="3924872"/>
                    <a:pt x="1364044" y="3915725"/>
                  </a:cubicBezTo>
                  <a:lnTo>
                    <a:pt x="29369" y="3144134"/>
                  </a:lnTo>
                  <a:cubicBezTo>
                    <a:pt x="13053" y="3134988"/>
                    <a:pt x="0" y="3109508"/>
                    <a:pt x="0" y="3087948"/>
                  </a:cubicBezTo>
                  <a:lnTo>
                    <a:pt x="0" y="2884760"/>
                  </a:lnTo>
                  <a:cubicBezTo>
                    <a:pt x="0" y="2873980"/>
                    <a:pt x="3263" y="2866303"/>
                    <a:pt x="8566" y="2862465"/>
                  </a:cubicBezTo>
                  <a:close/>
                  <a:moveTo>
                    <a:pt x="8566" y="2387540"/>
                  </a:moveTo>
                  <a:cubicBezTo>
                    <a:pt x="13869" y="2383538"/>
                    <a:pt x="21211" y="2383375"/>
                    <a:pt x="29369" y="2387948"/>
                  </a:cubicBezTo>
                  <a:lnTo>
                    <a:pt x="1364044" y="3159539"/>
                  </a:lnTo>
                  <a:cubicBezTo>
                    <a:pt x="1380360" y="3168686"/>
                    <a:pt x="1393413" y="3194166"/>
                    <a:pt x="1393413" y="3215073"/>
                  </a:cubicBezTo>
                  <a:lnTo>
                    <a:pt x="1393413" y="3418260"/>
                  </a:lnTo>
                  <a:cubicBezTo>
                    <a:pt x="1393413" y="3439821"/>
                    <a:pt x="1380360" y="3449621"/>
                    <a:pt x="1364044" y="3440474"/>
                  </a:cubicBezTo>
                  <a:lnTo>
                    <a:pt x="29369" y="2668883"/>
                  </a:lnTo>
                  <a:cubicBezTo>
                    <a:pt x="13053" y="2659083"/>
                    <a:pt x="0" y="2634256"/>
                    <a:pt x="0" y="2612696"/>
                  </a:cubicBezTo>
                  <a:lnTo>
                    <a:pt x="0" y="2410162"/>
                  </a:lnTo>
                  <a:cubicBezTo>
                    <a:pt x="0" y="2399382"/>
                    <a:pt x="3263" y="2391542"/>
                    <a:pt x="8566" y="2387540"/>
                  </a:cubicBezTo>
                  <a:close/>
                  <a:moveTo>
                    <a:pt x="8566" y="1909813"/>
                  </a:moveTo>
                  <a:cubicBezTo>
                    <a:pt x="13869" y="1905732"/>
                    <a:pt x="21211" y="1905569"/>
                    <a:pt x="29369" y="1910466"/>
                  </a:cubicBezTo>
                  <a:lnTo>
                    <a:pt x="1364044" y="2681586"/>
                  </a:lnTo>
                  <a:cubicBezTo>
                    <a:pt x="1380360" y="2690727"/>
                    <a:pt x="1393413" y="2716192"/>
                    <a:pt x="1393413" y="2737739"/>
                  </a:cubicBezTo>
                  <a:lnTo>
                    <a:pt x="1393413" y="2940803"/>
                  </a:lnTo>
                  <a:cubicBezTo>
                    <a:pt x="1393413" y="2962350"/>
                    <a:pt x="1380360" y="2971491"/>
                    <a:pt x="1364044" y="2962350"/>
                  </a:cubicBezTo>
                  <a:lnTo>
                    <a:pt x="29369" y="2191229"/>
                  </a:lnTo>
                  <a:cubicBezTo>
                    <a:pt x="13053" y="2182088"/>
                    <a:pt x="0" y="2157277"/>
                    <a:pt x="0" y="2135730"/>
                  </a:cubicBezTo>
                  <a:lnTo>
                    <a:pt x="0" y="1932666"/>
                  </a:lnTo>
                  <a:cubicBezTo>
                    <a:pt x="0" y="1921892"/>
                    <a:pt x="3263" y="1913894"/>
                    <a:pt x="8566" y="1909813"/>
                  </a:cubicBezTo>
                  <a:close/>
                  <a:moveTo>
                    <a:pt x="8566" y="1434156"/>
                  </a:moveTo>
                  <a:cubicBezTo>
                    <a:pt x="13869" y="1430157"/>
                    <a:pt x="21211" y="1429993"/>
                    <a:pt x="29369" y="1434564"/>
                  </a:cubicBezTo>
                  <a:lnTo>
                    <a:pt x="1364044" y="2205684"/>
                  </a:lnTo>
                  <a:cubicBezTo>
                    <a:pt x="1380360" y="2214825"/>
                    <a:pt x="1393413" y="2240290"/>
                    <a:pt x="1393413" y="2261184"/>
                  </a:cubicBezTo>
                  <a:lnTo>
                    <a:pt x="1393413" y="2464901"/>
                  </a:lnTo>
                  <a:cubicBezTo>
                    <a:pt x="1393413" y="2486448"/>
                    <a:pt x="1380360" y="2496242"/>
                    <a:pt x="1364044" y="2486448"/>
                  </a:cubicBezTo>
                  <a:lnTo>
                    <a:pt x="29369" y="1715327"/>
                  </a:lnTo>
                  <a:cubicBezTo>
                    <a:pt x="13053" y="1706186"/>
                    <a:pt x="0" y="1681375"/>
                    <a:pt x="0" y="1659828"/>
                  </a:cubicBezTo>
                  <a:lnTo>
                    <a:pt x="0" y="1456764"/>
                  </a:lnTo>
                  <a:cubicBezTo>
                    <a:pt x="0" y="1445990"/>
                    <a:pt x="3263" y="1438155"/>
                    <a:pt x="8566" y="1434156"/>
                  </a:cubicBezTo>
                  <a:close/>
                  <a:moveTo>
                    <a:pt x="8566" y="956031"/>
                  </a:moveTo>
                  <a:cubicBezTo>
                    <a:pt x="13869" y="952029"/>
                    <a:pt x="21211" y="951866"/>
                    <a:pt x="29369" y="956439"/>
                  </a:cubicBezTo>
                  <a:lnTo>
                    <a:pt x="1364044" y="1727377"/>
                  </a:lnTo>
                  <a:cubicBezTo>
                    <a:pt x="1380360" y="1737177"/>
                    <a:pt x="1393413" y="1762004"/>
                    <a:pt x="1393413" y="1783564"/>
                  </a:cubicBezTo>
                  <a:lnTo>
                    <a:pt x="1393413" y="1986751"/>
                  </a:lnTo>
                  <a:cubicBezTo>
                    <a:pt x="1393413" y="2008311"/>
                    <a:pt x="1380360" y="2018111"/>
                    <a:pt x="1364044" y="2008965"/>
                  </a:cubicBezTo>
                  <a:lnTo>
                    <a:pt x="29369" y="1236721"/>
                  </a:lnTo>
                  <a:cubicBezTo>
                    <a:pt x="13053" y="1227574"/>
                    <a:pt x="0" y="1203401"/>
                    <a:pt x="0" y="1181841"/>
                  </a:cubicBezTo>
                  <a:lnTo>
                    <a:pt x="0" y="978653"/>
                  </a:lnTo>
                  <a:cubicBezTo>
                    <a:pt x="0" y="967873"/>
                    <a:pt x="3263" y="960033"/>
                    <a:pt x="8566" y="956031"/>
                  </a:cubicBezTo>
                  <a:close/>
                  <a:moveTo>
                    <a:pt x="8566" y="480862"/>
                  </a:moveTo>
                  <a:cubicBezTo>
                    <a:pt x="13869" y="476942"/>
                    <a:pt x="21211" y="476942"/>
                    <a:pt x="29369" y="481842"/>
                  </a:cubicBezTo>
                  <a:lnTo>
                    <a:pt x="1364044" y="1252779"/>
                  </a:lnTo>
                  <a:cubicBezTo>
                    <a:pt x="1380360" y="1261926"/>
                    <a:pt x="1393413" y="1286753"/>
                    <a:pt x="1393413" y="1308313"/>
                  </a:cubicBezTo>
                  <a:lnTo>
                    <a:pt x="1393413" y="1511500"/>
                  </a:lnTo>
                  <a:cubicBezTo>
                    <a:pt x="1393413" y="1533060"/>
                    <a:pt x="1380360" y="1542860"/>
                    <a:pt x="1364044" y="1533714"/>
                  </a:cubicBezTo>
                  <a:lnTo>
                    <a:pt x="29369" y="762123"/>
                  </a:lnTo>
                  <a:cubicBezTo>
                    <a:pt x="13053" y="753630"/>
                    <a:pt x="0" y="728150"/>
                    <a:pt x="0" y="706590"/>
                  </a:cubicBezTo>
                  <a:lnTo>
                    <a:pt x="0" y="503402"/>
                  </a:lnTo>
                  <a:cubicBezTo>
                    <a:pt x="0" y="492622"/>
                    <a:pt x="3263" y="484782"/>
                    <a:pt x="8566" y="480862"/>
                  </a:cubicBezTo>
                  <a:close/>
                  <a:moveTo>
                    <a:pt x="8566" y="2971"/>
                  </a:moveTo>
                  <a:cubicBezTo>
                    <a:pt x="13869" y="-1028"/>
                    <a:pt x="21211" y="-1191"/>
                    <a:pt x="29369" y="3706"/>
                  </a:cubicBezTo>
                  <a:lnTo>
                    <a:pt x="1364044" y="774826"/>
                  </a:lnTo>
                  <a:cubicBezTo>
                    <a:pt x="1380360" y="783967"/>
                    <a:pt x="1393413" y="808779"/>
                    <a:pt x="1393413" y="830326"/>
                  </a:cubicBezTo>
                  <a:lnTo>
                    <a:pt x="1393413" y="1033390"/>
                  </a:lnTo>
                  <a:cubicBezTo>
                    <a:pt x="1393413" y="1054937"/>
                    <a:pt x="1380360" y="1064731"/>
                    <a:pt x="1364044" y="1055590"/>
                  </a:cubicBezTo>
                  <a:lnTo>
                    <a:pt x="29369" y="283816"/>
                  </a:lnTo>
                  <a:cubicBezTo>
                    <a:pt x="13053" y="274675"/>
                    <a:pt x="0" y="249864"/>
                    <a:pt x="0" y="228317"/>
                  </a:cubicBezTo>
                  <a:lnTo>
                    <a:pt x="0" y="25253"/>
                  </a:lnTo>
                  <a:cubicBezTo>
                    <a:pt x="0" y="14806"/>
                    <a:pt x="3263" y="6971"/>
                    <a:pt x="8566" y="2971"/>
                  </a:cubicBezTo>
                  <a:close/>
                </a:path>
              </a:pathLst>
            </a:custGeom>
            <a:solidFill>
              <a:schemeClr val="accent3">
                <a:lumMod val="40000"/>
                <a:lumOff val="6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153" name="Freeform 239">
              <a:extLst>
                <a:ext uri="{FF2B5EF4-FFF2-40B4-BE49-F238E27FC236}">
                  <a16:creationId xmlns:a16="http://schemas.microsoft.com/office/drawing/2014/main" id="{EF559D6D-6191-1BEF-C698-A00393C40793}"/>
                </a:ext>
              </a:extLst>
            </p:cNvPr>
            <p:cNvSpPr>
              <a:spLocks noChangeArrowheads="1"/>
            </p:cNvSpPr>
            <p:nvPr/>
          </p:nvSpPr>
          <p:spPr bwMode="auto">
            <a:xfrm>
              <a:off x="14205039" y="8450809"/>
              <a:ext cx="123852" cy="181460"/>
            </a:xfrm>
            <a:custGeom>
              <a:avLst/>
              <a:gdLst>
                <a:gd name="T0" fmla="*/ 189 w 190"/>
                <a:gd name="T1" fmla="*/ 193 h 279"/>
                <a:gd name="T2" fmla="*/ 189 w 190"/>
                <a:gd name="T3" fmla="*/ 193 h 279"/>
                <a:gd name="T4" fmla="*/ 95 w 190"/>
                <a:gd name="T5" fmla="*/ 248 h 279"/>
                <a:gd name="T6" fmla="*/ 95 w 190"/>
                <a:gd name="T7" fmla="*/ 248 h 279"/>
                <a:gd name="T8" fmla="*/ 0 w 190"/>
                <a:gd name="T9" fmla="*/ 84 h 279"/>
                <a:gd name="T10" fmla="*/ 0 w 190"/>
                <a:gd name="T11" fmla="*/ 84 h 279"/>
                <a:gd name="T12" fmla="*/ 95 w 190"/>
                <a:gd name="T13" fmla="*/ 30 h 279"/>
                <a:gd name="T14" fmla="*/ 95 w 190"/>
                <a:gd name="T15" fmla="*/ 30 h 279"/>
                <a:gd name="T16" fmla="*/ 189 w 190"/>
                <a:gd name="T17" fmla="*/ 193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279">
                  <a:moveTo>
                    <a:pt x="189" y="193"/>
                  </a:moveTo>
                  <a:lnTo>
                    <a:pt x="189" y="193"/>
                  </a:lnTo>
                  <a:cubicBezTo>
                    <a:pt x="189" y="254"/>
                    <a:pt x="147" y="278"/>
                    <a:pt x="95" y="248"/>
                  </a:cubicBezTo>
                  <a:lnTo>
                    <a:pt x="95" y="248"/>
                  </a:lnTo>
                  <a:cubicBezTo>
                    <a:pt x="42" y="218"/>
                    <a:pt x="0" y="145"/>
                    <a:pt x="0" y="84"/>
                  </a:cubicBezTo>
                  <a:lnTo>
                    <a:pt x="0" y="84"/>
                  </a:lnTo>
                  <a:cubicBezTo>
                    <a:pt x="0" y="24"/>
                    <a:pt x="42" y="0"/>
                    <a:pt x="95" y="30"/>
                  </a:cubicBezTo>
                  <a:lnTo>
                    <a:pt x="95" y="30"/>
                  </a:lnTo>
                  <a:cubicBezTo>
                    <a:pt x="147" y="60"/>
                    <a:pt x="189" y="133"/>
                    <a:pt x="189" y="193"/>
                  </a:cubicBezTo>
                </a:path>
              </a:pathLst>
            </a:custGeom>
            <a:solidFill>
              <a:schemeClr val="accent3">
                <a:lumMod val="20000"/>
                <a:lumOff val="80000"/>
              </a:schemeClr>
            </a:solidFill>
            <a:ln>
              <a:noFill/>
            </a:ln>
            <a:effectLst/>
          </p:spPr>
          <p:txBody>
            <a:bodyPr wrap="none" anchor="ctr"/>
            <a:lstStyle/>
            <a:p>
              <a:endParaRPr lang="en-US" sz="6532" dirty="0">
                <a:latin typeface="Lato Light" panose="020F0502020204030203" pitchFamily="34" charset="0"/>
              </a:endParaRPr>
            </a:p>
          </p:txBody>
        </p:sp>
        <p:sp>
          <p:nvSpPr>
            <p:cNvPr id="154" name="Freeform 244">
              <a:extLst>
                <a:ext uri="{FF2B5EF4-FFF2-40B4-BE49-F238E27FC236}">
                  <a16:creationId xmlns:a16="http://schemas.microsoft.com/office/drawing/2014/main" id="{6C61FC85-55B1-1FDE-2018-96A2C848CE86}"/>
                </a:ext>
              </a:extLst>
            </p:cNvPr>
            <p:cNvSpPr>
              <a:spLocks noChangeArrowheads="1"/>
            </p:cNvSpPr>
            <p:nvPr/>
          </p:nvSpPr>
          <p:spPr bwMode="auto">
            <a:xfrm>
              <a:off x="12839776" y="8453689"/>
              <a:ext cx="385961" cy="457967"/>
            </a:xfrm>
            <a:custGeom>
              <a:avLst/>
              <a:gdLst>
                <a:gd name="T0" fmla="*/ 36 w 591"/>
                <a:gd name="T1" fmla="*/ 701 h 702"/>
                <a:gd name="T2" fmla="*/ 36 w 591"/>
                <a:gd name="T3" fmla="*/ 701 h 702"/>
                <a:gd name="T4" fmla="*/ 9 w 591"/>
                <a:gd name="T5" fmla="*/ 685 h 702"/>
                <a:gd name="T6" fmla="*/ 9 w 591"/>
                <a:gd name="T7" fmla="*/ 685 h 702"/>
                <a:gd name="T8" fmla="*/ 20 w 591"/>
                <a:gd name="T9" fmla="*/ 642 h 702"/>
                <a:gd name="T10" fmla="*/ 448 w 591"/>
                <a:gd name="T11" fmla="*/ 394 h 702"/>
                <a:gd name="T12" fmla="*/ 448 w 591"/>
                <a:gd name="T13" fmla="*/ 394 h 702"/>
                <a:gd name="T14" fmla="*/ 527 w 591"/>
                <a:gd name="T15" fmla="*/ 258 h 702"/>
                <a:gd name="T16" fmla="*/ 527 w 591"/>
                <a:gd name="T17" fmla="*/ 32 h 702"/>
                <a:gd name="T18" fmla="*/ 527 w 591"/>
                <a:gd name="T19" fmla="*/ 32 h 702"/>
                <a:gd name="T20" fmla="*/ 558 w 591"/>
                <a:gd name="T21" fmla="*/ 0 h 702"/>
                <a:gd name="T22" fmla="*/ 558 w 591"/>
                <a:gd name="T23" fmla="*/ 0 h 702"/>
                <a:gd name="T24" fmla="*/ 590 w 591"/>
                <a:gd name="T25" fmla="*/ 32 h 702"/>
                <a:gd name="T26" fmla="*/ 590 w 591"/>
                <a:gd name="T27" fmla="*/ 258 h 702"/>
                <a:gd name="T28" fmla="*/ 590 w 591"/>
                <a:gd name="T29" fmla="*/ 258 h 702"/>
                <a:gd name="T30" fmla="*/ 480 w 591"/>
                <a:gd name="T31" fmla="*/ 450 h 702"/>
                <a:gd name="T32" fmla="*/ 51 w 591"/>
                <a:gd name="T33" fmla="*/ 697 h 702"/>
                <a:gd name="T34" fmla="*/ 51 w 591"/>
                <a:gd name="T35" fmla="*/ 697 h 702"/>
                <a:gd name="T36" fmla="*/ 36 w 591"/>
                <a:gd name="T37" fmla="*/ 701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1" h="702">
                  <a:moveTo>
                    <a:pt x="36" y="701"/>
                  </a:moveTo>
                  <a:lnTo>
                    <a:pt x="36" y="701"/>
                  </a:lnTo>
                  <a:cubicBezTo>
                    <a:pt x="25" y="701"/>
                    <a:pt x="15" y="696"/>
                    <a:pt x="9" y="685"/>
                  </a:cubicBezTo>
                  <a:lnTo>
                    <a:pt x="9" y="685"/>
                  </a:lnTo>
                  <a:cubicBezTo>
                    <a:pt x="0" y="671"/>
                    <a:pt x="5" y="651"/>
                    <a:pt x="20" y="642"/>
                  </a:cubicBezTo>
                  <a:lnTo>
                    <a:pt x="448" y="394"/>
                  </a:lnTo>
                  <a:lnTo>
                    <a:pt x="448" y="394"/>
                  </a:lnTo>
                  <a:cubicBezTo>
                    <a:pt x="496" y="367"/>
                    <a:pt x="527" y="315"/>
                    <a:pt x="527" y="258"/>
                  </a:cubicBezTo>
                  <a:lnTo>
                    <a:pt x="527" y="32"/>
                  </a:lnTo>
                  <a:lnTo>
                    <a:pt x="527" y="32"/>
                  </a:lnTo>
                  <a:cubicBezTo>
                    <a:pt x="527" y="14"/>
                    <a:pt x="541" y="0"/>
                    <a:pt x="558" y="0"/>
                  </a:cubicBezTo>
                  <a:lnTo>
                    <a:pt x="558" y="0"/>
                  </a:lnTo>
                  <a:cubicBezTo>
                    <a:pt x="576" y="0"/>
                    <a:pt x="590" y="14"/>
                    <a:pt x="590" y="32"/>
                  </a:cubicBezTo>
                  <a:lnTo>
                    <a:pt x="590" y="258"/>
                  </a:lnTo>
                  <a:lnTo>
                    <a:pt x="590" y="258"/>
                  </a:lnTo>
                  <a:cubicBezTo>
                    <a:pt x="590" y="337"/>
                    <a:pt x="548" y="410"/>
                    <a:pt x="480" y="450"/>
                  </a:cubicBezTo>
                  <a:lnTo>
                    <a:pt x="51" y="697"/>
                  </a:lnTo>
                  <a:lnTo>
                    <a:pt x="51" y="697"/>
                  </a:lnTo>
                  <a:cubicBezTo>
                    <a:pt x="47" y="700"/>
                    <a:pt x="41" y="701"/>
                    <a:pt x="36" y="701"/>
                  </a:cubicBez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155" name="Freeform 154">
              <a:extLst>
                <a:ext uri="{FF2B5EF4-FFF2-40B4-BE49-F238E27FC236}">
                  <a16:creationId xmlns:a16="http://schemas.microsoft.com/office/drawing/2014/main" id="{C85186D4-3E18-8377-8E02-20721B6DB015}"/>
                </a:ext>
              </a:extLst>
            </p:cNvPr>
            <p:cNvSpPr>
              <a:spLocks noChangeArrowheads="1"/>
            </p:cNvSpPr>
            <p:nvPr/>
          </p:nvSpPr>
          <p:spPr bwMode="auto">
            <a:xfrm>
              <a:off x="12531582" y="8795716"/>
              <a:ext cx="419875" cy="337071"/>
            </a:xfrm>
            <a:custGeom>
              <a:avLst/>
              <a:gdLst>
                <a:gd name="connsiteX0" fmla="*/ 336695 w 419875"/>
                <a:gd name="connsiteY0" fmla="*/ 165 h 337071"/>
                <a:gd name="connsiteX1" fmla="*/ 360038 w 419875"/>
                <a:gd name="connsiteY1" fmla="*/ 8178 h 337071"/>
                <a:gd name="connsiteX2" fmla="*/ 419875 w 419875"/>
                <a:gd name="connsiteY2" fmla="*/ 112840 h 337071"/>
                <a:gd name="connsiteX3" fmla="*/ 402152 w 419875"/>
                <a:gd name="connsiteY3" fmla="*/ 152006 h 337071"/>
                <a:gd name="connsiteX4" fmla="*/ 401299 w 419875"/>
                <a:gd name="connsiteY4" fmla="*/ 152176 h 337071"/>
                <a:gd name="connsiteX5" fmla="*/ 402591 w 419875"/>
                <a:gd name="connsiteY5" fmla="*/ 154433 h 337071"/>
                <a:gd name="connsiteX6" fmla="*/ 84687 w 419875"/>
                <a:gd name="connsiteY6" fmla="*/ 337071 h 337071"/>
                <a:gd name="connsiteX7" fmla="*/ 0 w 419875"/>
                <a:gd name="connsiteY7" fmla="*/ 189128 h 337071"/>
                <a:gd name="connsiteX8" fmla="*/ 312901 w 419875"/>
                <a:gd name="connsiteY8" fmla="*/ 9364 h 337071"/>
                <a:gd name="connsiteX9" fmla="*/ 317681 w 419875"/>
                <a:gd name="connsiteY9" fmla="*/ 3926 h 337071"/>
                <a:gd name="connsiteX10" fmla="*/ 336695 w 419875"/>
                <a:gd name="connsiteY10" fmla="*/ 165 h 33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875" h="337071">
                  <a:moveTo>
                    <a:pt x="336695" y="165"/>
                  </a:moveTo>
                  <a:cubicBezTo>
                    <a:pt x="343860" y="819"/>
                    <a:pt x="351746" y="3436"/>
                    <a:pt x="360038" y="8178"/>
                  </a:cubicBezTo>
                  <a:cubicBezTo>
                    <a:pt x="393209" y="27802"/>
                    <a:pt x="419875" y="74246"/>
                    <a:pt x="419875" y="112840"/>
                  </a:cubicBezTo>
                  <a:cubicBezTo>
                    <a:pt x="419875" y="132137"/>
                    <a:pt x="413046" y="145710"/>
                    <a:pt x="402152" y="152006"/>
                  </a:cubicBezTo>
                  <a:lnTo>
                    <a:pt x="401299" y="152176"/>
                  </a:lnTo>
                  <a:lnTo>
                    <a:pt x="402591" y="154433"/>
                  </a:lnTo>
                  <a:lnTo>
                    <a:pt x="84687" y="337071"/>
                  </a:lnTo>
                  <a:lnTo>
                    <a:pt x="0" y="189128"/>
                  </a:lnTo>
                  <a:lnTo>
                    <a:pt x="312901" y="9364"/>
                  </a:lnTo>
                  <a:lnTo>
                    <a:pt x="317681" y="3926"/>
                  </a:lnTo>
                  <a:cubicBezTo>
                    <a:pt x="323088" y="819"/>
                    <a:pt x="329531" y="-489"/>
                    <a:pt x="336695" y="165"/>
                  </a:cubicBez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156" name="Freeform 248">
              <a:extLst>
                <a:ext uri="{FF2B5EF4-FFF2-40B4-BE49-F238E27FC236}">
                  <a16:creationId xmlns:a16="http://schemas.microsoft.com/office/drawing/2014/main" id="{F288C388-C65E-3FBF-4DB8-642C65AC4268}"/>
                </a:ext>
              </a:extLst>
            </p:cNvPr>
            <p:cNvSpPr>
              <a:spLocks noChangeArrowheads="1"/>
            </p:cNvSpPr>
            <p:nvPr/>
          </p:nvSpPr>
          <p:spPr bwMode="auto">
            <a:xfrm>
              <a:off x="12583428" y="8891496"/>
              <a:ext cx="192981" cy="210261"/>
            </a:xfrm>
            <a:custGeom>
              <a:avLst/>
              <a:gdLst>
                <a:gd name="T0" fmla="*/ 0 w 296"/>
                <a:gd name="T1" fmla="*/ 94 h 321"/>
                <a:gd name="T2" fmla="*/ 166 w 296"/>
                <a:gd name="T3" fmla="*/ 0 h 321"/>
                <a:gd name="T4" fmla="*/ 166 w 296"/>
                <a:gd name="T5" fmla="*/ 0 h 321"/>
                <a:gd name="T6" fmla="*/ 295 w 296"/>
                <a:gd name="T7" fmla="*/ 225 h 321"/>
                <a:gd name="T8" fmla="*/ 130 w 296"/>
                <a:gd name="T9" fmla="*/ 320 h 321"/>
                <a:gd name="T10" fmla="*/ 130 w 296"/>
                <a:gd name="T11" fmla="*/ 320 h 321"/>
                <a:gd name="T12" fmla="*/ 0 w 296"/>
                <a:gd name="T13" fmla="*/ 94 h 321"/>
              </a:gdLst>
              <a:ahLst/>
              <a:cxnLst>
                <a:cxn ang="0">
                  <a:pos x="T0" y="T1"/>
                </a:cxn>
                <a:cxn ang="0">
                  <a:pos x="T2" y="T3"/>
                </a:cxn>
                <a:cxn ang="0">
                  <a:pos x="T4" y="T5"/>
                </a:cxn>
                <a:cxn ang="0">
                  <a:pos x="T6" y="T7"/>
                </a:cxn>
                <a:cxn ang="0">
                  <a:pos x="T8" y="T9"/>
                </a:cxn>
                <a:cxn ang="0">
                  <a:pos x="T10" y="T11"/>
                </a:cxn>
                <a:cxn ang="0">
                  <a:pos x="T12" y="T13"/>
                </a:cxn>
              </a:cxnLst>
              <a:rect l="0" t="0" r="r" b="b"/>
              <a:pathLst>
                <a:path w="296" h="321">
                  <a:moveTo>
                    <a:pt x="0" y="94"/>
                  </a:moveTo>
                  <a:lnTo>
                    <a:pt x="166" y="0"/>
                  </a:lnTo>
                  <a:lnTo>
                    <a:pt x="166" y="0"/>
                  </a:lnTo>
                  <a:cubicBezTo>
                    <a:pt x="234" y="49"/>
                    <a:pt x="288" y="142"/>
                    <a:pt x="295" y="225"/>
                  </a:cubicBezTo>
                  <a:lnTo>
                    <a:pt x="130" y="320"/>
                  </a:lnTo>
                  <a:lnTo>
                    <a:pt x="130" y="320"/>
                  </a:lnTo>
                  <a:cubicBezTo>
                    <a:pt x="61" y="271"/>
                    <a:pt x="8" y="178"/>
                    <a:pt x="0" y="94"/>
                  </a:cubicBez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157" name="Freeform 156">
              <a:extLst>
                <a:ext uri="{FF2B5EF4-FFF2-40B4-BE49-F238E27FC236}">
                  <a16:creationId xmlns:a16="http://schemas.microsoft.com/office/drawing/2014/main" id="{12DC217A-23E0-A217-F770-550418EC6273}"/>
                </a:ext>
              </a:extLst>
            </p:cNvPr>
            <p:cNvSpPr>
              <a:spLocks noChangeArrowheads="1"/>
            </p:cNvSpPr>
            <p:nvPr/>
          </p:nvSpPr>
          <p:spPr bwMode="auto">
            <a:xfrm>
              <a:off x="12062093" y="8897850"/>
              <a:ext cx="664694" cy="534489"/>
            </a:xfrm>
            <a:custGeom>
              <a:avLst/>
              <a:gdLst>
                <a:gd name="connsiteX0" fmla="*/ 529456 w 664694"/>
                <a:gd name="connsiteY0" fmla="*/ 258 h 534489"/>
                <a:gd name="connsiteX1" fmla="*/ 567746 w 664694"/>
                <a:gd name="connsiteY1" fmla="*/ 13403 h 534489"/>
                <a:gd name="connsiteX2" fmla="*/ 664694 w 664694"/>
                <a:gd name="connsiteY2" fmla="*/ 182181 h 534489"/>
                <a:gd name="connsiteX3" fmla="*/ 636035 w 664694"/>
                <a:gd name="connsiteY3" fmla="*/ 245147 h 534489"/>
                <a:gd name="connsiteX4" fmla="*/ 634414 w 664694"/>
                <a:gd name="connsiteY4" fmla="*/ 245472 h 534489"/>
                <a:gd name="connsiteX5" fmla="*/ 635894 w 664694"/>
                <a:gd name="connsiteY5" fmla="*/ 248052 h 534489"/>
                <a:gd name="connsiteX6" fmla="*/ 136962 w 664694"/>
                <a:gd name="connsiteY6" fmla="*/ 534489 h 534489"/>
                <a:gd name="connsiteX7" fmla="*/ 0 w 664694"/>
                <a:gd name="connsiteY7" fmla="*/ 295138 h 534489"/>
                <a:gd name="connsiteX8" fmla="*/ 495326 w 664694"/>
                <a:gd name="connsiteY8" fmla="*/ 9749 h 534489"/>
                <a:gd name="connsiteX9" fmla="*/ 498229 w 664694"/>
                <a:gd name="connsiteY9" fmla="*/ 6479 h 534489"/>
                <a:gd name="connsiteX10" fmla="*/ 529456 w 664694"/>
                <a:gd name="connsiteY10" fmla="*/ 258 h 5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4694" h="534489">
                  <a:moveTo>
                    <a:pt x="529456" y="258"/>
                  </a:moveTo>
                  <a:cubicBezTo>
                    <a:pt x="541216" y="1307"/>
                    <a:pt x="554154" y="5583"/>
                    <a:pt x="567746" y="13403"/>
                  </a:cubicBezTo>
                  <a:cubicBezTo>
                    <a:pt x="621460" y="44683"/>
                    <a:pt x="664694" y="120274"/>
                    <a:pt x="664694" y="182181"/>
                  </a:cubicBezTo>
                  <a:cubicBezTo>
                    <a:pt x="664694" y="213135"/>
                    <a:pt x="653722" y="234965"/>
                    <a:pt x="636035" y="245147"/>
                  </a:cubicBezTo>
                  <a:lnTo>
                    <a:pt x="634414" y="245472"/>
                  </a:lnTo>
                  <a:lnTo>
                    <a:pt x="635894" y="248052"/>
                  </a:lnTo>
                  <a:lnTo>
                    <a:pt x="136962" y="534489"/>
                  </a:lnTo>
                  <a:lnTo>
                    <a:pt x="0" y="295138"/>
                  </a:lnTo>
                  <a:lnTo>
                    <a:pt x="495326" y="9749"/>
                  </a:lnTo>
                  <a:lnTo>
                    <a:pt x="498229" y="6479"/>
                  </a:lnTo>
                  <a:cubicBezTo>
                    <a:pt x="507113" y="1388"/>
                    <a:pt x="517696" y="-791"/>
                    <a:pt x="529456" y="258"/>
                  </a:cubicBez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158" name="Freeform 251">
              <a:extLst>
                <a:ext uri="{FF2B5EF4-FFF2-40B4-BE49-F238E27FC236}">
                  <a16:creationId xmlns:a16="http://schemas.microsoft.com/office/drawing/2014/main" id="{9887A1A3-12D6-8252-0B29-4EA3869CC252}"/>
                </a:ext>
              </a:extLst>
            </p:cNvPr>
            <p:cNvSpPr>
              <a:spLocks noChangeArrowheads="1"/>
            </p:cNvSpPr>
            <p:nvPr/>
          </p:nvSpPr>
          <p:spPr bwMode="auto">
            <a:xfrm>
              <a:off x="7914458" y="8591945"/>
              <a:ext cx="6529645" cy="3770315"/>
            </a:xfrm>
            <a:custGeom>
              <a:avLst/>
              <a:gdLst>
                <a:gd name="T0" fmla="*/ 5539 w 9996"/>
                <a:gd name="T1" fmla="*/ 5684 h 5773"/>
                <a:gd name="T2" fmla="*/ 152 w 9996"/>
                <a:gd name="T3" fmla="*/ 2574 h 5773"/>
                <a:gd name="T4" fmla="*/ 152 w 9996"/>
                <a:gd name="T5" fmla="*/ 2574 h 5773"/>
                <a:gd name="T6" fmla="*/ 195 w 9996"/>
                <a:gd name="T7" fmla="*/ 2230 h 5773"/>
                <a:gd name="T8" fmla="*/ 3863 w 9996"/>
                <a:gd name="T9" fmla="*/ 113 h 5773"/>
                <a:gd name="T10" fmla="*/ 3863 w 9996"/>
                <a:gd name="T11" fmla="*/ 113 h 5773"/>
                <a:gd name="T12" fmla="*/ 4457 w 9996"/>
                <a:gd name="T13" fmla="*/ 89 h 5773"/>
                <a:gd name="T14" fmla="*/ 9843 w 9996"/>
                <a:gd name="T15" fmla="*/ 3199 h 5773"/>
                <a:gd name="T16" fmla="*/ 9843 w 9996"/>
                <a:gd name="T17" fmla="*/ 3199 h 5773"/>
                <a:gd name="T18" fmla="*/ 9800 w 9996"/>
                <a:gd name="T19" fmla="*/ 3542 h 5773"/>
                <a:gd name="T20" fmla="*/ 6133 w 9996"/>
                <a:gd name="T21" fmla="*/ 5659 h 5773"/>
                <a:gd name="T22" fmla="*/ 6133 w 9996"/>
                <a:gd name="T23" fmla="*/ 5659 h 5773"/>
                <a:gd name="T24" fmla="*/ 5539 w 9996"/>
                <a:gd name="T25" fmla="*/ 5684 h 5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6" h="5773">
                  <a:moveTo>
                    <a:pt x="5539" y="5684"/>
                  </a:moveTo>
                  <a:lnTo>
                    <a:pt x="152" y="2574"/>
                  </a:lnTo>
                  <a:lnTo>
                    <a:pt x="152" y="2574"/>
                  </a:lnTo>
                  <a:cubicBezTo>
                    <a:pt x="0" y="2486"/>
                    <a:pt x="19" y="2332"/>
                    <a:pt x="195" y="2230"/>
                  </a:cubicBezTo>
                  <a:lnTo>
                    <a:pt x="3863" y="113"/>
                  </a:lnTo>
                  <a:lnTo>
                    <a:pt x="3863" y="113"/>
                  </a:lnTo>
                  <a:cubicBezTo>
                    <a:pt x="4039" y="12"/>
                    <a:pt x="4305" y="0"/>
                    <a:pt x="4457" y="89"/>
                  </a:cubicBezTo>
                  <a:lnTo>
                    <a:pt x="9843" y="3199"/>
                  </a:lnTo>
                  <a:lnTo>
                    <a:pt x="9843" y="3199"/>
                  </a:lnTo>
                  <a:cubicBezTo>
                    <a:pt x="9995" y="3287"/>
                    <a:pt x="9977" y="3441"/>
                    <a:pt x="9800" y="3542"/>
                  </a:cubicBezTo>
                  <a:lnTo>
                    <a:pt x="6133" y="5659"/>
                  </a:lnTo>
                  <a:lnTo>
                    <a:pt x="6133" y="5659"/>
                  </a:lnTo>
                  <a:cubicBezTo>
                    <a:pt x="5957" y="5761"/>
                    <a:pt x="5691" y="5772"/>
                    <a:pt x="5539" y="5684"/>
                  </a:cubicBez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159" name="Freeform 252">
              <a:extLst>
                <a:ext uri="{FF2B5EF4-FFF2-40B4-BE49-F238E27FC236}">
                  <a16:creationId xmlns:a16="http://schemas.microsoft.com/office/drawing/2014/main" id="{DB1B0D7A-4EF2-854C-9937-47F16DF16035}"/>
                </a:ext>
              </a:extLst>
            </p:cNvPr>
            <p:cNvSpPr>
              <a:spLocks noChangeArrowheads="1"/>
            </p:cNvSpPr>
            <p:nvPr/>
          </p:nvSpPr>
          <p:spPr bwMode="auto">
            <a:xfrm>
              <a:off x="11684774" y="11763157"/>
              <a:ext cx="720076" cy="443567"/>
            </a:xfrm>
            <a:custGeom>
              <a:avLst/>
              <a:gdLst>
                <a:gd name="T0" fmla="*/ 1066 w 1103"/>
                <a:gd name="T1" fmla="*/ 678 h 679"/>
                <a:gd name="T2" fmla="*/ 1066 w 1103"/>
                <a:gd name="T3" fmla="*/ 678 h 679"/>
                <a:gd name="T4" fmla="*/ 1050 w 1103"/>
                <a:gd name="T5" fmla="*/ 673 h 679"/>
                <a:gd name="T6" fmla="*/ 20 w 1103"/>
                <a:gd name="T7" fmla="*/ 63 h 679"/>
                <a:gd name="T8" fmla="*/ 20 w 1103"/>
                <a:gd name="T9" fmla="*/ 63 h 679"/>
                <a:gd name="T10" fmla="*/ 9 w 1103"/>
                <a:gd name="T11" fmla="*/ 20 h 679"/>
                <a:gd name="T12" fmla="*/ 9 w 1103"/>
                <a:gd name="T13" fmla="*/ 20 h 679"/>
                <a:gd name="T14" fmla="*/ 52 w 1103"/>
                <a:gd name="T15" fmla="*/ 9 h 679"/>
                <a:gd name="T16" fmla="*/ 1082 w 1103"/>
                <a:gd name="T17" fmla="*/ 619 h 679"/>
                <a:gd name="T18" fmla="*/ 1082 w 1103"/>
                <a:gd name="T19" fmla="*/ 619 h 679"/>
                <a:gd name="T20" fmla="*/ 1093 w 1103"/>
                <a:gd name="T21" fmla="*/ 662 h 679"/>
                <a:gd name="T22" fmla="*/ 1093 w 1103"/>
                <a:gd name="T23" fmla="*/ 662 h 679"/>
                <a:gd name="T24" fmla="*/ 1066 w 1103"/>
                <a:gd name="T25" fmla="*/ 678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3" h="679">
                  <a:moveTo>
                    <a:pt x="1066" y="678"/>
                  </a:moveTo>
                  <a:lnTo>
                    <a:pt x="1066" y="678"/>
                  </a:lnTo>
                  <a:cubicBezTo>
                    <a:pt x="1060" y="678"/>
                    <a:pt x="1054" y="677"/>
                    <a:pt x="1050" y="673"/>
                  </a:cubicBezTo>
                  <a:lnTo>
                    <a:pt x="20" y="63"/>
                  </a:lnTo>
                  <a:lnTo>
                    <a:pt x="20" y="63"/>
                  </a:lnTo>
                  <a:cubicBezTo>
                    <a:pt x="5" y="54"/>
                    <a:pt x="0" y="35"/>
                    <a:pt x="9" y="20"/>
                  </a:cubicBezTo>
                  <a:lnTo>
                    <a:pt x="9" y="20"/>
                  </a:lnTo>
                  <a:cubicBezTo>
                    <a:pt x="17" y="4"/>
                    <a:pt x="37" y="0"/>
                    <a:pt x="52" y="9"/>
                  </a:cubicBezTo>
                  <a:lnTo>
                    <a:pt x="1082" y="619"/>
                  </a:lnTo>
                  <a:lnTo>
                    <a:pt x="1082" y="619"/>
                  </a:lnTo>
                  <a:cubicBezTo>
                    <a:pt x="1097" y="628"/>
                    <a:pt x="1102" y="648"/>
                    <a:pt x="1093" y="662"/>
                  </a:cubicBezTo>
                  <a:lnTo>
                    <a:pt x="1093" y="662"/>
                  </a:lnTo>
                  <a:cubicBezTo>
                    <a:pt x="1087" y="672"/>
                    <a:pt x="1076" y="678"/>
                    <a:pt x="1066" y="678"/>
                  </a:cubicBez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160" name="Freeform 253">
              <a:extLst>
                <a:ext uri="{FF2B5EF4-FFF2-40B4-BE49-F238E27FC236}">
                  <a16:creationId xmlns:a16="http://schemas.microsoft.com/office/drawing/2014/main" id="{DABD052E-7F4C-6417-9C4D-4A9C1F142C77}"/>
                </a:ext>
              </a:extLst>
            </p:cNvPr>
            <p:cNvSpPr>
              <a:spLocks noChangeArrowheads="1"/>
            </p:cNvSpPr>
            <p:nvPr/>
          </p:nvSpPr>
          <p:spPr bwMode="auto">
            <a:xfrm>
              <a:off x="7946141" y="8387443"/>
              <a:ext cx="6469159" cy="3660865"/>
            </a:xfrm>
            <a:custGeom>
              <a:avLst/>
              <a:gdLst>
                <a:gd name="T0" fmla="*/ 9899 w 9903"/>
                <a:gd name="T1" fmla="*/ 2930 h 5606"/>
                <a:gd name="T2" fmla="*/ 9162 w 9903"/>
                <a:gd name="T3" fmla="*/ 2833 h 5606"/>
                <a:gd name="T4" fmla="*/ 4410 w 9903"/>
                <a:gd name="T5" fmla="*/ 88 h 5606"/>
                <a:gd name="T6" fmla="*/ 4410 w 9903"/>
                <a:gd name="T7" fmla="*/ 88 h 5606"/>
                <a:gd name="T8" fmla="*/ 3816 w 9903"/>
                <a:gd name="T9" fmla="*/ 113 h 5606"/>
                <a:gd name="T10" fmla="*/ 448 w 9903"/>
                <a:gd name="T11" fmla="*/ 2057 h 5606"/>
                <a:gd name="T12" fmla="*/ 2 w 9903"/>
                <a:gd name="T13" fmla="*/ 1998 h 5606"/>
                <a:gd name="T14" fmla="*/ 2 w 9903"/>
                <a:gd name="T15" fmla="*/ 2251 h 5606"/>
                <a:gd name="T16" fmla="*/ 3 w 9903"/>
                <a:gd name="T17" fmla="*/ 2251 h 5606"/>
                <a:gd name="T18" fmla="*/ 3 w 9903"/>
                <a:gd name="T19" fmla="*/ 2251 h 5606"/>
                <a:gd name="T20" fmla="*/ 105 w 9903"/>
                <a:gd name="T21" fmla="*/ 2407 h 5606"/>
                <a:gd name="T22" fmla="*/ 5492 w 9903"/>
                <a:gd name="T23" fmla="*/ 5517 h 5606"/>
                <a:gd name="T24" fmla="*/ 5492 w 9903"/>
                <a:gd name="T25" fmla="*/ 5517 h 5606"/>
                <a:gd name="T26" fmla="*/ 6086 w 9903"/>
                <a:gd name="T27" fmla="*/ 5492 h 5606"/>
                <a:gd name="T28" fmla="*/ 9753 w 9903"/>
                <a:gd name="T29" fmla="*/ 3376 h 5606"/>
                <a:gd name="T30" fmla="*/ 9753 w 9903"/>
                <a:gd name="T31" fmla="*/ 3376 h 5606"/>
                <a:gd name="T32" fmla="*/ 9899 w 9903"/>
                <a:gd name="T33" fmla="*/ 3175 h 5606"/>
                <a:gd name="T34" fmla="*/ 9899 w 9903"/>
                <a:gd name="T35" fmla="*/ 2930 h 5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03" h="5606">
                  <a:moveTo>
                    <a:pt x="9899" y="2930"/>
                  </a:moveTo>
                  <a:lnTo>
                    <a:pt x="9162" y="2833"/>
                  </a:lnTo>
                  <a:lnTo>
                    <a:pt x="4410" y="88"/>
                  </a:lnTo>
                  <a:lnTo>
                    <a:pt x="4410" y="88"/>
                  </a:lnTo>
                  <a:cubicBezTo>
                    <a:pt x="4258" y="0"/>
                    <a:pt x="3992" y="11"/>
                    <a:pt x="3816" y="113"/>
                  </a:cubicBezTo>
                  <a:lnTo>
                    <a:pt x="448" y="2057"/>
                  </a:lnTo>
                  <a:lnTo>
                    <a:pt x="2" y="1998"/>
                  </a:lnTo>
                  <a:lnTo>
                    <a:pt x="2" y="2251"/>
                  </a:lnTo>
                  <a:lnTo>
                    <a:pt x="3" y="2251"/>
                  </a:lnTo>
                  <a:lnTo>
                    <a:pt x="3" y="2251"/>
                  </a:lnTo>
                  <a:cubicBezTo>
                    <a:pt x="0" y="2309"/>
                    <a:pt x="34" y="2365"/>
                    <a:pt x="105" y="2407"/>
                  </a:cubicBezTo>
                  <a:lnTo>
                    <a:pt x="5492" y="5517"/>
                  </a:lnTo>
                  <a:lnTo>
                    <a:pt x="5492" y="5517"/>
                  </a:lnTo>
                  <a:cubicBezTo>
                    <a:pt x="5644" y="5605"/>
                    <a:pt x="5910" y="5594"/>
                    <a:pt x="6086" y="5492"/>
                  </a:cubicBezTo>
                  <a:lnTo>
                    <a:pt x="9753" y="3376"/>
                  </a:lnTo>
                  <a:lnTo>
                    <a:pt x="9753" y="3376"/>
                  </a:lnTo>
                  <a:cubicBezTo>
                    <a:pt x="9852" y="3318"/>
                    <a:pt x="9902" y="3245"/>
                    <a:pt x="9899" y="3175"/>
                  </a:cubicBezTo>
                  <a:lnTo>
                    <a:pt x="9899" y="2930"/>
                  </a:lnTo>
                </a:path>
              </a:pathLst>
            </a:custGeom>
            <a:solidFill>
              <a:schemeClr val="accent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161" name="Freeform 160">
              <a:extLst>
                <a:ext uri="{FF2B5EF4-FFF2-40B4-BE49-F238E27FC236}">
                  <a16:creationId xmlns:a16="http://schemas.microsoft.com/office/drawing/2014/main" id="{D3F61322-ED2E-D993-720D-74E2D466E9BE}"/>
                </a:ext>
              </a:extLst>
            </p:cNvPr>
            <p:cNvSpPr>
              <a:spLocks noChangeArrowheads="1"/>
            </p:cNvSpPr>
            <p:nvPr/>
          </p:nvSpPr>
          <p:spPr bwMode="auto">
            <a:xfrm>
              <a:off x="7947447" y="9041271"/>
              <a:ext cx="4131276" cy="2988361"/>
            </a:xfrm>
            <a:custGeom>
              <a:avLst/>
              <a:gdLst>
                <a:gd name="connsiteX0" fmla="*/ 1486371 w 4131276"/>
                <a:gd name="connsiteY0" fmla="*/ 0 h 2988361"/>
                <a:gd name="connsiteX1" fmla="*/ 3911194 w 4131276"/>
                <a:gd name="connsiteY1" fmla="*/ 0 h 2988361"/>
                <a:gd name="connsiteX2" fmla="*/ 4131276 w 4131276"/>
                <a:gd name="connsiteY2" fmla="*/ 127360 h 2988361"/>
                <a:gd name="connsiteX3" fmla="*/ 3785806 w 4131276"/>
                <a:gd name="connsiteY3" fmla="*/ 2987408 h 2988361"/>
                <a:gd name="connsiteX4" fmla="*/ 3585315 w 4131276"/>
                <a:gd name="connsiteY4" fmla="*/ 2949527 h 2988361"/>
                <a:gd name="connsiteX5" fmla="*/ 67266 w 4131276"/>
                <a:gd name="connsiteY5" fmla="*/ 918298 h 2988361"/>
                <a:gd name="connsiteX6" fmla="*/ 653 w 4131276"/>
                <a:gd name="connsiteY6" fmla="*/ 816410 h 2988361"/>
                <a:gd name="connsiteX7" fmla="*/ 0 w 4131276"/>
                <a:gd name="connsiteY7" fmla="*/ 816410 h 2988361"/>
                <a:gd name="connsiteX8" fmla="*/ 0 w 4131276"/>
                <a:gd name="connsiteY8" fmla="*/ 651169 h 2988361"/>
                <a:gd name="connsiteX9" fmla="*/ 6 w 4131276"/>
                <a:gd name="connsiteY9" fmla="*/ 651170 h 2988361"/>
                <a:gd name="connsiteX10" fmla="*/ 6 w 4131276"/>
                <a:gd name="connsiteY10" fmla="*/ 650949 h 2988361"/>
                <a:gd name="connsiteX11" fmla="*/ 130532 w 4131276"/>
                <a:gd name="connsiteY11" fmla="*/ 667859 h 2988361"/>
                <a:gd name="connsiteX12" fmla="*/ 130532 w 4131276"/>
                <a:gd name="connsiteY12" fmla="*/ 668438 h 2988361"/>
                <a:gd name="connsiteX13" fmla="*/ 291266 w 4131276"/>
                <a:gd name="connsiteY13" fmla="*/ 689703 h 298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31276" h="2988361">
                  <a:moveTo>
                    <a:pt x="1486371" y="0"/>
                  </a:moveTo>
                  <a:lnTo>
                    <a:pt x="3911194" y="0"/>
                  </a:lnTo>
                  <a:lnTo>
                    <a:pt x="4131276" y="127360"/>
                  </a:lnTo>
                  <a:lnTo>
                    <a:pt x="3785806" y="2987408"/>
                  </a:lnTo>
                  <a:cubicBezTo>
                    <a:pt x="3711357" y="2991980"/>
                    <a:pt x="3638213" y="2980223"/>
                    <a:pt x="3585315" y="2949527"/>
                  </a:cubicBezTo>
                  <a:lnTo>
                    <a:pt x="67266" y="918298"/>
                  </a:lnTo>
                  <a:cubicBezTo>
                    <a:pt x="20898" y="890867"/>
                    <a:pt x="-1306" y="854292"/>
                    <a:pt x="653" y="816410"/>
                  </a:cubicBezTo>
                  <a:lnTo>
                    <a:pt x="0" y="816410"/>
                  </a:lnTo>
                  <a:lnTo>
                    <a:pt x="0" y="651169"/>
                  </a:lnTo>
                  <a:lnTo>
                    <a:pt x="6" y="651170"/>
                  </a:lnTo>
                  <a:lnTo>
                    <a:pt x="6" y="650949"/>
                  </a:lnTo>
                  <a:lnTo>
                    <a:pt x="130532" y="667859"/>
                  </a:lnTo>
                  <a:lnTo>
                    <a:pt x="130532" y="668438"/>
                  </a:lnTo>
                  <a:lnTo>
                    <a:pt x="291266" y="689703"/>
                  </a:ln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162" name="Freeform 256">
              <a:extLst>
                <a:ext uri="{FF2B5EF4-FFF2-40B4-BE49-F238E27FC236}">
                  <a16:creationId xmlns:a16="http://schemas.microsoft.com/office/drawing/2014/main" id="{EBAB250F-BEA8-C06C-67BB-0B3FCE87034F}"/>
                </a:ext>
              </a:extLst>
            </p:cNvPr>
            <p:cNvSpPr>
              <a:spLocks noChangeArrowheads="1"/>
            </p:cNvSpPr>
            <p:nvPr/>
          </p:nvSpPr>
          <p:spPr bwMode="auto">
            <a:xfrm>
              <a:off x="11566681" y="11619141"/>
              <a:ext cx="331234" cy="426285"/>
            </a:xfrm>
            <a:custGeom>
              <a:avLst/>
              <a:gdLst>
                <a:gd name="T0" fmla="*/ 0 w 506"/>
                <a:gd name="T1" fmla="*/ 595 h 651"/>
                <a:gd name="T2" fmla="*/ 0 w 506"/>
                <a:gd name="T3" fmla="*/ 595 h 651"/>
                <a:gd name="T4" fmla="*/ 505 w 506"/>
                <a:gd name="T5" fmla="*/ 564 h 651"/>
                <a:gd name="T6" fmla="*/ 505 w 506"/>
                <a:gd name="T7" fmla="*/ 0 h 651"/>
                <a:gd name="T8" fmla="*/ 0 w 506"/>
                <a:gd name="T9" fmla="*/ 0 h 651"/>
                <a:gd name="T10" fmla="*/ 0 w 506"/>
                <a:gd name="T11" fmla="*/ 595 h 651"/>
              </a:gdLst>
              <a:ahLst/>
              <a:cxnLst>
                <a:cxn ang="0">
                  <a:pos x="T0" y="T1"/>
                </a:cxn>
                <a:cxn ang="0">
                  <a:pos x="T2" y="T3"/>
                </a:cxn>
                <a:cxn ang="0">
                  <a:pos x="T4" y="T5"/>
                </a:cxn>
                <a:cxn ang="0">
                  <a:pos x="T6" y="T7"/>
                </a:cxn>
                <a:cxn ang="0">
                  <a:pos x="T8" y="T9"/>
                </a:cxn>
                <a:cxn ang="0">
                  <a:pos x="T10" y="T11"/>
                </a:cxn>
              </a:cxnLst>
              <a:rect l="0" t="0" r="r" b="b"/>
              <a:pathLst>
                <a:path w="506" h="651">
                  <a:moveTo>
                    <a:pt x="0" y="595"/>
                  </a:moveTo>
                  <a:lnTo>
                    <a:pt x="0" y="595"/>
                  </a:lnTo>
                  <a:cubicBezTo>
                    <a:pt x="145" y="650"/>
                    <a:pt x="351" y="638"/>
                    <a:pt x="505" y="564"/>
                  </a:cubicBezTo>
                  <a:lnTo>
                    <a:pt x="505" y="0"/>
                  </a:lnTo>
                  <a:lnTo>
                    <a:pt x="0" y="0"/>
                  </a:lnTo>
                  <a:lnTo>
                    <a:pt x="0" y="595"/>
                  </a:ln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163" name="Freeform 257">
              <a:extLst>
                <a:ext uri="{FF2B5EF4-FFF2-40B4-BE49-F238E27FC236}">
                  <a16:creationId xmlns:a16="http://schemas.microsoft.com/office/drawing/2014/main" id="{41AA9EC5-F8F7-AB93-6190-2CA419D0913E}"/>
                </a:ext>
              </a:extLst>
            </p:cNvPr>
            <p:cNvSpPr>
              <a:spLocks noChangeArrowheads="1"/>
            </p:cNvSpPr>
            <p:nvPr/>
          </p:nvSpPr>
          <p:spPr bwMode="auto">
            <a:xfrm>
              <a:off x="7914458" y="8113815"/>
              <a:ext cx="6529645" cy="3770315"/>
            </a:xfrm>
            <a:custGeom>
              <a:avLst/>
              <a:gdLst>
                <a:gd name="T0" fmla="*/ 5539 w 9996"/>
                <a:gd name="T1" fmla="*/ 5683 h 5773"/>
                <a:gd name="T2" fmla="*/ 152 w 9996"/>
                <a:gd name="T3" fmla="*/ 2573 h 5773"/>
                <a:gd name="T4" fmla="*/ 152 w 9996"/>
                <a:gd name="T5" fmla="*/ 2573 h 5773"/>
                <a:gd name="T6" fmla="*/ 195 w 9996"/>
                <a:gd name="T7" fmla="*/ 2230 h 5773"/>
                <a:gd name="T8" fmla="*/ 3863 w 9996"/>
                <a:gd name="T9" fmla="*/ 113 h 5773"/>
                <a:gd name="T10" fmla="*/ 3863 w 9996"/>
                <a:gd name="T11" fmla="*/ 113 h 5773"/>
                <a:gd name="T12" fmla="*/ 4457 w 9996"/>
                <a:gd name="T13" fmla="*/ 89 h 5773"/>
                <a:gd name="T14" fmla="*/ 9843 w 9996"/>
                <a:gd name="T15" fmla="*/ 3199 h 5773"/>
                <a:gd name="T16" fmla="*/ 9843 w 9996"/>
                <a:gd name="T17" fmla="*/ 3199 h 5773"/>
                <a:gd name="T18" fmla="*/ 9800 w 9996"/>
                <a:gd name="T19" fmla="*/ 3542 h 5773"/>
                <a:gd name="T20" fmla="*/ 6133 w 9996"/>
                <a:gd name="T21" fmla="*/ 5659 h 5773"/>
                <a:gd name="T22" fmla="*/ 6133 w 9996"/>
                <a:gd name="T23" fmla="*/ 5659 h 5773"/>
                <a:gd name="T24" fmla="*/ 5539 w 9996"/>
                <a:gd name="T25" fmla="*/ 5683 h 5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6" h="5773">
                  <a:moveTo>
                    <a:pt x="5539" y="5683"/>
                  </a:moveTo>
                  <a:lnTo>
                    <a:pt x="152" y="2573"/>
                  </a:lnTo>
                  <a:lnTo>
                    <a:pt x="152" y="2573"/>
                  </a:lnTo>
                  <a:cubicBezTo>
                    <a:pt x="0" y="2485"/>
                    <a:pt x="19" y="2332"/>
                    <a:pt x="195" y="2230"/>
                  </a:cubicBezTo>
                  <a:lnTo>
                    <a:pt x="3863" y="113"/>
                  </a:lnTo>
                  <a:lnTo>
                    <a:pt x="3863" y="113"/>
                  </a:lnTo>
                  <a:cubicBezTo>
                    <a:pt x="4039" y="11"/>
                    <a:pt x="4305" y="0"/>
                    <a:pt x="4457" y="89"/>
                  </a:cubicBezTo>
                  <a:lnTo>
                    <a:pt x="9843" y="3199"/>
                  </a:lnTo>
                  <a:lnTo>
                    <a:pt x="9843" y="3199"/>
                  </a:lnTo>
                  <a:cubicBezTo>
                    <a:pt x="9995" y="3287"/>
                    <a:pt x="9977" y="3441"/>
                    <a:pt x="9800" y="3542"/>
                  </a:cubicBezTo>
                  <a:lnTo>
                    <a:pt x="6133" y="5659"/>
                  </a:lnTo>
                  <a:lnTo>
                    <a:pt x="6133" y="5659"/>
                  </a:lnTo>
                  <a:cubicBezTo>
                    <a:pt x="5957" y="5760"/>
                    <a:pt x="5691" y="5772"/>
                    <a:pt x="5539" y="5683"/>
                  </a:cubicBezTo>
                </a:path>
              </a:pathLst>
            </a:custGeom>
            <a:solidFill>
              <a:schemeClr val="accent2">
                <a:lumMod val="20000"/>
                <a:lumOff val="80000"/>
              </a:schemeClr>
            </a:solidFill>
            <a:ln>
              <a:noFill/>
            </a:ln>
            <a:effectLst/>
          </p:spPr>
          <p:txBody>
            <a:bodyPr wrap="none" anchor="ctr"/>
            <a:lstStyle/>
            <a:p>
              <a:endParaRPr lang="en-US" sz="6532" dirty="0">
                <a:latin typeface="Lato Light" panose="020F0502020204030203" pitchFamily="34" charset="0"/>
              </a:endParaRPr>
            </a:p>
          </p:txBody>
        </p:sp>
        <p:sp>
          <p:nvSpPr>
            <p:cNvPr id="164" name="Freeform 258">
              <a:extLst>
                <a:ext uri="{FF2B5EF4-FFF2-40B4-BE49-F238E27FC236}">
                  <a16:creationId xmlns:a16="http://schemas.microsoft.com/office/drawing/2014/main" id="{BBFA07FF-55D5-27F0-86B8-1BC9046B6263}"/>
                </a:ext>
              </a:extLst>
            </p:cNvPr>
            <p:cNvSpPr>
              <a:spLocks noChangeArrowheads="1"/>
            </p:cNvSpPr>
            <p:nvPr/>
          </p:nvSpPr>
          <p:spPr bwMode="auto">
            <a:xfrm>
              <a:off x="7937502" y="9666297"/>
              <a:ext cx="6489320" cy="2217833"/>
            </a:xfrm>
            <a:custGeom>
              <a:avLst/>
              <a:gdLst>
                <a:gd name="T0" fmla="*/ 9766 w 9933"/>
                <a:gd name="T1" fmla="*/ 1072 h 3395"/>
                <a:gd name="T2" fmla="*/ 6099 w 9933"/>
                <a:gd name="T3" fmla="*/ 3189 h 3395"/>
                <a:gd name="T4" fmla="*/ 6099 w 9933"/>
                <a:gd name="T5" fmla="*/ 3189 h 3395"/>
                <a:gd name="T6" fmla="*/ 5505 w 9933"/>
                <a:gd name="T7" fmla="*/ 3213 h 3395"/>
                <a:gd name="T8" fmla="*/ 118 w 9933"/>
                <a:gd name="T9" fmla="*/ 103 h 3395"/>
                <a:gd name="T10" fmla="*/ 118 w 9933"/>
                <a:gd name="T11" fmla="*/ 103 h 3395"/>
                <a:gd name="T12" fmla="*/ 24 w 9933"/>
                <a:gd name="T13" fmla="*/ 0 h 3395"/>
                <a:gd name="T14" fmla="*/ 24 w 9933"/>
                <a:gd name="T15" fmla="*/ 0 h 3395"/>
                <a:gd name="T16" fmla="*/ 118 w 9933"/>
                <a:gd name="T17" fmla="*/ 195 h 3395"/>
                <a:gd name="T18" fmla="*/ 5505 w 9933"/>
                <a:gd name="T19" fmla="*/ 3305 h 3395"/>
                <a:gd name="T20" fmla="*/ 5505 w 9933"/>
                <a:gd name="T21" fmla="*/ 3305 h 3395"/>
                <a:gd name="T22" fmla="*/ 6099 w 9933"/>
                <a:gd name="T23" fmla="*/ 3281 h 3395"/>
                <a:gd name="T24" fmla="*/ 9766 w 9933"/>
                <a:gd name="T25" fmla="*/ 1164 h 3395"/>
                <a:gd name="T26" fmla="*/ 9766 w 9933"/>
                <a:gd name="T27" fmla="*/ 1164 h 3395"/>
                <a:gd name="T28" fmla="*/ 9904 w 9933"/>
                <a:gd name="T29" fmla="*/ 924 h 3395"/>
                <a:gd name="T30" fmla="*/ 9904 w 9933"/>
                <a:gd name="T31" fmla="*/ 924 h 3395"/>
                <a:gd name="T32" fmla="*/ 9766 w 9933"/>
                <a:gd name="T33" fmla="*/ 1072 h 3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33" h="3395">
                  <a:moveTo>
                    <a:pt x="9766" y="1072"/>
                  </a:moveTo>
                  <a:lnTo>
                    <a:pt x="6099" y="3189"/>
                  </a:lnTo>
                  <a:lnTo>
                    <a:pt x="6099" y="3189"/>
                  </a:lnTo>
                  <a:cubicBezTo>
                    <a:pt x="5923" y="3290"/>
                    <a:pt x="5657" y="3301"/>
                    <a:pt x="5505" y="3213"/>
                  </a:cubicBezTo>
                  <a:lnTo>
                    <a:pt x="118" y="103"/>
                  </a:lnTo>
                  <a:lnTo>
                    <a:pt x="118" y="103"/>
                  </a:lnTo>
                  <a:cubicBezTo>
                    <a:pt x="68" y="74"/>
                    <a:pt x="37" y="39"/>
                    <a:pt x="24" y="0"/>
                  </a:cubicBezTo>
                  <a:lnTo>
                    <a:pt x="24" y="0"/>
                  </a:lnTo>
                  <a:cubicBezTo>
                    <a:pt x="0" y="72"/>
                    <a:pt x="30" y="144"/>
                    <a:pt x="118" y="195"/>
                  </a:cubicBezTo>
                  <a:lnTo>
                    <a:pt x="5505" y="3305"/>
                  </a:lnTo>
                  <a:lnTo>
                    <a:pt x="5505" y="3305"/>
                  </a:lnTo>
                  <a:cubicBezTo>
                    <a:pt x="5657" y="3394"/>
                    <a:pt x="5923" y="3382"/>
                    <a:pt x="6099" y="3281"/>
                  </a:cubicBezTo>
                  <a:lnTo>
                    <a:pt x="9766" y="1164"/>
                  </a:lnTo>
                  <a:lnTo>
                    <a:pt x="9766" y="1164"/>
                  </a:lnTo>
                  <a:cubicBezTo>
                    <a:pt x="9885" y="1096"/>
                    <a:pt x="9932" y="1004"/>
                    <a:pt x="9904" y="924"/>
                  </a:cubicBezTo>
                  <a:lnTo>
                    <a:pt x="9904" y="924"/>
                  </a:lnTo>
                  <a:cubicBezTo>
                    <a:pt x="9887" y="977"/>
                    <a:pt x="9840" y="1029"/>
                    <a:pt x="9766" y="1072"/>
                  </a:cubicBezTo>
                </a:path>
              </a:pathLst>
            </a:custGeom>
            <a:solidFill>
              <a:schemeClr val="bg1"/>
            </a:solidFill>
            <a:ln>
              <a:noFill/>
            </a:ln>
            <a:effectLst/>
          </p:spPr>
          <p:txBody>
            <a:bodyPr wrap="none" anchor="ctr"/>
            <a:lstStyle/>
            <a:p>
              <a:endParaRPr lang="en-US" sz="6532" dirty="0">
                <a:latin typeface="Lato Light" panose="020F0502020204030203" pitchFamily="34" charset="0"/>
              </a:endParaRPr>
            </a:p>
          </p:txBody>
        </p:sp>
        <p:sp>
          <p:nvSpPr>
            <p:cNvPr id="165" name="Freeform 164">
              <a:extLst>
                <a:ext uri="{FF2B5EF4-FFF2-40B4-BE49-F238E27FC236}">
                  <a16:creationId xmlns:a16="http://schemas.microsoft.com/office/drawing/2014/main" id="{D6EC96F8-9969-3BF9-1B75-A930F2C247CA}"/>
                </a:ext>
              </a:extLst>
            </p:cNvPr>
            <p:cNvSpPr>
              <a:spLocks noChangeArrowheads="1"/>
            </p:cNvSpPr>
            <p:nvPr/>
          </p:nvSpPr>
          <p:spPr bwMode="auto">
            <a:xfrm>
              <a:off x="9341640" y="8257271"/>
              <a:ext cx="4708662" cy="2809236"/>
            </a:xfrm>
            <a:custGeom>
              <a:avLst/>
              <a:gdLst>
                <a:gd name="connsiteX0" fmla="*/ 3453928 w 4708662"/>
                <a:gd name="connsiteY0" fmla="*/ 2629347 h 2809236"/>
                <a:gd name="connsiteX1" fmla="*/ 3473747 w 4708662"/>
                <a:gd name="connsiteY1" fmla="*/ 2633255 h 2809236"/>
                <a:gd name="connsiteX2" fmla="*/ 3650567 w 4708662"/>
                <a:gd name="connsiteY2" fmla="*/ 2735521 h 2809236"/>
                <a:gd name="connsiteX3" fmla="*/ 3647958 w 4708662"/>
                <a:gd name="connsiteY3" fmla="*/ 2758971 h 2809236"/>
                <a:gd name="connsiteX4" fmla="*/ 3570965 w 4708662"/>
                <a:gd name="connsiteY4" fmla="*/ 2803916 h 2809236"/>
                <a:gd name="connsiteX5" fmla="*/ 3530512 w 4708662"/>
                <a:gd name="connsiteY5" fmla="*/ 2805218 h 2809236"/>
                <a:gd name="connsiteX6" fmla="*/ 3353039 w 4708662"/>
                <a:gd name="connsiteY6" fmla="*/ 2702952 h 2809236"/>
                <a:gd name="connsiteX7" fmla="*/ 3356301 w 4708662"/>
                <a:gd name="connsiteY7" fmla="*/ 2679503 h 2809236"/>
                <a:gd name="connsiteX8" fmla="*/ 3432641 w 4708662"/>
                <a:gd name="connsiteY8" fmla="*/ 2635209 h 2809236"/>
                <a:gd name="connsiteX9" fmla="*/ 3453928 w 4708662"/>
                <a:gd name="connsiteY9" fmla="*/ 2629347 h 2809236"/>
                <a:gd name="connsiteX10" fmla="*/ 3206302 w 4708662"/>
                <a:gd name="connsiteY10" fmla="*/ 2485331 h 2809236"/>
                <a:gd name="connsiteX11" fmla="*/ 3226040 w 4708662"/>
                <a:gd name="connsiteY11" fmla="*/ 2489239 h 2809236"/>
                <a:gd name="connsiteX12" fmla="*/ 3403513 w 4708662"/>
                <a:gd name="connsiteY12" fmla="*/ 2591505 h 2809236"/>
                <a:gd name="connsiteX13" fmla="*/ 3400903 w 4708662"/>
                <a:gd name="connsiteY13" fmla="*/ 2614955 h 2809236"/>
                <a:gd name="connsiteX14" fmla="*/ 3323911 w 4708662"/>
                <a:gd name="connsiteY14" fmla="*/ 2659248 h 2809236"/>
                <a:gd name="connsiteX15" fmla="*/ 3282805 w 4708662"/>
                <a:gd name="connsiteY15" fmla="*/ 2661202 h 2809236"/>
                <a:gd name="connsiteX16" fmla="*/ 3105332 w 4708662"/>
                <a:gd name="connsiteY16" fmla="*/ 2558936 h 2809236"/>
                <a:gd name="connsiteX17" fmla="*/ 3108594 w 4708662"/>
                <a:gd name="connsiteY17" fmla="*/ 2534836 h 2809236"/>
                <a:gd name="connsiteX18" fmla="*/ 3185586 w 4708662"/>
                <a:gd name="connsiteY18" fmla="*/ 2491193 h 2809236"/>
                <a:gd name="connsiteX19" fmla="*/ 3206302 w 4708662"/>
                <a:gd name="connsiteY19" fmla="*/ 2485331 h 2809236"/>
                <a:gd name="connsiteX20" fmla="*/ 3341169 w 4708662"/>
                <a:gd name="connsiteY20" fmla="*/ 2407562 h 2809236"/>
                <a:gd name="connsiteX21" fmla="*/ 3361028 w 4708662"/>
                <a:gd name="connsiteY21" fmla="*/ 2411470 h 2809236"/>
                <a:gd name="connsiteX22" fmla="*/ 3538865 w 4708662"/>
                <a:gd name="connsiteY22" fmla="*/ 2513736 h 2809236"/>
                <a:gd name="connsiteX23" fmla="*/ 3535596 w 4708662"/>
                <a:gd name="connsiteY23" fmla="*/ 2537186 h 2809236"/>
                <a:gd name="connsiteX24" fmla="*/ 3458446 w 4708662"/>
                <a:gd name="connsiteY24" fmla="*/ 2581479 h 2809236"/>
                <a:gd name="connsiteX25" fmla="*/ 3417910 w 4708662"/>
                <a:gd name="connsiteY25" fmla="*/ 2583433 h 2809236"/>
                <a:gd name="connsiteX26" fmla="*/ 3240073 w 4708662"/>
                <a:gd name="connsiteY26" fmla="*/ 2481167 h 2809236"/>
                <a:gd name="connsiteX27" fmla="*/ 3243342 w 4708662"/>
                <a:gd name="connsiteY27" fmla="*/ 2457718 h 2809236"/>
                <a:gd name="connsiteX28" fmla="*/ 3319838 w 4708662"/>
                <a:gd name="connsiteY28" fmla="*/ 2413424 h 2809236"/>
                <a:gd name="connsiteX29" fmla="*/ 3341169 w 4708662"/>
                <a:gd name="connsiteY29" fmla="*/ 2407562 h 2809236"/>
                <a:gd name="connsiteX30" fmla="*/ 2961051 w 4708662"/>
                <a:gd name="connsiteY30" fmla="*/ 2344195 h 2809236"/>
                <a:gd name="connsiteX31" fmla="*/ 2980828 w 4708662"/>
                <a:gd name="connsiteY31" fmla="*/ 2348103 h 2809236"/>
                <a:gd name="connsiteX32" fmla="*/ 3158011 w 4708662"/>
                <a:gd name="connsiteY32" fmla="*/ 2449718 h 2809236"/>
                <a:gd name="connsiteX33" fmla="*/ 3155396 w 4708662"/>
                <a:gd name="connsiteY33" fmla="*/ 2473819 h 2809236"/>
                <a:gd name="connsiteX34" fmla="*/ 3078246 w 4708662"/>
                <a:gd name="connsiteY34" fmla="*/ 2518112 h 2809236"/>
                <a:gd name="connsiteX35" fmla="*/ 3037710 w 4708662"/>
                <a:gd name="connsiteY35" fmla="*/ 2519415 h 2809236"/>
                <a:gd name="connsiteX36" fmla="*/ 2861181 w 4708662"/>
                <a:gd name="connsiteY36" fmla="*/ 2417800 h 2809236"/>
                <a:gd name="connsiteX37" fmla="*/ 2863796 w 4708662"/>
                <a:gd name="connsiteY37" fmla="*/ 2393700 h 2809236"/>
                <a:gd name="connsiteX38" fmla="*/ 2940292 w 4708662"/>
                <a:gd name="connsiteY38" fmla="*/ 2350057 h 2809236"/>
                <a:gd name="connsiteX39" fmla="*/ 2961051 w 4708662"/>
                <a:gd name="connsiteY39" fmla="*/ 2344195 h 2809236"/>
                <a:gd name="connsiteX40" fmla="*/ 3487301 w 4708662"/>
                <a:gd name="connsiteY40" fmla="*/ 2232201 h 2809236"/>
                <a:gd name="connsiteX41" fmla="*/ 3511128 w 4708662"/>
                <a:gd name="connsiteY41" fmla="*/ 2237109 h 2809236"/>
                <a:gd name="connsiteX42" fmla="*/ 3980490 w 4708662"/>
                <a:gd name="connsiteY42" fmla="*/ 2508687 h 2809236"/>
                <a:gd name="connsiteX43" fmla="*/ 3976573 w 4708662"/>
                <a:gd name="connsiteY43" fmla="*/ 2537481 h 2809236"/>
                <a:gd name="connsiteX44" fmla="*/ 3819249 w 4708662"/>
                <a:gd name="connsiteY44" fmla="*/ 2628444 h 2809236"/>
                <a:gd name="connsiteX45" fmla="*/ 3768983 w 4708662"/>
                <a:gd name="connsiteY45" fmla="*/ 2630407 h 2809236"/>
                <a:gd name="connsiteX46" fmla="*/ 3300274 w 4708662"/>
                <a:gd name="connsiteY46" fmla="*/ 2359483 h 2809236"/>
                <a:gd name="connsiteX47" fmla="*/ 3304191 w 4708662"/>
                <a:gd name="connsiteY47" fmla="*/ 2330689 h 2809236"/>
                <a:gd name="connsiteX48" fmla="*/ 3461515 w 4708662"/>
                <a:gd name="connsiteY48" fmla="*/ 2239073 h 2809236"/>
                <a:gd name="connsiteX49" fmla="*/ 3487301 w 4708662"/>
                <a:gd name="connsiteY49" fmla="*/ 2232201 h 2809236"/>
                <a:gd name="connsiteX50" fmla="*/ 3850372 w 4708662"/>
                <a:gd name="connsiteY50" fmla="*/ 2166346 h 2809236"/>
                <a:gd name="connsiteX51" fmla="*/ 3874218 w 4708662"/>
                <a:gd name="connsiteY51" fmla="*/ 2171469 h 2809236"/>
                <a:gd name="connsiteX52" fmla="*/ 4221773 w 4708662"/>
                <a:gd name="connsiteY52" fmla="*/ 2370544 h 2809236"/>
                <a:gd name="connsiteX53" fmla="*/ 4217853 w 4708662"/>
                <a:gd name="connsiteY53" fmla="*/ 2399819 h 2809236"/>
                <a:gd name="connsiteX54" fmla="*/ 4060408 w 4708662"/>
                <a:gd name="connsiteY54" fmla="*/ 2490249 h 2809236"/>
                <a:gd name="connsiteX55" fmla="*/ 4010757 w 4708662"/>
                <a:gd name="connsiteY55" fmla="*/ 2492201 h 2809236"/>
                <a:gd name="connsiteX56" fmla="*/ 3663203 w 4708662"/>
                <a:gd name="connsiteY56" fmla="*/ 2292475 h 2809236"/>
                <a:gd name="connsiteX57" fmla="*/ 3667122 w 4708662"/>
                <a:gd name="connsiteY57" fmla="*/ 2263850 h 2809236"/>
                <a:gd name="connsiteX58" fmla="*/ 3824567 w 4708662"/>
                <a:gd name="connsiteY58" fmla="*/ 2173421 h 2809236"/>
                <a:gd name="connsiteX59" fmla="*/ 3850372 w 4708662"/>
                <a:gd name="connsiteY59" fmla="*/ 2166346 h 2809236"/>
                <a:gd name="connsiteX60" fmla="*/ 2846658 w 4708662"/>
                <a:gd name="connsiteY60" fmla="*/ 2140034 h 2809236"/>
                <a:gd name="connsiteX61" fmla="*/ 2871095 w 4708662"/>
                <a:gd name="connsiteY61" fmla="*/ 2144949 h 2809236"/>
                <a:gd name="connsiteX62" fmla="*/ 3029317 w 4708662"/>
                <a:gd name="connsiteY62" fmla="*/ 2237348 h 2809236"/>
                <a:gd name="connsiteX63" fmla="*/ 3026048 w 4708662"/>
                <a:gd name="connsiteY63" fmla="*/ 2266181 h 2809236"/>
                <a:gd name="connsiteX64" fmla="*/ 2838404 w 4708662"/>
                <a:gd name="connsiteY64" fmla="*/ 2374962 h 2809236"/>
                <a:gd name="connsiteX65" fmla="*/ 2788714 w 4708662"/>
                <a:gd name="connsiteY65" fmla="*/ 2377583 h 2809236"/>
                <a:gd name="connsiteX66" fmla="*/ 2629184 w 4708662"/>
                <a:gd name="connsiteY66" fmla="*/ 2285185 h 2809236"/>
                <a:gd name="connsiteX67" fmla="*/ 2632453 w 4708662"/>
                <a:gd name="connsiteY67" fmla="*/ 2256352 h 2809236"/>
                <a:gd name="connsiteX68" fmla="*/ 2820751 w 4708662"/>
                <a:gd name="connsiteY68" fmla="*/ 2146915 h 2809236"/>
                <a:gd name="connsiteX69" fmla="*/ 2846658 w 4708662"/>
                <a:gd name="connsiteY69" fmla="*/ 2140034 h 2809236"/>
                <a:gd name="connsiteX70" fmla="*/ 4280170 w 4708662"/>
                <a:gd name="connsiteY70" fmla="*/ 2137567 h 2809236"/>
                <a:gd name="connsiteX71" fmla="*/ 4304563 w 4708662"/>
                <a:gd name="connsiteY71" fmla="*/ 2142737 h 2809236"/>
                <a:gd name="connsiteX72" fmla="*/ 4464341 w 4708662"/>
                <a:gd name="connsiteY72" fmla="*/ 2234644 h 2809236"/>
                <a:gd name="connsiteX73" fmla="*/ 4460412 w 4708662"/>
                <a:gd name="connsiteY73" fmla="*/ 2263529 h 2809236"/>
                <a:gd name="connsiteX74" fmla="*/ 4302598 w 4708662"/>
                <a:gd name="connsiteY74" fmla="*/ 2355436 h 2809236"/>
                <a:gd name="connsiteX75" fmla="*/ 4252176 w 4708662"/>
                <a:gd name="connsiteY75" fmla="*/ 2357405 h 2809236"/>
                <a:gd name="connsiteX76" fmla="*/ 4092398 w 4708662"/>
                <a:gd name="connsiteY76" fmla="*/ 2264842 h 2809236"/>
                <a:gd name="connsiteX77" fmla="*/ 4096327 w 4708662"/>
                <a:gd name="connsiteY77" fmla="*/ 2235957 h 2809236"/>
                <a:gd name="connsiteX78" fmla="*/ 4254796 w 4708662"/>
                <a:gd name="connsiteY78" fmla="*/ 2144706 h 2809236"/>
                <a:gd name="connsiteX79" fmla="*/ 4280170 w 4708662"/>
                <a:gd name="connsiteY79" fmla="*/ 2137567 h 2809236"/>
                <a:gd name="connsiteX80" fmla="*/ 3240299 w 4708662"/>
                <a:gd name="connsiteY80" fmla="*/ 2091154 h 2809236"/>
                <a:gd name="connsiteX81" fmla="*/ 3264773 w 4708662"/>
                <a:gd name="connsiteY81" fmla="*/ 2095995 h 2809236"/>
                <a:gd name="connsiteX82" fmla="*/ 3423897 w 4708662"/>
                <a:gd name="connsiteY82" fmla="*/ 2188559 h 2809236"/>
                <a:gd name="connsiteX83" fmla="*/ 3420622 w 4708662"/>
                <a:gd name="connsiteY83" fmla="*/ 2218100 h 2809236"/>
                <a:gd name="connsiteX84" fmla="*/ 3262808 w 4708662"/>
                <a:gd name="connsiteY84" fmla="*/ 2309351 h 2809236"/>
                <a:gd name="connsiteX85" fmla="*/ 3212386 w 4708662"/>
                <a:gd name="connsiteY85" fmla="*/ 2311320 h 2809236"/>
                <a:gd name="connsiteX86" fmla="*/ 3053263 w 4708662"/>
                <a:gd name="connsiteY86" fmla="*/ 2218757 h 2809236"/>
                <a:gd name="connsiteX87" fmla="*/ 3056537 w 4708662"/>
                <a:gd name="connsiteY87" fmla="*/ 2189872 h 2809236"/>
                <a:gd name="connsiteX88" fmla="*/ 3214351 w 4708662"/>
                <a:gd name="connsiteY88" fmla="*/ 2098621 h 2809236"/>
                <a:gd name="connsiteX89" fmla="*/ 3240299 w 4708662"/>
                <a:gd name="connsiteY89" fmla="*/ 2091154 h 2809236"/>
                <a:gd name="connsiteX90" fmla="*/ 3603217 w 4708662"/>
                <a:gd name="connsiteY90" fmla="*/ 2022347 h 2809236"/>
                <a:gd name="connsiteX91" fmla="*/ 3627691 w 4708662"/>
                <a:gd name="connsiteY91" fmla="*/ 2027502 h 2809236"/>
                <a:gd name="connsiteX92" fmla="*/ 3786815 w 4708662"/>
                <a:gd name="connsiteY92" fmla="*/ 2119803 h 2809236"/>
                <a:gd name="connsiteX93" fmla="*/ 3782886 w 4708662"/>
                <a:gd name="connsiteY93" fmla="*/ 2148606 h 2809236"/>
                <a:gd name="connsiteX94" fmla="*/ 3625071 w 4708662"/>
                <a:gd name="connsiteY94" fmla="*/ 2239597 h 2809236"/>
                <a:gd name="connsiteX95" fmla="*/ 3575304 w 4708662"/>
                <a:gd name="connsiteY95" fmla="*/ 2241561 h 2809236"/>
                <a:gd name="connsiteX96" fmla="*/ 3415526 w 4708662"/>
                <a:gd name="connsiteY96" fmla="*/ 2149915 h 2809236"/>
                <a:gd name="connsiteX97" fmla="*/ 3418800 w 4708662"/>
                <a:gd name="connsiteY97" fmla="*/ 2120457 h 2809236"/>
                <a:gd name="connsiteX98" fmla="*/ 3577269 w 4708662"/>
                <a:gd name="connsiteY98" fmla="*/ 2029466 h 2809236"/>
                <a:gd name="connsiteX99" fmla="*/ 3603217 w 4708662"/>
                <a:gd name="connsiteY99" fmla="*/ 2022347 h 2809236"/>
                <a:gd name="connsiteX100" fmla="*/ 4032382 w 4708662"/>
                <a:gd name="connsiteY100" fmla="*/ 1996023 h 2809236"/>
                <a:gd name="connsiteX101" fmla="*/ 4056857 w 4708662"/>
                <a:gd name="connsiteY101" fmla="*/ 2000946 h 2809236"/>
                <a:gd name="connsiteX102" fmla="*/ 4215981 w 4708662"/>
                <a:gd name="connsiteY102" fmla="*/ 2093510 h 2809236"/>
                <a:gd name="connsiteX103" fmla="*/ 4212052 w 4708662"/>
                <a:gd name="connsiteY103" fmla="*/ 2122395 h 2809236"/>
                <a:gd name="connsiteX104" fmla="*/ 4054237 w 4708662"/>
                <a:gd name="connsiteY104" fmla="*/ 2214302 h 2809236"/>
                <a:gd name="connsiteX105" fmla="*/ 4004470 w 4708662"/>
                <a:gd name="connsiteY105" fmla="*/ 2216271 h 2809236"/>
                <a:gd name="connsiteX106" fmla="*/ 3844692 w 4708662"/>
                <a:gd name="connsiteY106" fmla="*/ 2123708 h 2809236"/>
                <a:gd name="connsiteX107" fmla="*/ 3848621 w 4708662"/>
                <a:gd name="connsiteY107" fmla="*/ 2094166 h 2809236"/>
                <a:gd name="connsiteX108" fmla="*/ 4006435 w 4708662"/>
                <a:gd name="connsiteY108" fmla="*/ 2002916 h 2809236"/>
                <a:gd name="connsiteX109" fmla="*/ 4032382 w 4708662"/>
                <a:gd name="connsiteY109" fmla="*/ 1996023 h 2809236"/>
                <a:gd name="connsiteX110" fmla="*/ 2512321 w 4708662"/>
                <a:gd name="connsiteY110" fmla="*/ 1947459 h 2809236"/>
                <a:gd name="connsiteX111" fmla="*/ 2536463 w 4708662"/>
                <a:gd name="connsiteY111" fmla="*/ 1952614 h 2809236"/>
                <a:gd name="connsiteX112" fmla="*/ 2790931 w 4708662"/>
                <a:gd name="connsiteY112" fmla="*/ 2099903 h 2809236"/>
                <a:gd name="connsiteX113" fmla="*/ 2787016 w 4708662"/>
                <a:gd name="connsiteY113" fmla="*/ 2128706 h 2809236"/>
                <a:gd name="connsiteX114" fmla="*/ 2599754 w 4708662"/>
                <a:gd name="connsiteY114" fmla="*/ 2237373 h 2809236"/>
                <a:gd name="connsiteX115" fmla="*/ 2550165 w 4708662"/>
                <a:gd name="connsiteY115" fmla="*/ 2239337 h 2809236"/>
                <a:gd name="connsiteX116" fmla="*/ 2295044 w 4708662"/>
                <a:gd name="connsiteY116" fmla="*/ 2092048 h 2809236"/>
                <a:gd name="connsiteX117" fmla="*/ 2298959 w 4708662"/>
                <a:gd name="connsiteY117" fmla="*/ 2063245 h 2809236"/>
                <a:gd name="connsiteX118" fmla="*/ 2486222 w 4708662"/>
                <a:gd name="connsiteY118" fmla="*/ 1954578 h 2809236"/>
                <a:gd name="connsiteX119" fmla="*/ 2512321 w 4708662"/>
                <a:gd name="connsiteY119" fmla="*/ 1947459 h 2809236"/>
                <a:gd name="connsiteX120" fmla="*/ 2993618 w 4708662"/>
                <a:gd name="connsiteY120" fmla="*/ 1947057 h 2809236"/>
                <a:gd name="connsiteX121" fmla="*/ 3017385 w 4708662"/>
                <a:gd name="connsiteY121" fmla="*/ 1951980 h 2809236"/>
                <a:gd name="connsiteX122" fmla="*/ 3176268 w 4708662"/>
                <a:gd name="connsiteY122" fmla="*/ 2044544 h 2809236"/>
                <a:gd name="connsiteX123" fmla="*/ 3172361 w 4708662"/>
                <a:gd name="connsiteY123" fmla="*/ 2073429 h 2809236"/>
                <a:gd name="connsiteX124" fmla="*/ 3015432 w 4708662"/>
                <a:gd name="connsiteY124" fmla="*/ 2164679 h 2809236"/>
                <a:gd name="connsiteX125" fmla="*/ 2965944 w 4708662"/>
                <a:gd name="connsiteY125" fmla="*/ 2167305 h 2809236"/>
                <a:gd name="connsiteX126" fmla="*/ 2807713 w 4708662"/>
                <a:gd name="connsiteY126" fmla="*/ 2074742 h 2809236"/>
                <a:gd name="connsiteX127" fmla="*/ 2810969 w 4708662"/>
                <a:gd name="connsiteY127" fmla="*/ 2045857 h 2809236"/>
                <a:gd name="connsiteX128" fmla="*/ 2967898 w 4708662"/>
                <a:gd name="connsiteY128" fmla="*/ 1953950 h 2809236"/>
                <a:gd name="connsiteX129" fmla="*/ 2993618 w 4708662"/>
                <a:gd name="connsiteY129" fmla="*/ 1947057 h 2809236"/>
                <a:gd name="connsiteX130" fmla="*/ 4383446 w 4708662"/>
                <a:gd name="connsiteY130" fmla="*/ 1921460 h 2809236"/>
                <a:gd name="connsiteX131" fmla="*/ 4407240 w 4708662"/>
                <a:gd name="connsiteY131" fmla="*/ 1926706 h 2809236"/>
                <a:gd name="connsiteX132" fmla="*/ 4699933 w 4708662"/>
                <a:gd name="connsiteY132" fmla="*/ 2096539 h 2809236"/>
                <a:gd name="connsiteX133" fmla="*/ 4696673 w 4708662"/>
                <a:gd name="connsiteY133" fmla="*/ 2125391 h 2809236"/>
                <a:gd name="connsiteX134" fmla="*/ 4538919 w 4708662"/>
                <a:gd name="connsiteY134" fmla="*/ 2216536 h 2809236"/>
                <a:gd name="connsiteX135" fmla="*/ 4489376 w 4708662"/>
                <a:gd name="connsiteY135" fmla="*/ 2218504 h 2809236"/>
                <a:gd name="connsiteX136" fmla="*/ 4196684 w 4708662"/>
                <a:gd name="connsiteY136" fmla="*/ 2048671 h 2809236"/>
                <a:gd name="connsiteX137" fmla="*/ 4199943 w 4708662"/>
                <a:gd name="connsiteY137" fmla="*/ 2019819 h 2809236"/>
                <a:gd name="connsiteX138" fmla="*/ 4357697 w 4708662"/>
                <a:gd name="connsiteY138" fmla="*/ 1928017 h 2809236"/>
                <a:gd name="connsiteX139" fmla="*/ 4383446 w 4708662"/>
                <a:gd name="connsiteY139" fmla="*/ 1921460 h 2809236"/>
                <a:gd name="connsiteX140" fmla="*/ 3358473 w 4708662"/>
                <a:gd name="connsiteY140" fmla="*/ 1880811 h 2809236"/>
                <a:gd name="connsiteX141" fmla="*/ 3382866 w 4708662"/>
                <a:gd name="connsiteY141" fmla="*/ 1885734 h 2809236"/>
                <a:gd name="connsiteX142" fmla="*/ 3542644 w 4708662"/>
                <a:gd name="connsiteY142" fmla="*/ 1978298 h 2809236"/>
                <a:gd name="connsiteX143" fmla="*/ 3538715 w 4708662"/>
                <a:gd name="connsiteY143" fmla="*/ 2007183 h 2809236"/>
                <a:gd name="connsiteX144" fmla="*/ 3380901 w 4708662"/>
                <a:gd name="connsiteY144" fmla="*/ 2099090 h 2809236"/>
                <a:gd name="connsiteX145" fmla="*/ 3330479 w 4708662"/>
                <a:gd name="connsiteY145" fmla="*/ 2100403 h 2809236"/>
                <a:gd name="connsiteX146" fmla="*/ 3171356 w 4708662"/>
                <a:gd name="connsiteY146" fmla="*/ 2008496 h 2809236"/>
                <a:gd name="connsiteX147" fmla="*/ 3174630 w 4708662"/>
                <a:gd name="connsiteY147" fmla="*/ 1979611 h 2809236"/>
                <a:gd name="connsiteX148" fmla="*/ 3333099 w 4708662"/>
                <a:gd name="connsiteY148" fmla="*/ 1887704 h 2809236"/>
                <a:gd name="connsiteX149" fmla="*/ 3358473 w 4708662"/>
                <a:gd name="connsiteY149" fmla="*/ 1880811 h 2809236"/>
                <a:gd name="connsiteX150" fmla="*/ 3787883 w 4708662"/>
                <a:gd name="connsiteY150" fmla="*/ 1852418 h 2809236"/>
                <a:gd name="connsiteX151" fmla="*/ 3812030 w 4708662"/>
                <a:gd name="connsiteY151" fmla="*/ 1857588 h 2809236"/>
                <a:gd name="connsiteX152" fmla="*/ 3971808 w 4708662"/>
                <a:gd name="connsiteY152" fmla="*/ 1949495 h 2809236"/>
                <a:gd name="connsiteX153" fmla="*/ 3968534 w 4708662"/>
                <a:gd name="connsiteY153" fmla="*/ 1979036 h 2809236"/>
                <a:gd name="connsiteX154" fmla="*/ 3810065 w 4708662"/>
                <a:gd name="connsiteY154" fmla="*/ 2070287 h 2809236"/>
                <a:gd name="connsiteX155" fmla="*/ 3759643 w 4708662"/>
                <a:gd name="connsiteY155" fmla="*/ 2072256 h 2809236"/>
                <a:gd name="connsiteX156" fmla="*/ 3600520 w 4708662"/>
                <a:gd name="connsiteY156" fmla="*/ 1979693 h 2809236"/>
                <a:gd name="connsiteX157" fmla="*/ 3603794 w 4708662"/>
                <a:gd name="connsiteY157" fmla="*/ 1950808 h 2809236"/>
                <a:gd name="connsiteX158" fmla="*/ 3762263 w 4708662"/>
                <a:gd name="connsiteY158" fmla="*/ 1859557 h 2809236"/>
                <a:gd name="connsiteX159" fmla="*/ 3787883 w 4708662"/>
                <a:gd name="connsiteY159" fmla="*/ 1852418 h 2809236"/>
                <a:gd name="connsiteX160" fmla="*/ 4490681 w 4708662"/>
                <a:gd name="connsiteY160" fmla="*/ 1814541 h 2809236"/>
                <a:gd name="connsiteX161" fmla="*/ 4515114 w 4708662"/>
                <a:gd name="connsiteY161" fmla="*/ 1819416 h 2809236"/>
                <a:gd name="connsiteX162" fmla="*/ 4673971 w 4708662"/>
                <a:gd name="connsiteY162" fmla="*/ 1911071 h 2809236"/>
                <a:gd name="connsiteX163" fmla="*/ 4670702 w 4708662"/>
                <a:gd name="connsiteY163" fmla="*/ 1939672 h 2809236"/>
                <a:gd name="connsiteX164" fmla="*/ 4618404 w 4708662"/>
                <a:gd name="connsiteY164" fmla="*/ 1968923 h 2809236"/>
                <a:gd name="connsiteX165" fmla="*/ 4568720 w 4708662"/>
                <a:gd name="connsiteY165" fmla="*/ 1971524 h 2809236"/>
                <a:gd name="connsiteX166" fmla="*/ 4409210 w 4708662"/>
                <a:gd name="connsiteY166" fmla="*/ 1879869 h 2809236"/>
                <a:gd name="connsiteX167" fmla="*/ 4412479 w 4708662"/>
                <a:gd name="connsiteY167" fmla="*/ 1851268 h 2809236"/>
                <a:gd name="connsiteX168" fmla="*/ 4464777 w 4708662"/>
                <a:gd name="connsiteY168" fmla="*/ 1821366 h 2809236"/>
                <a:gd name="connsiteX169" fmla="*/ 4490681 w 4708662"/>
                <a:gd name="connsiteY169" fmla="*/ 1814541 h 2809236"/>
                <a:gd name="connsiteX170" fmla="*/ 2749606 w 4708662"/>
                <a:gd name="connsiteY170" fmla="*/ 1805923 h 2809236"/>
                <a:gd name="connsiteX171" fmla="*/ 2773861 w 4708662"/>
                <a:gd name="connsiteY171" fmla="*/ 1810846 h 2809236"/>
                <a:gd name="connsiteX172" fmla="*/ 2932093 w 4708662"/>
                <a:gd name="connsiteY172" fmla="*/ 1903410 h 2809236"/>
                <a:gd name="connsiteX173" fmla="*/ 2928186 w 4708662"/>
                <a:gd name="connsiteY173" fmla="*/ 1932295 h 2809236"/>
                <a:gd name="connsiteX174" fmla="*/ 2771908 w 4708662"/>
                <a:gd name="connsiteY174" fmla="*/ 2023545 h 2809236"/>
                <a:gd name="connsiteX175" fmla="*/ 2722420 w 4708662"/>
                <a:gd name="connsiteY175" fmla="*/ 2026171 h 2809236"/>
                <a:gd name="connsiteX176" fmla="*/ 2563537 w 4708662"/>
                <a:gd name="connsiteY176" fmla="*/ 1933608 h 2809236"/>
                <a:gd name="connsiteX177" fmla="*/ 2566793 w 4708662"/>
                <a:gd name="connsiteY177" fmla="*/ 1904723 h 2809236"/>
                <a:gd name="connsiteX178" fmla="*/ 2724373 w 4708662"/>
                <a:gd name="connsiteY178" fmla="*/ 1812816 h 2809236"/>
                <a:gd name="connsiteX179" fmla="*/ 2749606 w 4708662"/>
                <a:gd name="connsiteY179" fmla="*/ 1805923 h 2809236"/>
                <a:gd name="connsiteX180" fmla="*/ 4150474 w 4708662"/>
                <a:gd name="connsiteY180" fmla="*/ 1786162 h 2809236"/>
                <a:gd name="connsiteX181" fmla="*/ 4174948 w 4708662"/>
                <a:gd name="connsiteY181" fmla="*/ 1791317 h 2809236"/>
                <a:gd name="connsiteX182" fmla="*/ 4334072 w 4708662"/>
                <a:gd name="connsiteY182" fmla="*/ 1883618 h 2809236"/>
                <a:gd name="connsiteX183" fmla="*/ 4330797 w 4708662"/>
                <a:gd name="connsiteY183" fmla="*/ 1912421 h 2809236"/>
                <a:gd name="connsiteX184" fmla="*/ 4172983 w 4708662"/>
                <a:gd name="connsiteY184" fmla="*/ 2003412 h 2809236"/>
                <a:gd name="connsiteX185" fmla="*/ 4122561 w 4708662"/>
                <a:gd name="connsiteY185" fmla="*/ 2006031 h 2809236"/>
                <a:gd name="connsiteX186" fmla="*/ 3963438 w 4708662"/>
                <a:gd name="connsiteY186" fmla="*/ 1913730 h 2809236"/>
                <a:gd name="connsiteX187" fmla="*/ 3966712 w 4708662"/>
                <a:gd name="connsiteY187" fmla="*/ 1884273 h 2809236"/>
                <a:gd name="connsiteX188" fmla="*/ 4124526 w 4708662"/>
                <a:gd name="connsiteY188" fmla="*/ 1793281 h 2809236"/>
                <a:gd name="connsiteX189" fmla="*/ 4150474 w 4708662"/>
                <a:gd name="connsiteY189" fmla="*/ 1786162 h 2809236"/>
                <a:gd name="connsiteX190" fmla="*/ 3110685 w 4708662"/>
                <a:gd name="connsiteY190" fmla="*/ 1739675 h 2809236"/>
                <a:gd name="connsiteX191" fmla="*/ 3135160 w 4708662"/>
                <a:gd name="connsiteY191" fmla="*/ 1744598 h 2809236"/>
                <a:gd name="connsiteX192" fmla="*/ 3294284 w 4708662"/>
                <a:gd name="connsiteY192" fmla="*/ 1837162 h 2809236"/>
                <a:gd name="connsiteX193" fmla="*/ 3291009 w 4708662"/>
                <a:gd name="connsiteY193" fmla="*/ 1866047 h 2809236"/>
                <a:gd name="connsiteX194" fmla="*/ 3132540 w 4708662"/>
                <a:gd name="connsiteY194" fmla="*/ 1957297 h 2809236"/>
                <a:gd name="connsiteX195" fmla="*/ 3082773 w 4708662"/>
                <a:gd name="connsiteY195" fmla="*/ 1959267 h 2809236"/>
                <a:gd name="connsiteX196" fmla="*/ 2922995 w 4708662"/>
                <a:gd name="connsiteY196" fmla="*/ 1867360 h 2809236"/>
                <a:gd name="connsiteX197" fmla="*/ 2926924 w 4708662"/>
                <a:gd name="connsiteY197" fmla="*/ 1838475 h 2809236"/>
                <a:gd name="connsiteX198" fmla="*/ 3084738 w 4708662"/>
                <a:gd name="connsiteY198" fmla="*/ 1746568 h 2809236"/>
                <a:gd name="connsiteX199" fmla="*/ 3110685 w 4708662"/>
                <a:gd name="connsiteY199" fmla="*/ 1739675 h 2809236"/>
                <a:gd name="connsiteX200" fmla="*/ 3542732 w 4708662"/>
                <a:gd name="connsiteY200" fmla="*/ 1711282 h 2809236"/>
                <a:gd name="connsiteX201" fmla="*/ 3567206 w 4708662"/>
                <a:gd name="connsiteY201" fmla="*/ 1716452 h 2809236"/>
                <a:gd name="connsiteX202" fmla="*/ 3726330 w 4708662"/>
                <a:gd name="connsiteY202" fmla="*/ 1808359 h 2809236"/>
                <a:gd name="connsiteX203" fmla="*/ 3723055 w 4708662"/>
                <a:gd name="connsiteY203" fmla="*/ 1837244 h 2809236"/>
                <a:gd name="connsiteX204" fmla="*/ 3565241 w 4708662"/>
                <a:gd name="connsiteY204" fmla="*/ 1929151 h 2809236"/>
                <a:gd name="connsiteX205" fmla="*/ 3514819 w 4708662"/>
                <a:gd name="connsiteY205" fmla="*/ 1931120 h 2809236"/>
                <a:gd name="connsiteX206" fmla="*/ 3355696 w 4708662"/>
                <a:gd name="connsiteY206" fmla="*/ 1838557 h 2809236"/>
                <a:gd name="connsiteX207" fmla="*/ 3358970 w 4708662"/>
                <a:gd name="connsiteY207" fmla="*/ 1809672 h 2809236"/>
                <a:gd name="connsiteX208" fmla="*/ 3516784 w 4708662"/>
                <a:gd name="connsiteY208" fmla="*/ 1718421 h 2809236"/>
                <a:gd name="connsiteX209" fmla="*/ 3542732 w 4708662"/>
                <a:gd name="connsiteY209" fmla="*/ 1711282 h 2809236"/>
                <a:gd name="connsiteX210" fmla="*/ 4245854 w 4708662"/>
                <a:gd name="connsiteY210" fmla="*/ 1673848 h 2809236"/>
                <a:gd name="connsiteX211" fmla="*/ 4270288 w 4708662"/>
                <a:gd name="connsiteY211" fmla="*/ 1679035 h 2809236"/>
                <a:gd name="connsiteX212" fmla="*/ 4429145 w 4708662"/>
                <a:gd name="connsiteY212" fmla="*/ 1771249 h 2809236"/>
                <a:gd name="connsiteX213" fmla="*/ 4425876 w 4708662"/>
                <a:gd name="connsiteY213" fmla="*/ 1800230 h 2809236"/>
                <a:gd name="connsiteX214" fmla="*/ 4373577 w 4708662"/>
                <a:gd name="connsiteY214" fmla="*/ 1830529 h 2809236"/>
                <a:gd name="connsiteX215" fmla="*/ 4323894 w 4708662"/>
                <a:gd name="connsiteY215" fmla="*/ 1832505 h 2809236"/>
                <a:gd name="connsiteX216" fmla="*/ 4164383 w 4708662"/>
                <a:gd name="connsiteY216" fmla="*/ 1740291 h 2809236"/>
                <a:gd name="connsiteX217" fmla="*/ 4167652 w 4708662"/>
                <a:gd name="connsiteY217" fmla="*/ 1710651 h 2809236"/>
                <a:gd name="connsiteX218" fmla="*/ 4219950 w 4708662"/>
                <a:gd name="connsiteY218" fmla="*/ 1681011 h 2809236"/>
                <a:gd name="connsiteX219" fmla="*/ 4245854 w 4708662"/>
                <a:gd name="connsiteY219" fmla="*/ 1673848 h 2809236"/>
                <a:gd name="connsiteX220" fmla="*/ 2503023 w 4708662"/>
                <a:gd name="connsiteY220" fmla="*/ 1664786 h 2809236"/>
                <a:gd name="connsiteX221" fmla="*/ 2527416 w 4708662"/>
                <a:gd name="connsiteY221" fmla="*/ 1669710 h 2809236"/>
                <a:gd name="connsiteX222" fmla="*/ 2687194 w 4708662"/>
                <a:gd name="connsiteY222" fmla="*/ 1762274 h 2809236"/>
                <a:gd name="connsiteX223" fmla="*/ 2683265 w 4708662"/>
                <a:gd name="connsiteY223" fmla="*/ 1791159 h 2809236"/>
                <a:gd name="connsiteX224" fmla="*/ 2524796 w 4708662"/>
                <a:gd name="connsiteY224" fmla="*/ 1883066 h 2809236"/>
                <a:gd name="connsiteX225" fmla="*/ 2475029 w 4708662"/>
                <a:gd name="connsiteY225" fmla="*/ 1885035 h 2809236"/>
                <a:gd name="connsiteX226" fmla="*/ 2315251 w 4708662"/>
                <a:gd name="connsiteY226" fmla="*/ 1792472 h 2809236"/>
                <a:gd name="connsiteX227" fmla="*/ 2319180 w 4708662"/>
                <a:gd name="connsiteY227" fmla="*/ 1763587 h 2809236"/>
                <a:gd name="connsiteX228" fmla="*/ 2477649 w 4708662"/>
                <a:gd name="connsiteY228" fmla="*/ 1671680 h 2809236"/>
                <a:gd name="connsiteX229" fmla="*/ 2503023 w 4708662"/>
                <a:gd name="connsiteY229" fmla="*/ 1664786 h 2809236"/>
                <a:gd name="connsiteX230" fmla="*/ 3905568 w 4708662"/>
                <a:gd name="connsiteY230" fmla="*/ 1644954 h 2809236"/>
                <a:gd name="connsiteX231" fmla="*/ 3929469 w 4708662"/>
                <a:gd name="connsiteY231" fmla="*/ 1649549 h 2809236"/>
                <a:gd name="connsiteX232" fmla="*/ 4089248 w 4708662"/>
                <a:gd name="connsiteY232" fmla="*/ 1742113 h 2809236"/>
                <a:gd name="connsiteX233" fmla="*/ 4085973 w 4708662"/>
                <a:gd name="connsiteY233" fmla="*/ 1770998 h 2809236"/>
                <a:gd name="connsiteX234" fmla="*/ 3927504 w 4708662"/>
                <a:gd name="connsiteY234" fmla="*/ 1862905 h 2809236"/>
                <a:gd name="connsiteX235" fmla="*/ 3877737 w 4708662"/>
                <a:gd name="connsiteY235" fmla="*/ 1864874 h 2809236"/>
                <a:gd name="connsiteX236" fmla="*/ 3717959 w 4708662"/>
                <a:gd name="connsiteY236" fmla="*/ 1772311 h 2809236"/>
                <a:gd name="connsiteX237" fmla="*/ 3721233 w 4708662"/>
                <a:gd name="connsiteY237" fmla="*/ 1743426 h 2809236"/>
                <a:gd name="connsiteX238" fmla="*/ 3879702 w 4708662"/>
                <a:gd name="connsiteY238" fmla="*/ 1652175 h 2809236"/>
                <a:gd name="connsiteX239" fmla="*/ 3905568 w 4708662"/>
                <a:gd name="connsiteY239" fmla="*/ 1644954 h 2809236"/>
                <a:gd name="connsiteX240" fmla="*/ 2865062 w 4708662"/>
                <a:gd name="connsiteY240" fmla="*/ 1598541 h 2809236"/>
                <a:gd name="connsiteX241" fmla="*/ 2889073 w 4708662"/>
                <a:gd name="connsiteY241" fmla="*/ 1603464 h 2809236"/>
                <a:gd name="connsiteX242" fmla="*/ 3047305 w 4708662"/>
                <a:gd name="connsiteY242" fmla="*/ 1696028 h 2809236"/>
                <a:gd name="connsiteX243" fmla="*/ 3044049 w 4708662"/>
                <a:gd name="connsiteY243" fmla="*/ 1724913 h 2809236"/>
                <a:gd name="connsiteX244" fmla="*/ 2887120 w 4708662"/>
                <a:gd name="connsiteY244" fmla="*/ 1816163 h 2809236"/>
                <a:gd name="connsiteX245" fmla="*/ 2836981 w 4708662"/>
                <a:gd name="connsiteY245" fmla="*/ 1818133 h 2809236"/>
                <a:gd name="connsiteX246" fmla="*/ 2678749 w 4708662"/>
                <a:gd name="connsiteY246" fmla="*/ 1725569 h 2809236"/>
                <a:gd name="connsiteX247" fmla="*/ 2682656 w 4708662"/>
                <a:gd name="connsiteY247" fmla="*/ 1696684 h 2809236"/>
                <a:gd name="connsiteX248" fmla="*/ 2839585 w 4708662"/>
                <a:gd name="connsiteY248" fmla="*/ 1605434 h 2809236"/>
                <a:gd name="connsiteX249" fmla="*/ 2865062 w 4708662"/>
                <a:gd name="connsiteY249" fmla="*/ 1598541 h 2809236"/>
                <a:gd name="connsiteX250" fmla="*/ 3295268 w 4708662"/>
                <a:gd name="connsiteY250" fmla="*/ 1570066 h 2809236"/>
                <a:gd name="connsiteX251" fmla="*/ 3319130 w 4708662"/>
                <a:gd name="connsiteY251" fmla="*/ 1575318 h 2809236"/>
                <a:gd name="connsiteX252" fmla="*/ 3478646 w 4708662"/>
                <a:gd name="connsiteY252" fmla="*/ 1667225 h 2809236"/>
                <a:gd name="connsiteX253" fmla="*/ 3475377 w 4708662"/>
                <a:gd name="connsiteY253" fmla="*/ 1696110 h 2809236"/>
                <a:gd name="connsiteX254" fmla="*/ 3317169 w 4708662"/>
                <a:gd name="connsiteY254" fmla="*/ 1788017 h 2809236"/>
                <a:gd name="connsiteX255" fmla="*/ 3267484 w 4708662"/>
                <a:gd name="connsiteY255" fmla="*/ 1789986 h 2809236"/>
                <a:gd name="connsiteX256" fmla="*/ 3107968 w 4708662"/>
                <a:gd name="connsiteY256" fmla="*/ 1697423 h 2809236"/>
                <a:gd name="connsiteX257" fmla="*/ 3111891 w 4708662"/>
                <a:gd name="connsiteY257" fmla="*/ 1668538 h 2809236"/>
                <a:gd name="connsiteX258" fmla="*/ 3269445 w 4708662"/>
                <a:gd name="connsiteY258" fmla="*/ 1576631 h 2809236"/>
                <a:gd name="connsiteX259" fmla="*/ 3295268 w 4708662"/>
                <a:gd name="connsiteY259" fmla="*/ 1570066 h 2809236"/>
                <a:gd name="connsiteX260" fmla="*/ 4003909 w 4708662"/>
                <a:gd name="connsiteY260" fmla="*/ 1532301 h 2809236"/>
                <a:gd name="connsiteX261" fmla="*/ 4028343 w 4708662"/>
                <a:gd name="connsiteY261" fmla="*/ 1537241 h 2809236"/>
                <a:gd name="connsiteX262" fmla="*/ 4187200 w 4708662"/>
                <a:gd name="connsiteY262" fmla="*/ 1630115 h 2809236"/>
                <a:gd name="connsiteX263" fmla="*/ 4183931 w 4708662"/>
                <a:gd name="connsiteY263" fmla="*/ 1659097 h 2809236"/>
                <a:gd name="connsiteX264" fmla="*/ 4131632 w 4708662"/>
                <a:gd name="connsiteY264" fmla="*/ 1689396 h 2809236"/>
                <a:gd name="connsiteX265" fmla="*/ 4081949 w 4708662"/>
                <a:gd name="connsiteY265" fmla="*/ 1691372 h 2809236"/>
                <a:gd name="connsiteX266" fmla="*/ 3922438 w 4708662"/>
                <a:gd name="connsiteY266" fmla="*/ 1598499 h 2809236"/>
                <a:gd name="connsiteX267" fmla="*/ 3926360 w 4708662"/>
                <a:gd name="connsiteY267" fmla="*/ 1569517 h 2809236"/>
                <a:gd name="connsiteX268" fmla="*/ 3978005 w 4708662"/>
                <a:gd name="connsiteY268" fmla="*/ 1539217 h 2809236"/>
                <a:gd name="connsiteX269" fmla="*/ 4003909 w 4708662"/>
                <a:gd name="connsiteY269" fmla="*/ 1532301 h 2809236"/>
                <a:gd name="connsiteX270" fmla="*/ 2258198 w 4708662"/>
                <a:gd name="connsiteY270" fmla="*/ 1523654 h 2809236"/>
                <a:gd name="connsiteX271" fmla="*/ 2282591 w 4708662"/>
                <a:gd name="connsiteY271" fmla="*/ 1528577 h 2809236"/>
                <a:gd name="connsiteX272" fmla="*/ 2442369 w 4708662"/>
                <a:gd name="connsiteY272" fmla="*/ 1621141 h 2809236"/>
                <a:gd name="connsiteX273" fmla="*/ 2438440 w 4708662"/>
                <a:gd name="connsiteY273" fmla="*/ 1650026 h 2809236"/>
                <a:gd name="connsiteX274" fmla="*/ 2280626 w 4708662"/>
                <a:gd name="connsiteY274" fmla="*/ 1741933 h 2809236"/>
                <a:gd name="connsiteX275" fmla="*/ 2230204 w 4708662"/>
                <a:gd name="connsiteY275" fmla="*/ 1743902 h 2809236"/>
                <a:gd name="connsiteX276" fmla="*/ 2071081 w 4708662"/>
                <a:gd name="connsiteY276" fmla="*/ 1651339 h 2809236"/>
                <a:gd name="connsiteX277" fmla="*/ 2075010 w 4708662"/>
                <a:gd name="connsiteY277" fmla="*/ 1622454 h 2809236"/>
                <a:gd name="connsiteX278" fmla="*/ 2232824 w 4708662"/>
                <a:gd name="connsiteY278" fmla="*/ 1530547 h 2809236"/>
                <a:gd name="connsiteX279" fmla="*/ 2258198 w 4708662"/>
                <a:gd name="connsiteY279" fmla="*/ 1523654 h 2809236"/>
                <a:gd name="connsiteX280" fmla="*/ 3657944 w 4708662"/>
                <a:gd name="connsiteY280" fmla="*/ 1503819 h 2809236"/>
                <a:gd name="connsiteX281" fmla="*/ 3682418 w 4708662"/>
                <a:gd name="connsiteY281" fmla="*/ 1508414 h 2809236"/>
                <a:gd name="connsiteX282" fmla="*/ 3841542 w 4708662"/>
                <a:gd name="connsiteY282" fmla="*/ 1600978 h 2809236"/>
                <a:gd name="connsiteX283" fmla="*/ 3838267 w 4708662"/>
                <a:gd name="connsiteY283" fmla="*/ 1629863 h 2809236"/>
                <a:gd name="connsiteX284" fmla="*/ 3680453 w 4708662"/>
                <a:gd name="connsiteY284" fmla="*/ 1721113 h 2809236"/>
                <a:gd name="connsiteX285" fmla="*/ 3630031 w 4708662"/>
                <a:gd name="connsiteY285" fmla="*/ 1723739 h 2809236"/>
                <a:gd name="connsiteX286" fmla="*/ 3470908 w 4708662"/>
                <a:gd name="connsiteY286" fmla="*/ 1631176 h 2809236"/>
                <a:gd name="connsiteX287" fmla="*/ 3474182 w 4708662"/>
                <a:gd name="connsiteY287" fmla="*/ 1602291 h 2809236"/>
                <a:gd name="connsiteX288" fmla="*/ 3631996 w 4708662"/>
                <a:gd name="connsiteY288" fmla="*/ 1511040 h 2809236"/>
                <a:gd name="connsiteX289" fmla="*/ 3657944 w 4708662"/>
                <a:gd name="connsiteY289" fmla="*/ 1503819 h 2809236"/>
                <a:gd name="connsiteX290" fmla="*/ 2621035 w 4708662"/>
                <a:gd name="connsiteY290" fmla="*/ 1454526 h 2809236"/>
                <a:gd name="connsiteX291" fmla="*/ 2645509 w 4708662"/>
                <a:gd name="connsiteY291" fmla="*/ 1459449 h 2809236"/>
                <a:gd name="connsiteX292" fmla="*/ 2804633 w 4708662"/>
                <a:gd name="connsiteY292" fmla="*/ 1552013 h 2809236"/>
                <a:gd name="connsiteX293" fmla="*/ 2801358 w 4708662"/>
                <a:gd name="connsiteY293" fmla="*/ 1581554 h 2809236"/>
                <a:gd name="connsiteX294" fmla="*/ 2643544 w 4708662"/>
                <a:gd name="connsiteY294" fmla="*/ 1672805 h 2809236"/>
                <a:gd name="connsiteX295" fmla="*/ 2593122 w 4708662"/>
                <a:gd name="connsiteY295" fmla="*/ 1674774 h 2809236"/>
                <a:gd name="connsiteX296" fmla="*/ 2433999 w 4708662"/>
                <a:gd name="connsiteY296" fmla="*/ 1582211 h 2809236"/>
                <a:gd name="connsiteX297" fmla="*/ 2437273 w 4708662"/>
                <a:gd name="connsiteY297" fmla="*/ 1553326 h 2809236"/>
                <a:gd name="connsiteX298" fmla="*/ 2595087 w 4708662"/>
                <a:gd name="connsiteY298" fmla="*/ 1461419 h 2809236"/>
                <a:gd name="connsiteX299" fmla="*/ 2621035 w 4708662"/>
                <a:gd name="connsiteY299" fmla="*/ 1454526 h 2809236"/>
                <a:gd name="connsiteX300" fmla="*/ 3048424 w 4708662"/>
                <a:gd name="connsiteY300" fmla="*/ 1426125 h 2809236"/>
                <a:gd name="connsiteX301" fmla="*/ 3072761 w 4708662"/>
                <a:gd name="connsiteY301" fmla="*/ 1431280 h 2809236"/>
                <a:gd name="connsiteX302" fmla="*/ 3230993 w 4708662"/>
                <a:gd name="connsiteY302" fmla="*/ 1522926 h 2809236"/>
                <a:gd name="connsiteX303" fmla="*/ 3227737 w 4708662"/>
                <a:gd name="connsiteY303" fmla="*/ 1552384 h 2809236"/>
                <a:gd name="connsiteX304" fmla="*/ 3070808 w 4708662"/>
                <a:gd name="connsiteY304" fmla="*/ 1643375 h 2809236"/>
                <a:gd name="connsiteX305" fmla="*/ 3020669 w 4708662"/>
                <a:gd name="connsiteY305" fmla="*/ 1645339 h 2809236"/>
                <a:gd name="connsiteX306" fmla="*/ 2863088 w 4708662"/>
                <a:gd name="connsiteY306" fmla="*/ 1553039 h 2809236"/>
                <a:gd name="connsiteX307" fmla="*/ 2866344 w 4708662"/>
                <a:gd name="connsiteY307" fmla="*/ 1524235 h 2809236"/>
                <a:gd name="connsiteX308" fmla="*/ 3022622 w 4708662"/>
                <a:gd name="connsiteY308" fmla="*/ 1433244 h 2809236"/>
                <a:gd name="connsiteX309" fmla="*/ 3048424 w 4708662"/>
                <a:gd name="connsiteY309" fmla="*/ 1426125 h 2809236"/>
                <a:gd name="connsiteX310" fmla="*/ 3759084 w 4708662"/>
                <a:gd name="connsiteY310" fmla="*/ 1391578 h 2809236"/>
                <a:gd name="connsiteX311" fmla="*/ 3783517 w 4708662"/>
                <a:gd name="connsiteY311" fmla="*/ 1396765 h 2809236"/>
                <a:gd name="connsiteX312" fmla="*/ 3942374 w 4708662"/>
                <a:gd name="connsiteY312" fmla="*/ 1489638 h 2809236"/>
                <a:gd name="connsiteX313" fmla="*/ 3939105 w 4708662"/>
                <a:gd name="connsiteY313" fmla="*/ 1517960 h 2809236"/>
                <a:gd name="connsiteX314" fmla="*/ 3886807 w 4708662"/>
                <a:gd name="connsiteY314" fmla="*/ 1548259 h 2809236"/>
                <a:gd name="connsiteX315" fmla="*/ 3837123 w 4708662"/>
                <a:gd name="connsiteY315" fmla="*/ 1550894 h 2809236"/>
                <a:gd name="connsiteX316" fmla="*/ 3677613 w 4708662"/>
                <a:gd name="connsiteY316" fmla="*/ 1458021 h 2809236"/>
                <a:gd name="connsiteX317" fmla="*/ 3681535 w 4708662"/>
                <a:gd name="connsiteY317" fmla="*/ 1429040 h 2809236"/>
                <a:gd name="connsiteX318" fmla="*/ 3733180 w 4708662"/>
                <a:gd name="connsiteY318" fmla="*/ 1398741 h 2809236"/>
                <a:gd name="connsiteX319" fmla="*/ 3759084 w 4708662"/>
                <a:gd name="connsiteY319" fmla="*/ 1391578 h 2809236"/>
                <a:gd name="connsiteX320" fmla="*/ 2013371 w 4708662"/>
                <a:gd name="connsiteY320" fmla="*/ 1379638 h 2809236"/>
                <a:gd name="connsiteX321" fmla="*/ 2037764 w 4708662"/>
                <a:gd name="connsiteY321" fmla="*/ 1384561 h 2809236"/>
                <a:gd name="connsiteX322" fmla="*/ 2197542 w 4708662"/>
                <a:gd name="connsiteY322" fmla="*/ 1477125 h 2809236"/>
                <a:gd name="connsiteX323" fmla="*/ 2193613 w 4708662"/>
                <a:gd name="connsiteY323" fmla="*/ 1506010 h 2809236"/>
                <a:gd name="connsiteX324" fmla="*/ 2035144 w 4708662"/>
                <a:gd name="connsiteY324" fmla="*/ 1597260 h 2809236"/>
                <a:gd name="connsiteX325" fmla="*/ 1985377 w 4708662"/>
                <a:gd name="connsiteY325" fmla="*/ 1599886 h 2809236"/>
                <a:gd name="connsiteX326" fmla="*/ 1825599 w 4708662"/>
                <a:gd name="connsiteY326" fmla="*/ 1507323 h 2809236"/>
                <a:gd name="connsiteX327" fmla="*/ 1829528 w 4708662"/>
                <a:gd name="connsiteY327" fmla="*/ 1477781 h 2809236"/>
                <a:gd name="connsiteX328" fmla="*/ 1987997 w 4708662"/>
                <a:gd name="connsiteY328" fmla="*/ 1386531 h 2809236"/>
                <a:gd name="connsiteX329" fmla="*/ 2013371 w 4708662"/>
                <a:gd name="connsiteY329" fmla="*/ 1379638 h 2809236"/>
                <a:gd name="connsiteX330" fmla="*/ 3413117 w 4708662"/>
                <a:gd name="connsiteY330" fmla="*/ 1359475 h 2809236"/>
                <a:gd name="connsiteX331" fmla="*/ 3437591 w 4708662"/>
                <a:gd name="connsiteY331" fmla="*/ 1364398 h 2809236"/>
                <a:gd name="connsiteX332" fmla="*/ 3597369 w 4708662"/>
                <a:gd name="connsiteY332" fmla="*/ 1456962 h 2809236"/>
                <a:gd name="connsiteX333" fmla="*/ 3593440 w 4708662"/>
                <a:gd name="connsiteY333" fmla="*/ 1485847 h 2809236"/>
                <a:gd name="connsiteX334" fmla="*/ 3434971 w 4708662"/>
                <a:gd name="connsiteY334" fmla="*/ 1577097 h 2809236"/>
                <a:gd name="connsiteX335" fmla="*/ 3385204 w 4708662"/>
                <a:gd name="connsiteY335" fmla="*/ 1579067 h 2809236"/>
                <a:gd name="connsiteX336" fmla="*/ 3225426 w 4708662"/>
                <a:gd name="connsiteY336" fmla="*/ 1487160 h 2809236"/>
                <a:gd name="connsiteX337" fmla="*/ 3228700 w 4708662"/>
                <a:gd name="connsiteY337" fmla="*/ 1457618 h 2809236"/>
                <a:gd name="connsiteX338" fmla="*/ 3387169 w 4708662"/>
                <a:gd name="connsiteY338" fmla="*/ 1366368 h 2809236"/>
                <a:gd name="connsiteX339" fmla="*/ 3413117 w 4708662"/>
                <a:gd name="connsiteY339" fmla="*/ 1359475 h 2809236"/>
                <a:gd name="connsiteX340" fmla="*/ 2373571 w 4708662"/>
                <a:gd name="connsiteY340" fmla="*/ 1313390 h 2809236"/>
                <a:gd name="connsiteX341" fmla="*/ 2397433 w 4708662"/>
                <a:gd name="connsiteY341" fmla="*/ 1318313 h 2809236"/>
                <a:gd name="connsiteX342" fmla="*/ 2556949 w 4708662"/>
                <a:gd name="connsiteY342" fmla="*/ 1410877 h 2809236"/>
                <a:gd name="connsiteX343" fmla="*/ 2553680 w 4708662"/>
                <a:gd name="connsiteY343" fmla="*/ 1439762 h 2809236"/>
                <a:gd name="connsiteX344" fmla="*/ 2395472 w 4708662"/>
                <a:gd name="connsiteY344" fmla="*/ 1531012 h 2809236"/>
                <a:gd name="connsiteX345" fmla="*/ 2345787 w 4708662"/>
                <a:gd name="connsiteY345" fmla="*/ 1532982 h 2809236"/>
                <a:gd name="connsiteX346" fmla="*/ 2186271 w 4708662"/>
                <a:gd name="connsiteY346" fmla="*/ 1441075 h 2809236"/>
                <a:gd name="connsiteX347" fmla="*/ 2190194 w 4708662"/>
                <a:gd name="connsiteY347" fmla="*/ 1412190 h 2809236"/>
                <a:gd name="connsiteX348" fmla="*/ 2347748 w 4708662"/>
                <a:gd name="connsiteY348" fmla="*/ 1320283 h 2809236"/>
                <a:gd name="connsiteX349" fmla="*/ 2373571 w 4708662"/>
                <a:gd name="connsiteY349" fmla="*/ 1313390 h 2809236"/>
                <a:gd name="connsiteX350" fmla="*/ 2804170 w 4708662"/>
                <a:gd name="connsiteY350" fmla="*/ 1284997 h 2809236"/>
                <a:gd name="connsiteX351" fmla="*/ 2827937 w 4708662"/>
                <a:gd name="connsiteY351" fmla="*/ 1290167 h 2809236"/>
                <a:gd name="connsiteX352" fmla="*/ 2986168 w 4708662"/>
                <a:gd name="connsiteY352" fmla="*/ 1382074 h 2809236"/>
                <a:gd name="connsiteX353" fmla="*/ 2982912 w 4708662"/>
                <a:gd name="connsiteY353" fmla="*/ 1410959 h 2809236"/>
                <a:gd name="connsiteX354" fmla="*/ 2825983 w 4708662"/>
                <a:gd name="connsiteY354" fmla="*/ 1502866 h 2809236"/>
                <a:gd name="connsiteX355" fmla="*/ 2776495 w 4708662"/>
                <a:gd name="connsiteY355" fmla="*/ 1504835 h 2809236"/>
                <a:gd name="connsiteX356" fmla="*/ 2617613 w 4708662"/>
                <a:gd name="connsiteY356" fmla="*/ 1412272 h 2809236"/>
                <a:gd name="connsiteX357" fmla="*/ 2621520 w 4708662"/>
                <a:gd name="connsiteY357" fmla="*/ 1383387 h 2809236"/>
                <a:gd name="connsiteX358" fmla="*/ 2778449 w 4708662"/>
                <a:gd name="connsiteY358" fmla="*/ 1292136 h 2809236"/>
                <a:gd name="connsiteX359" fmla="*/ 2804170 w 4708662"/>
                <a:gd name="connsiteY359" fmla="*/ 1284997 h 2809236"/>
                <a:gd name="connsiteX360" fmla="*/ 1319915 w 4708662"/>
                <a:gd name="connsiteY360" fmla="*/ 1258658 h 2809236"/>
                <a:gd name="connsiteX361" fmla="*/ 1343701 w 4708662"/>
                <a:gd name="connsiteY361" fmla="*/ 1263568 h 2809236"/>
                <a:gd name="connsiteX362" fmla="*/ 1484904 w 4708662"/>
                <a:gd name="connsiteY362" fmla="*/ 1345400 h 2809236"/>
                <a:gd name="connsiteX363" fmla="*/ 2452619 w 4708662"/>
                <a:gd name="connsiteY363" fmla="*/ 1903856 h 2809236"/>
                <a:gd name="connsiteX364" fmla="*/ 2452619 w 4708662"/>
                <a:gd name="connsiteY364" fmla="*/ 1931915 h 2809236"/>
                <a:gd name="connsiteX365" fmla="*/ 2260605 w 4708662"/>
                <a:gd name="connsiteY365" fmla="*/ 2042849 h 2809236"/>
                <a:gd name="connsiteX366" fmla="*/ 2210968 w 4708662"/>
                <a:gd name="connsiteY366" fmla="*/ 2042849 h 2809236"/>
                <a:gd name="connsiteX367" fmla="*/ 1358287 w 4708662"/>
                <a:gd name="connsiteY367" fmla="*/ 1550486 h 2809236"/>
                <a:gd name="connsiteX368" fmla="*/ 1357386 w 4708662"/>
                <a:gd name="connsiteY368" fmla="*/ 1550288 h 2809236"/>
                <a:gd name="connsiteX369" fmla="*/ 1103235 w 4708662"/>
                <a:gd name="connsiteY369" fmla="*/ 1403655 h 2809236"/>
                <a:gd name="connsiteX370" fmla="*/ 1106494 w 4708662"/>
                <a:gd name="connsiteY370" fmla="*/ 1374852 h 2809236"/>
                <a:gd name="connsiteX371" fmla="*/ 1294174 w 4708662"/>
                <a:gd name="connsiteY371" fmla="*/ 1265532 h 2809236"/>
                <a:gd name="connsiteX372" fmla="*/ 1319915 w 4708662"/>
                <a:gd name="connsiteY372" fmla="*/ 1258658 h 2809236"/>
                <a:gd name="connsiteX373" fmla="*/ 1765908 w 4708662"/>
                <a:gd name="connsiteY373" fmla="*/ 1238479 h 2809236"/>
                <a:gd name="connsiteX374" fmla="*/ 1790342 w 4708662"/>
                <a:gd name="connsiteY374" fmla="*/ 1243355 h 2809236"/>
                <a:gd name="connsiteX375" fmla="*/ 1949204 w 4708662"/>
                <a:gd name="connsiteY375" fmla="*/ 1335024 h 2809236"/>
                <a:gd name="connsiteX376" fmla="*/ 1945935 w 4708662"/>
                <a:gd name="connsiteY376" fmla="*/ 1363629 h 2809236"/>
                <a:gd name="connsiteX377" fmla="*/ 1788381 w 4708662"/>
                <a:gd name="connsiteY377" fmla="*/ 1453997 h 2809236"/>
                <a:gd name="connsiteX378" fmla="*/ 1738042 w 4708662"/>
                <a:gd name="connsiteY378" fmla="*/ 1455947 h 2809236"/>
                <a:gd name="connsiteX379" fmla="*/ 1578526 w 4708662"/>
                <a:gd name="connsiteY379" fmla="*/ 1364279 h 2809236"/>
                <a:gd name="connsiteX380" fmla="*/ 1582449 w 4708662"/>
                <a:gd name="connsiteY380" fmla="*/ 1335674 h 2809236"/>
                <a:gd name="connsiteX381" fmla="*/ 1740003 w 4708662"/>
                <a:gd name="connsiteY381" fmla="*/ 1245306 h 2809236"/>
                <a:gd name="connsiteX382" fmla="*/ 1765908 w 4708662"/>
                <a:gd name="connsiteY382" fmla="*/ 1238479 h 2809236"/>
                <a:gd name="connsiteX383" fmla="*/ 3165163 w 4708662"/>
                <a:gd name="connsiteY383" fmla="*/ 1218751 h 2809236"/>
                <a:gd name="connsiteX384" fmla="*/ 3189515 w 4708662"/>
                <a:gd name="connsiteY384" fmla="*/ 1223921 h 2809236"/>
                <a:gd name="connsiteX385" fmla="*/ 3349031 w 4708662"/>
                <a:gd name="connsiteY385" fmla="*/ 1315828 h 2809236"/>
                <a:gd name="connsiteX386" fmla="*/ 3345109 w 4708662"/>
                <a:gd name="connsiteY386" fmla="*/ 1344713 h 2809236"/>
                <a:gd name="connsiteX387" fmla="*/ 3187554 w 4708662"/>
                <a:gd name="connsiteY387" fmla="*/ 1436620 h 2809236"/>
                <a:gd name="connsiteX388" fmla="*/ 3137869 w 4708662"/>
                <a:gd name="connsiteY388" fmla="*/ 1438589 h 2809236"/>
                <a:gd name="connsiteX389" fmla="*/ 2978353 w 4708662"/>
                <a:gd name="connsiteY389" fmla="*/ 1346026 h 2809236"/>
                <a:gd name="connsiteX390" fmla="*/ 2981622 w 4708662"/>
                <a:gd name="connsiteY390" fmla="*/ 1317141 h 2809236"/>
                <a:gd name="connsiteX391" fmla="*/ 3139830 w 4708662"/>
                <a:gd name="connsiteY391" fmla="*/ 1225890 h 2809236"/>
                <a:gd name="connsiteX392" fmla="*/ 3165163 w 4708662"/>
                <a:gd name="connsiteY392" fmla="*/ 1218751 h 2809236"/>
                <a:gd name="connsiteX393" fmla="*/ 2128092 w 4708662"/>
                <a:gd name="connsiteY393" fmla="*/ 1172256 h 2809236"/>
                <a:gd name="connsiteX394" fmla="*/ 2152321 w 4708662"/>
                <a:gd name="connsiteY394" fmla="*/ 1177179 h 2809236"/>
                <a:gd name="connsiteX395" fmla="*/ 2312100 w 4708662"/>
                <a:gd name="connsiteY395" fmla="*/ 1269743 h 2809236"/>
                <a:gd name="connsiteX396" fmla="*/ 2308171 w 4708662"/>
                <a:gd name="connsiteY396" fmla="*/ 1298628 h 2809236"/>
                <a:gd name="connsiteX397" fmla="*/ 2150356 w 4708662"/>
                <a:gd name="connsiteY397" fmla="*/ 1389878 h 2809236"/>
                <a:gd name="connsiteX398" fmla="*/ 2100589 w 4708662"/>
                <a:gd name="connsiteY398" fmla="*/ 1391848 h 2809236"/>
                <a:gd name="connsiteX399" fmla="*/ 1940811 w 4708662"/>
                <a:gd name="connsiteY399" fmla="*/ 1299941 h 2809236"/>
                <a:gd name="connsiteX400" fmla="*/ 1944085 w 4708662"/>
                <a:gd name="connsiteY400" fmla="*/ 1271056 h 2809236"/>
                <a:gd name="connsiteX401" fmla="*/ 2101899 w 4708662"/>
                <a:gd name="connsiteY401" fmla="*/ 1179149 h 2809236"/>
                <a:gd name="connsiteX402" fmla="*/ 2128092 w 4708662"/>
                <a:gd name="connsiteY402" fmla="*/ 1172256 h 2809236"/>
                <a:gd name="connsiteX403" fmla="*/ 2557747 w 4708662"/>
                <a:gd name="connsiteY403" fmla="*/ 1143534 h 2809236"/>
                <a:gd name="connsiteX404" fmla="*/ 2582426 w 4708662"/>
                <a:gd name="connsiteY404" fmla="*/ 1148376 h 2809236"/>
                <a:gd name="connsiteX405" fmla="*/ 2741288 w 4708662"/>
                <a:gd name="connsiteY405" fmla="*/ 1240940 h 2809236"/>
                <a:gd name="connsiteX406" fmla="*/ 2737366 w 4708662"/>
                <a:gd name="connsiteY406" fmla="*/ 1269825 h 2809236"/>
                <a:gd name="connsiteX407" fmla="*/ 2579811 w 4708662"/>
                <a:gd name="connsiteY407" fmla="*/ 1361732 h 2809236"/>
                <a:gd name="connsiteX408" fmla="*/ 2530126 w 4708662"/>
                <a:gd name="connsiteY408" fmla="*/ 1363701 h 2809236"/>
                <a:gd name="connsiteX409" fmla="*/ 2370610 w 4708662"/>
                <a:gd name="connsiteY409" fmla="*/ 1271138 h 2809236"/>
                <a:gd name="connsiteX410" fmla="*/ 2373879 w 4708662"/>
                <a:gd name="connsiteY410" fmla="*/ 1242253 h 2809236"/>
                <a:gd name="connsiteX411" fmla="*/ 2532087 w 4708662"/>
                <a:gd name="connsiteY411" fmla="*/ 1151002 h 2809236"/>
                <a:gd name="connsiteX412" fmla="*/ 2557747 w 4708662"/>
                <a:gd name="connsiteY412" fmla="*/ 1143534 h 2809236"/>
                <a:gd name="connsiteX413" fmla="*/ 1520756 w 4708662"/>
                <a:gd name="connsiteY413" fmla="*/ 1097368 h 2809236"/>
                <a:gd name="connsiteX414" fmla="*/ 1544863 w 4708662"/>
                <a:gd name="connsiteY414" fmla="*/ 1102291 h 2809236"/>
                <a:gd name="connsiteX415" fmla="*/ 1704379 w 4708662"/>
                <a:gd name="connsiteY415" fmla="*/ 1194855 h 2809236"/>
                <a:gd name="connsiteX416" fmla="*/ 1700457 w 4708662"/>
                <a:gd name="connsiteY416" fmla="*/ 1223740 h 2809236"/>
                <a:gd name="connsiteX417" fmla="*/ 1542902 w 4708662"/>
                <a:gd name="connsiteY417" fmla="*/ 1314990 h 2809236"/>
                <a:gd name="connsiteX418" fmla="*/ 1493217 w 4708662"/>
                <a:gd name="connsiteY418" fmla="*/ 1317616 h 2809236"/>
                <a:gd name="connsiteX419" fmla="*/ 1333701 w 4708662"/>
                <a:gd name="connsiteY419" fmla="*/ 1225053 h 2809236"/>
                <a:gd name="connsiteX420" fmla="*/ 1336970 w 4708662"/>
                <a:gd name="connsiteY420" fmla="*/ 1196168 h 2809236"/>
                <a:gd name="connsiteX421" fmla="*/ 1495178 w 4708662"/>
                <a:gd name="connsiteY421" fmla="*/ 1104261 h 2809236"/>
                <a:gd name="connsiteX422" fmla="*/ 1520756 w 4708662"/>
                <a:gd name="connsiteY422" fmla="*/ 1097368 h 2809236"/>
                <a:gd name="connsiteX423" fmla="*/ 2919137 w 4708662"/>
                <a:gd name="connsiteY423" fmla="*/ 1077534 h 2809236"/>
                <a:gd name="connsiteX424" fmla="*/ 2943149 w 4708662"/>
                <a:gd name="connsiteY424" fmla="*/ 1082129 h 2809236"/>
                <a:gd name="connsiteX425" fmla="*/ 3102031 w 4708662"/>
                <a:gd name="connsiteY425" fmla="*/ 1174693 h 2809236"/>
                <a:gd name="connsiteX426" fmla="*/ 3098124 w 4708662"/>
                <a:gd name="connsiteY426" fmla="*/ 1203578 h 2809236"/>
                <a:gd name="connsiteX427" fmla="*/ 2940544 w 4708662"/>
                <a:gd name="connsiteY427" fmla="*/ 1294828 h 2809236"/>
                <a:gd name="connsiteX428" fmla="*/ 2891707 w 4708662"/>
                <a:gd name="connsiteY428" fmla="*/ 1297454 h 2809236"/>
                <a:gd name="connsiteX429" fmla="*/ 2732825 w 4708662"/>
                <a:gd name="connsiteY429" fmla="*/ 1204891 h 2809236"/>
                <a:gd name="connsiteX430" fmla="*/ 2736732 w 4708662"/>
                <a:gd name="connsiteY430" fmla="*/ 1176006 h 2809236"/>
                <a:gd name="connsiteX431" fmla="*/ 2893661 w 4708662"/>
                <a:gd name="connsiteY431" fmla="*/ 1084755 h 2809236"/>
                <a:gd name="connsiteX432" fmla="*/ 2919137 w 4708662"/>
                <a:gd name="connsiteY432" fmla="*/ 1077534 h 2809236"/>
                <a:gd name="connsiteX433" fmla="*/ 962595 w 4708662"/>
                <a:gd name="connsiteY433" fmla="*/ 1054160 h 2809236"/>
                <a:gd name="connsiteX434" fmla="*/ 987195 w 4708662"/>
                <a:gd name="connsiteY434" fmla="*/ 1059080 h 2809236"/>
                <a:gd name="connsiteX435" fmla="*/ 1240694 w 4708662"/>
                <a:gd name="connsiteY435" fmla="*/ 1206689 h 2809236"/>
                <a:gd name="connsiteX436" fmla="*/ 1237436 w 4708662"/>
                <a:gd name="connsiteY436" fmla="*/ 1235554 h 2809236"/>
                <a:gd name="connsiteX437" fmla="*/ 1049755 w 4708662"/>
                <a:gd name="connsiteY437" fmla="*/ 1344456 h 2809236"/>
                <a:gd name="connsiteX438" fmla="*/ 1000229 w 4708662"/>
                <a:gd name="connsiteY438" fmla="*/ 1346425 h 2809236"/>
                <a:gd name="connsiteX439" fmla="*/ 746078 w 4708662"/>
                <a:gd name="connsiteY439" fmla="*/ 1198816 h 2809236"/>
                <a:gd name="connsiteX440" fmla="*/ 749337 w 4708662"/>
                <a:gd name="connsiteY440" fmla="*/ 1169951 h 2809236"/>
                <a:gd name="connsiteX441" fmla="*/ 937017 w 4708662"/>
                <a:gd name="connsiteY441" fmla="*/ 1061049 h 2809236"/>
                <a:gd name="connsiteX442" fmla="*/ 962595 w 4708662"/>
                <a:gd name="connsiteY442" fmla="*/ 1054160 h 2809236"/>
                <a:gd name="connsiteX443" fmla="*/ 1883758 w 4708662"/>
                <a:gd name="connsiteY443" fmla="*/ 1028241 h 2809236"/>
                <a:gd name="connsiteX444" fmla="*/ 1908151 w 4708662"/>
                <a:gd name="connsiteY444" fmla="*/ 1033164 h 2809236"/>
                <a:gd name="connsiteX445" fmla="*/ 2067275 w 4708662"/>
                <a:gd name="connsiteY445" fmla="*/ 1125728 h 2809236"/>
                <a:gd name="connsiteX446" fmla="*/ 2064000 w 4708662"/>
                <a:gd name="connsiteY446" fmla="*/ 1154613 h 2809236"/>
                <a:gd name="connsiteX447" fmla="*/ 1905531 w 4708662"/>
                <a:gd name="connsiteY447" fmla="*/ 1246520 h 2809236"/>
                <a:gd name="connsiteX448" fmla="*/ 1855764 w 4708662"/>
                <a:gd name="connsiteY448" fmla="*/ 1248489 h 2809236"/>
                <a:gd name="connsiteX449" fmla="*/ 1695986 w 4708662"/>
                <a:gd name="connsiteY449" fmla="*/ 1155926 h 2809236"/>
                <a:gd name="connsiteX450" fmla="*/ 1699915 w 4708662"/>
                <a:gd name="connsiteY450" fmla="*/ 1127041 h 2809236"/>
                <a:gd name="connsiteX451" fmla="*/ 1858384 w 4708662"/>
                <a:gd name="connsiteY451" fmla="*/ 1035134 h 2809236"/>
                <a:gd name="connsiteX452" fmla="*/ 1883758 w 4708662"/>
                <a:gd name="connsiteY452" fmla="*/ 1028241 h 2809236"/>
                <a:gd name="connsiteX453" fmla="*/ 2312923 w 4708662"/>
                <a:gd name="connsiteY453" fmla="*/ 1002295 h 2809236"/>
                <a:gd name="connsiteX454" fmla="*/ 2337316 w 4708662"/>
                <a:gd name="connsiteY454" fmla="*/ 1007171 h 2809236"/>
                <a:gd name="connsiteX455" fmla="*/ 2497094 w 4708662"/>
                <a:gd name="connsiteY455" fmla="*/ 1098840 h 2809236"/>
                <a:gd name="connsiteX456" fmla="*/ 2493165 w 4708662"/>
                <a:gd name="connsiteY456" fmla="*/ 1127445 h 2809236"/>
                <a:gd name="connsiteX457" fmla="*/ 2334696 w 4708662"/>
                <a:gd name="connsiteY457" fmla="*/ 1217813 h 2809236"/>
                <a:gd name="connsiteX458" fmla="*/ 2284929 w 4708662"/>
                <a:gd name="connsiteY458" fmla="*/ 1219763 h 2809236"/>
                <a:gd name="connsiteX459" fmla="*/ 2125151 w 4708662"/>
                <a:gd name="connsiteY459" fmla="*/ 1128095 h 2809236"/>
                <a:gd name="connsiteX460" fmla="*/ 2129080 w 4708662"/>
                <a:gd name="connsiteY460" fmla="*/ 1099490 h 2809236"/>
                <a:gd name="connsiteX461" fmla="*/ 2287549 w 4708662"/>
                <a:gd name="connsiteY461" fmla="*/ 1009122 h 2809236"/>
                <a:gd name="connsiteX462" fmla="*/ 2312923 w 4708662"/>
                <a:gd name="connsiteY462" fmla="*/ 1002295 h 2809236"/>
                <a:gd name="connsiteX463" fmla="*/ 1275851 w 4708662"/>
                <a:gd name="connsiteY463" fmla="*/ 953353 h 2809236"/>
                <a:gd name="connsiteX464" fmla="*/ 1299752 w 4708662"/>
                <a:gd name="connsiteY464" fmla="*/ 958276 h 2809236"/>
                <a:gd name="connsiteX465" fmla="*/ 1459531 w 4708662"/>
                <a:gd name="connsiteY465" fmla="*/ 1050840 h 2809236"/>
                <a:gd name="connsiteX466" fmla="*/ 1456256 w 4708662"/>
                <a:gd name="connsiteY466" fmla="*/ 1079725 h 2809236"/>
                <a:gd name="connsiteX467" fmla="*/ 1297787 w 4708662"/>
                <a:gd name="connsiteY467" fmla="*/ 1170975 h 2809236"/>
                <a:gd name="connsiteX468" fmla="*/ 1248020 w 4708662"/>
                <a:gd name="connsiteY468" fmla="*/ 1173601 h 2809236"/>
                <a:gd name="connsiteX469" fmla="*/ 1088242 w 4708662"/>
                <a:gd name="connsiteY469" fmla="*/ 1081038 h 2809236"/>
                <a:gd name="connsiteX470" fmla="*/ 1092171 w 4708662"/>
                <a:gd name="connsiteY470" fmla="*/ 1052153 h 2809236"/>
                <a:gd name="connsiteX471" fmla="*/ 1249985 w 4708662"/>
                <a:gd name="connsiteY471" fmla="*/ 960246 h 2809236"/>
                <a:gd name="connsiteX472" fmla="*/ 1275851 w 4708662"/>
                <a:gd name="connsiteY472" fmla="*/ 953353 h 2809236"/>
                <a:gd name="connsiteX473" fmla="*/ 2676333 w 4708662"/>
                <a:gd name="connsiteY473" fmla="*/ 933436 h 2809236"/>
                <a:gd name="connsiteX474" fmla="*/ 2700234 w 4708662"/>
                <a:gd name="connsiteY474" fmla="*/ 938113 h 2809236"/>
                <a:gd name="connsiteX475" fmla="*/ 2860012 w 4708662"/>
                <a:gd name="connsiteY475" fmla="*/ 1030677 h 2809236"/>
                <a:gd name="connsiteX476" fmla="*/ 2856738 w 4708662"/>
                <a:gd name="connsiteY476" fmla="*/ 1059562 h 2809236"/>
                <a:gd name="connsiteX477" fmla="*/ 2698269 w 4708662"/>
                <a:gd name="connsiteY477" fmla="*/ 1150812 h 2809236"/>
                <a:gd name="connsiteX478" fmla="*/ 2648502 w 4708662"/>
                <a:gd name="connsiteY478" fmla="*/ 1152782 h 2809236"/>
                <a:gd name="connsiteX479" fmla="*/ 2488724 w 4708662"/>
                <a:gd name="connsiteY479" fmla="*/ 1060218 h 2809236"/>
                <a:gd name="connsiteX480" fmla="*/ 2492653 w 4708662"/>
                <a:gd name="connsiteY480" fmla="*/ 1031990 h 2809236"/>
                <a:gd name="connsiteX481" fmla="*/ 2650467 w 4708662"/>
                <a:gd name="connsiteY481" fmla="*/ 940083 h 2809236"/>
                <a:gd name="connsiteX482" fmla="*/ 2676333 w 4708662"/>
                <a:gd name="connsiteY482" fmla="*/ 933436 h 2809236"/>
                <a:gd name="connsiteX483" fmla="*/ 718088 w 4708662"/>
                <a:gd name="connsiteY483" fmla="*/ 913106 h 2809236"/>
                <a:gd name="connsiteX484" fmla="*/ 742160 w 4708662"/>
                <a:gd name="connsiteY484" fmla="*/ 917939 h 2809236"/>
                <a:gd name="connsiteX485" fmla="*/ 901446 w 4708662"/>
                <a:gd name="connsiteY485" fmla="*/ 1010338 h 2809236"/>
                <a:gd name="connsiteX486" fmla="*/ 897529 w 4708662"/>
                <a:gd name="connsiteY486" fmla="*/ 1039171 h 2809236"/>
                <a:gd name="connsiteX487" fmla="*/ 710172 w 4708662"/>
                <a:gd name="connsiteY487" fmla="*/ 1148607 h 2809236"/>
                <a:gd name="connsiteX488" fmla="*/ 659906 w 4708662"/>
                <a:gd name="connsiteY488" fmla="*/ 1149918 h 2809236"/>
                <a:gd name="connsiteX489" fmla="*/ 501273 w 4708662"/>
                <a:gd name="connsiteY489" fmla="*/ 1058175 h 2809236"/>
                <a:gd name="connsiteX490" fmla="*/ 504537 w 4708662"/>
                <a:gd name="connsiteY490" fmla="*/ 1028686 h 2809236"/>
                <a:gd name="connsiteX491" fmla="*/ 692547 w 4708662"/>
                <a:gd name="connsiteY491" fmla="*/ 920561 h 2809236"/>
                <a:gd name="connsiteX492" fmla="*/ 718088 w 4708662"/>
                <a:gd name="connsiteY492" fmla="*/ 913106 h 2809236"/>
                <a:gd name="connsiteX493" fmla="*/ 1636298 w 4708662"/>
                <a:gd name="connsiteY493" fmla="*/ 887105 h 2809236"/>
                <a:gd name="connsiteX494" fmla="*/ 1660445 w 4708662"/>
                <a:gd name="connsiteY494" fmla="*/ 892028 h 2809236"/>
                <a:gd name="connsiteX495" fmla="*/ 1820223 w 4708662"/>
                <a:gd name="connsiteY495" fmla="*/ 984592 h 2809236"/>
                <a:gd name="connsiteX496" fmla="*/ 1816294 w 4708662"/>
                <a:gd name="connsiteY496" fmla="*/ 1013477 h 2809236"/>
                <a:gd name="connsiteX497" fmla="*/ 1658480 w 4708662"/>
                <a:gd name="connsiteY497" fmla="*/ 1105384 h 2809236"/>
                <a:gd name="connsiteX498" fmla="*/ 1608713 w 4708662"/>
                <a:gd name="connsiteY498" fmla="*/ 1106697 h 2809236"/>
                <a:gd name="connsiteX499" fmla="*/ 1448935 w 4708662"/>
                <a:gd name="connsiteY499" fmla="*/ 1014790 h 2809236"/>
                <a:gd name="connsiteX500" fmla="*/ 1452209 w 4708662"/>
                <a:gd name="connsiteY500" fmla="*/ 985905 h 2809236"/>
                <a:gd name="connsiteX501" fmla="*/ 1610678 w 4708662"/>
                <a:gd name="connsiteY501" fmla="*/ 893998 h 2809236"/>
                <a:gd name="connsiteX502" fmla="*/ 1636298 w 4708662"/>
                <a:gd name="connsiteY502" fmla="*/ 887105 h 2809236"/>
                <a:gd name="connsiteX503" fmla="*/ 2068014 w 4708662"/>
                <a:gd name="connsiteY503" fmla="*/ 858712 h 2809236"/>
                <a:gd name="connsiteX504" fmla="*/ 2092121 w 4708662"/>
                <a:gd name="connsiteY504" fmla="*/ 863882 h 2809236"/>
                <a:gd name="connsiteX505" fmla="*/ 2251637 w 4708662"/>
                <a:gd name="connsiteY505" fmla="*/ 955789 h 2809236"/>
                <a:gd name="connsiteX506" fmla="*/ 2248368 w 4708662"/>
                <a:gd name="connsiteY506" fmla="*/ 984674 h 2809236"/>
                <a:gd name="connsiteX507" fmla="*/ 2090160 w 4708662"/>
                <a:gd name="connsiteY507" fmla="*/ 1076581 h 2809236"/>
                <a:gd name="connsiteX508" fmla="*/ 2040475 w 4708662"/>
                <a:gd name="connsiteY508" fmla="*/ 1078550 h 2809236"/>
                <a:gd name="connsiteX509" fmla="*/ 1880959 w 4708662"/>
                <a:gd name="connsiteY509" fmla="*/ 985987 h 2809236"/>
                <a:gd name="connsiteX510" fmla="*/ 1884882 w 4708662"/>
                <a:gd name="connsiteY510" fmla="*/ 957102 h 2809236"/>
                <a:gd name="connsiteX511" fmla="*/ 2042436 w 4708662"/>
                <a:gd name="connsiteY511" fmla="*/ 865851 h 2809236"/>
                <a:gd name="connsiteX512" fmla="*/ 2068014 w 4708662"/>
                <a:gd name="connsiteY512" fmla="*/ 858712 h 2809236"/>
                <a:gd name="connsiteX513" fmla="*/ 1028145 w 4708662"/>
                <a:gd name="connsiteY513" fmla="*/ 812619 h 2809236"/>
                <a:gd name="connsiteX514" fmla="*/ 1052046 w 4708662"/>
                <a:gd name="connsiteY514" fmla="*/ 817774 h 2809236"/>
                <a:gd name="connsiteX515" fmla="*/ 1211825 w 4708662"/>
                <a:gd name="connsiteY515" fmla="*/ 909420 h 2809236"/>
                <a:gd name="connsiteX516" fmla="*/ 1208550 w 4708662"/>
                <a:gd name="connsiteY516" fmla="*/ 938878 h 2809236"/>
                <a:gd name="connsiteX517" fmla="*/ 1050081 w 4708662"/>
                <a:gd name="connsiteY517" fmla="*/ 1029869 h 2809236"/>
                <a:gd name="connsiteX518" fmla="*/ 1000314 w 4708662"/>
                <a:gd name="connsiteY518" fmla="*/ 1032488 h 2809236"/>
                <a:gd name="connsiteX519" fmla="*/ 840536 w 4708662"/>
                <a:gd name="connsiteY519" fmla="*/ 940187 h 2809236"/>
                <a:gd name="connsiteX520" fmla="*/ 843810 w 4708662"/>
                <a:gd name="connsiteY520" fmla="*/ 910730 h 2809236"/>
                <a:gd name="connsiteX521" fmla="*/ 1002279 w 4708662"/>
                <a:gd name="connsiteY521" fmla="*/ 819738 h 2809236"/>
                <a:gd name="connsiteX522" fmla="*/ 1028145 w 4708662"/>
                <a:gd name="connsiteY522" fmla="*/ 812619 h 2809236"/>
                <a:gd name="connsiteX523" fmla="*/ 2431262 w 4708662"/>
                <a:gd name="connsiteY523" fmla="*/ 792376 h 2809236"/>
                <a:gd name="connsiteX524" fmla="*/ 2455409 w 4708662"/>
                <a:gd name="connsiteY524" fmla="*/ 796959 h 2809236"/>
                <a:gd name="connsiteX525" fmla="*/ 2615187 w 4708662"/>
                <a:gd name="connsiteY525" fmla="*/ 889259 h 2809236"/>
                <a:gd name="connsiteX526" fmla="*/ 2611258 w 4708662"/>
                <a:gd name="connsiteY526" fmla="*/ 918717 h 2809236"/>
                <a:gd name="connsiteX527" fmla="*/ 2453444 w 4708662"/>
                <a:gd name="connsiteY527" fmla="*/ 1009708 h 2809236"/>
                <a:gd name="connsiteX528" fmla="*/ 2403022 w 4708662"/>
                <a:gd name="connsiteY528" fmla="*/ 1011672 h 2809236"/>
                <a:gd name="connsiteX529" fmla="*/ 2243899 w 4708662"/>
                <a:gd name="connsiteY529" fmla="*/ 919372 h 2809236"/>
                <a:gd name="connsiteX530" fmla="*/ 2247173 w 4708662"/>
                <a:gd name="connsiteY530" fmla="*/ 890568 h 2809236"/>
                <a:gd name="connsiteX531" fmla="*/ 2405642 w 4708662"/>
                <a:gd name="connsiteY531" fmla="*/ 799577 h 2809236"/>
                <a:gd name="connsiteX532" fmla="*/ 2431262 w 4708662"/>
                <a:gd name="connsiteY532" fmla="*/ 792376 h 2809236"/>
                <a:gd name="connsiteX533" fmla="*/ 472855 w 4708662"/>
                <a:gd name="connsiteY533" fmla="*/ 771867 h 2809236"/>
                <a:gd name="connsiteX534" fmla="*/ 496682 w 4708662"/>
                <a:gd name="connsiteY534" fmla="*/ 776737 h 2809236"/>
                <a:gd name="connsiteX535" fmla="*/ 655968 w 4708662"/>
                <a:gd name="connsiteY535" fmla="*/ 868304 h 2809236"/>
                <a:gd name="connsiteX536" fmla="*/ 652704 w 4708662"/>
                <a:gd name="connsiteY536" fmla="*/ 896878 h 2809236"/>
                <a:gd name="connsiteX537" fmla="*/ 464695 w 4708662"/>
                <a:gd name="connsiteY537" fmla="*/ 1004680 h 2809236"/>
                <a:gd name="connsiteX538" fmla="*/ 415081 w 4708662"/>
                <a:gd name="connsiteY538" fmla="*/ 1006628 h 2809236"/>
                <a:gd name="connsiteX539" fmla="*/ 255795 w 4708662"/>
                <a:gd name="connsiteY539" fmla="*/ 915062 h 2809236"/>
                <a:gd name="connsiteX540" fmla="*/ 259059 w 4708662"/>
                <a:gd name="connsiteY540" fmla="*/ 886488 h 2809236"/>
                <a:gd name="connsiteX541" fmla="*/ 447069 w 4708662"/>
                <a:gd name="connsiteY541" fmla="*/ 778686 h 2809236"/>
                <a:gd name="connsiteX542" fmla="*/ 472855 w 4708662"/>
                <a:gd name="connsiteY542" fmla="*/ 771867 h 2809236"/>
                <a:gd name="connsiteX543" fmla="*/ 1391226 w 4708662"/>
                <a:gd name="connsiteY543" fmla="*/ 745971 h 2809236"/>
                <a:gd name="connsiteX544" fmla="*/ 1415619 w 4708662"/>
                <a:gd name="connsiteY544" fmla="*/ 750894 h 2809236"/>
                <a:gd name="connsiteX545" fmla="*/ 1575397 w 4708662"/>
                <a:gd name="connsiteY545" fmla="*/ 843458 h 2809236"/>
                <a:gd name="connsiteX546" fmla="*/ 1571468 w 4708662"/>
                <a:gd name="connsiteY546" fmla="*/ 872343 h 2809236"/>
                <a:gd name="connsiteX547" fmla="*/ 1413654 w 4708662"/>
                <a:gd name="connsiteY547" fmla="*/ 963593 h 2809236"/>
                <a:gd name="connsiteX548" fmla="*/ 1363232 w 4708662"/>
                <a:gd name="connsiteY548" fmla="*/ 965563 h 2809236"/>
                <a:gd name="connsiteX549" fmla="*/ 1203454 w 4708662"/>
                <a:gd name="connsiteY549" fmla="*/ 873656 h 2809236"/>
                <a:gd name="connsiteX550" fmla="*/ 1207383 w 4708662"/>
                <a:gd name="connsiteY550" fmla="*/ 844114 h 2809236"/>
                <a:gd name="connsiteX551" fmla="*/ 1365852 w 4708662"/>
                <a:gd name="connsiteY551" fmla="*/ 752864 h 2809236"/>
                <a:gd name="connsiteX552" fmla="*/ 1391226 w 4708662"/>
                <a:gd name="connsiteY552" fmla="*/ 745971 h 2809236"/>
                <a:gd name="connsiteX553" fmla="*/ 1814468 w 4708662"/>
                <a:gd name="connsiteY553" fmla="*/ 714689 h 2809236"/>
                <a:gd name="connsiteX554" fmla="*/ 1838369 w 4708662"/>
                <a:gd name="connsiteY554" fmla="*/ 719844 h 2809236"/>
                <a:gd name="connsiteX555" fmla="*/ 1998148 w 4708662"/>
                <a:gd name="connsiteY555" fmla="*/ 812145 h 2809236"/>
                <a:gd name="connsiteX556" fmla="*/ 1994873 w 4708662"/>
                <a:gd name="connsiteY556" fmla="*/ 840948 h 2809236"/>
                <a:gd name="connsiteX557" fmla="*/ 1837059 w 4708662"/>
                <a:gd name="connsiteY557" fmla="*/ 931939 h 2809236"/>
                <a:gd name="connsiteX558" fmla="*/ 1786637 w 4708662"/>
                <a:gd name="connsiteY558" fmla="*/ 934558 h 2809236"/>
                <a:gd name="connsiteX559" fmla="*/ 1626859 w 4708662"/>
                <a:gd name="connsiteY559" fmla="*/ 842257 h 2809236"/>
                <a:gd name="connsiteX560" fmla="*/ 1630788 w 4708662"/>
                <a:gd name="connsiteY560" fmla="*/ 812800 h 2809236"/>
                <a:gd name="connsiteX561" fmla="*/ 1788602 w 4708662"/>
                <a:gd name="connsiteY561" fmla="*/ 721808 h 2809236"/>
                <a:gd name="connsiteX562" fmla="*/ 1814468 w 4708662"/>
                <a:gd name="connsiteY562" fmla="*/ 714689 h 2809236"/>
                <a:gd name="connsiteX563" fmla="*/ 2183147 w 4708662"/>
                <a:gd name="connsiteY563" fmla="*/ 651248 h 2809236"/>
                <a:gd name="connsiteX564" fmla="*/ 2207048 w 4708662"/>
                <a:gd name="connsiteY564" fmla="*/ 655843 h 2809236"/>
                <a:gd name="connsiteX565" fmla="*/ 2366827 w 4708662"/>
                <a:gd name="connsiteY565" fmla="*/ 748407 h 2809236"/>
                <a:gd name="connsiteX566" fmla="*/ 2363552 w 4708662"/>
                <a:gd name="connsiteY566" fmla="*/ 777292 h 2809236"/>
                <a:gd name="connsiteX567" fmla="*/ 2205738 w 4708662"/>
                <a:gd name="connsiteY567" fmla="*/ 868542 h 2809236"/>
                <a:gd name="connsiteX568" fmla="*/ 2155316 w 4708662"/>
                <a:gd name="connsiteY568" fmla="*/ 871168 h 2809236"/>
                <a:gd name="connsiteX569" fmla="*/ 1995538 w 4708662"/>
                <a:gd name="connsiteY569" fmla="*/ 778605 h 2809236"/>
                <a:gd name="connsiteX570" fmla="*/ 1999467 w 4708662"/>
                <a:gd name="connsiteY570" fmla="*/ 749720 h 2809236"/>
                <a:gd name="connsiteX571" fmla="*/ 2157281 w 4708662"/>
                <a:gd name="connsiteY571" fmla="*/ 658469 h 2809236"/>
                <a:gd name="connsiteX572" fmla="*/ 2183147 w 4708662"/>
                <a:gd name="connsiteY572" fmla="*/ 651248 h 2809236"/>
                <a:gd name="connsiteX573" fmla="*/ 225802 w 4708662"/>
                <a:gd name="connsiteY573" fmla="*/ 627852 h 2809236"/>
                <a:gd name="connsiteX574" fmla="*/ 249629 w 4708662"/>
                <a:gd name="connsiteY574" fmla="*/ 632722 h 2809236"/>
                <a:gd name="connsiteX575" fmla="*/ 408915 w 4708662"/>
                <a:gd name="connsiteY575" fmla="*/ 724289 h 2809236"/>
                <a:gd name="connsiteX576" fmla="*/ 405651 w 4708662"/>
                <a:gd name="connsiteY576" fmla="*/ 752863 h 2809236"/>
                <a:gd name="connsiteX577" fmla="*/ 217641 w 4708662"/>
                <a:gd name="connsiteY577" fmla="*/ 860665 h 2809236"/>
                <a:gd name="connsiteX578" fmla="*/ 168028 w 4708662"/>
                <a:gd name="connsiteY578" fmla="*/ 862613 h 2809236"/>
                <a:gd name="connsiteX579" fmla="*/ 8742 w 4708662"/>
                <a:gd name="connsiteY579" fmla="*/ 771046 h 2809236"/>
                <a:gd name="connsiteX580" fmla="*/ 12006 w 4708662"/>
                <a:gd name="connsiteY580" fmla="*/ 742473 h 2809236"/>
                <a:gd name="connsiteX581" fmla="*/ 200016 w 4708662"/>
                <a:gd name="connsiteY581" fmla="*/ 634671 h 2809236"/>
                <a:gd name="connsiteX582" fmla="*/ 225802 w 4708662"/>
                <a:gd name="connsiteY582" fmla="*/ 627852 h 2809236"/>
                <a:gd name="connsiteX583" fmla="*/ 2399582 w 4708662"/>
                <a:gd name="connsiteY583" fmla="*/ 608135 h 2809236"/>
                <a:gd name="connsiteX584" fmla="*/ 2424015 w 4708662"/>
                <a:gd name="connsiteY584" fmla="*/ 613322 h 2809236"/>
                <a:gd name="connsiteX585" fmla="*/ 2583525 w 4708662"/>
                <a:gd name="connsiteY585" fmla="*/ 705536 h 2809236"/>
                <a:gd name="connsiteX586" fmla="*/ 2579603 w 4708662"/>
                <a:gd name="connsiteY586" fmla="*/ 734517 h 2809236"/>
                <a:gd name="connsiteX587" fmla="*/ 2527305 w 4708662"/>
                <a:gd name="connsiteY587" fmla="*/ 765475 h 2809236"/>
                <a:gd name="connsiteX588" fmla="*/ 2477621 w 4708662"/>
                <a:gd name="connsiteY588" fmla="*/ 767451 h 2809236"/>
                <a:gd name="connsiteX589" fmla="*/ 2318111 w 4708662"/>
                <a:gd name="connsiteY589" fmla="*/ 674578 h 2809236"/>
                <a:gd name="connsiteX590" fmla="*/ 2321380 w 4708662"/>
                <a:gd name="connsiteY590" fmla="*/ 645597 h 2809236"/>
                <a:gd name="connsiteX591" fmla="*/ 2373678 w 4708662"/>
                <a:gd name="connsiteY591" fmla="*/ 615298 h 2809236"/>
                <a:gd name="connsiteX592" fmla="*/ 2399582 w 4708662"/>
                <a:gd name="connsiteY592" fmla="*/ 608135 h 2809236"/>
                <a:gd name="connsiteX593" fmla="*/ 1140559 w 4708662"/>
                <a:gd name="connsiteY593" fmla="*/ 602284 h 2809236"/>
                <a:gd name="connsiteX594" fmla="*/ 1165033 w 4708662"/>
                <a:gd name="connsiteY594" fmla="*/ 606879 h 2809236"/>
                <a:gd name="connsiteX595" fmla="*/ 1324157 w 4708662"/>
                <a:gd name="connsiteY595" fmla="*/ 699443 h 2809236"/>
                <a:gd name="connsiteX596" fmla="*/ 1320882 w 4708662"/>
                <a:gd name="connsiteY596" fmla="*/ 728328 h 2809236"/>
                <a:gd name="connsiteX597" fmla="*/ 1163068 w 4708662"/>
                <a:gd name="connsiteY597" fmla="*/ 819578 h 2809236"/>
                <a:gd name="connsiteX598" fmla="*/ 1112646 w 4708662"/>
                <a:gd name="connsiteY598" fmla="*/ 822204 h 2809236"/>
                <a:gd name="connsiteX599" fmla="*/ 953523 w 4708662"/>
                <a:gd name="connsiteY599" fmla="*/ 729641 h 2809236"/>
                <a:gd name="connsiteX600" fmla="*/ 956797 w 4708662"/>
                <a:gd name="connsiteY600" fmla="*/ 700756 h 2809236"/>
                <a:gd name="connsiteX601" fmla="*/ 1114611 w 4708662"/>
                <a:gd name="connsiteY601" fmla="*/ 609505 h 2809236"/>
                <a:gd name="connsiteX602" fmla="*/ 1140559 w 4708662"/>
                <a:gd name="connsiteY602" fmla="*/ 602284 h 2809236"/>
                <a:gd name="connsiteX603" fmla="*/ 1563962 w 4708662"/>
                <a:gd name="connsiteY603" fmla="*/ 567473 h 2809236"/>
                <a:gd name="connsiteX604" fmla="*/ 1588436 w 4708662"/>
                <a:gd name="connsiteY604" fmla="*/ 572315 h 2809236"/>
                <a:gd name="connsiteX605" fmla="*/ 1747560 w 4708662"/>
                <a:gd name="connsiteY605" fmla="*/ 664879 h 2809236"/>
                <a:gd name="connsiteX606" fmla="*/ 1744285 w 4708662"/>
                <a:gd name="connsiteY606" fmla="*/ 693764 h 2809236"/>
                <a:gd name="connsiteX607" fmla="*/ 1586471 w 4708662"/>
                <a:gd name="connsiteY607" fmla="*/ 785014 h 2809236"/>
                <a:gd name="connsiteX608" fmla="*/ 1536049 w 4708662"/>
                <a:gd name="connsiteY608" fmla="*/ 787640 h 2809236"/>
                <a:gd name="connsiteX609" fmla="*/ 1376926 w 4708662"/>
                <a:gd name="connsiteY609" fmla="*/ 695077 h 2809236"/>
                <a:gd name="connsiteX610" fmla="*/ 1380200 w 4708662"/>
                <a:gd name="connsiteY610" fmla="*/ 666192 h 2809236"/>
                <a:gd name="connsiteX611" fmla="*/ 1538014 w 4708662"/>
                <a:gd name="connsiteY611" fmla="*/ 574941 h 2809236"/>
                <a:gd name="connsiteX612" fmla="*/ 1563962 w 4708662"/>
                <a:gd name="connsiteY612" fmla="*/ 567473 h 2809236"/>
                <a:gd name="connsiteX613" fmla="*/ 1937991 w 4708662"/>
                <a:gd name="connsiteY613" fmla="*/ 509868 h 2809236"/>
                <a:gd name="connsiteX614" fmla="*/ 1962220 w 4708662"/>
                <a:gd name="connsiteY614" fmla="*/ 514709 h 2809236"/>
                <a:gd name="connsiteX615" fmla="*/ 2121999 w 4708662"/>
                <a:gd name="connsiteY615" fmla="*/ 607273 h 2809236"/>
                <a:gd name="connsiteX616" fmla="*/ 2118070 w 4708662"/>
                <a:gd name="connsiteY616" fmla="*/ 636158 h 2809236"/>
                <a:gd name="connsiteX617" fmla="*/ 1960255 w 4708662"/>
                <a:gd name="connsiteY617" fmla="*/ 727408 h 2809236"/>
                <a:gd name="connsiteX618" fmla="*/ 1910488 w 4708662"/>
                <a:gd name="connsiteY618" fmla="*/ 730034 h 2809236"/>
                <a:gd name="connsiteX619" fmla="*/ 1750710 w 4708662"/>
                <a:gd name="connsiteY619" fmla="*/ 637471 h 2809236"/>
                <a:gd name="connsiteX620" fmla="*/ 1753984 w 4708662"/>
                <a:gd name="connsiteY620" fmla="*/ 608586 h 2809236"/>
                <a:gd name="connsiteX621" fmla="*/ 1911798 w 4708662"/>
                <a:gd name="connsiteY621" fmla="*/ 517335 h 2809236"/>
                <a:gd name="connsiteX622" fmla="*/ 1937991 w 4708662"/>
                <a:gd name="connsiteY622" fmla="*/ 509868 h 2809236"/>
                <a:gd name="connsiteX623" fmla="*/ 468825 w 4708662"/>
                <a:gd name="connsiteY623" fmla="*/ 490026 h 2809236"/>
                <a:gd name="connsiteX624" fmla="*/ 493223 w 4708662"/>
                <a:gd name="connsiteY624" fmla="*/ 495179 h 2809236"/>
                <a:gd name="connsiteX625" fmla="*/ 961279 w 4708662"/>
                <a:gd name="connsiteY625" fmla="*/ 766102 h 2809236"/>
                <a:gd name="connsiteX626" fmla="*/ 958015 w 4708662"/>
                <a:gd name="connsiteY626" fmla="*/ 794896 h 2809236"/>
                <a:gd name="connsiteX627" fmla="*/ 800691 w 4708662"/>
                <a:gd name="connsiteY627" fmla="*/ 885859 h 2809236"/>
                <a:gd name="connsiteX628" fmla="*/ 750425 w 4708662"/>
                <a:gd name="connsiteY628" fmla="*/ 887822 h 2809236"/>
                <a:gd name="connsiteX629" fmla="*/ 282369 w 4708662"/>
                <a:gd name="connsiteY629" fmla="*/ 616898 h 2809236"/>
                <a:gd name="connsiteX630" fmla="*/ 285633 w 4708662"/>
                <a:gd name="connsiteY630" fmla="*/ 588104 h 2809236"/>
                <a:gd name="connsiteX631" fmla="*/ 442957 w 4708662"/>
                <a:gd name="connsiteY631" fmla="*/ 497142 h 2809236"/>
                <a:gd name="connsiteX632" fmla="*/ 468825 w 4708662"/>
                <a:gd name="connsiteY632" fmla="*/ 490026 h 2809236"/>
                <a:gd name="connsiteX633" fmla="*/ 2154754 w 4708662"/>
                <a:gd name="connsiteY633" fmla="*/ 466588 h 2809236"/>
                <a:gd name="connsiteX634" fmla="*/ 2179188 w 4708662"/>
                <a:gd name="connsiteY634" fmla="*/ 471528 h 2809236"/>
                <a:gd name="connsiteX635" fmla="*/ 2338698 w 4708662"/>
                <a:gd name="connsiteY635" fmla="*/ 564402 h 2809236"/>
                <a:gd name="connsiteX636" fmla="*/ 2334776 w 4708662"/>
                <a:gd name="connsiteY636" fmla="*/ 593384 h 2809236"/>
                <a:gd name="connsiteX637" fmla="*/ 2282477 w 4708662"/>
                <a:gd name="connsiteY637" fmla="*/ 623683 h 2809236"/>
                <a:gd name="connsiteX638" fmla="*/ 2232794 w 4708662"/>
                <a:gd name="connsiteY638" fmla="*/ 625659 h 2809236"/>
                <a:gd name="connsiteX639" fmla="*/ 2073283 w 4708662"/>
                <a:gd name="connsiteY639" fmla="*/ 533444 h 2809236"/>
                <a:gd name="connsiteX640" fmla="*/ 2076552 w 4708662"/>
                <a:gd name="connsiteY640" fmla="*/ 504462 h 2809236"/>
                <a:gd name="connsiteX641" fmla="*/ 2128850 w 4708662"/>
                <a:gd name="connsiteY641" fmla="*/ 473504 h 2809236"/>
                <a:gd name="connsiteX642" fmla="*/ 2154754 w 4708662"/>
                <a:gd name="connsiteY642" fmla="*/ 466588 h 2809236"/>
                <a:gd name="connsiteX643" fmla="*/ 1310492 w 4708662"/>
                <a:gd name="connsiteY643" fmla="*/ 423787 h 2809236"/>
                <a:gd name="connsiteX644" fmla="*/ 1334599 w 4708662"/>
                <a:gd name="connsiteY644" fmla="*/ 428957 h 2809236"/>
                <a:gd name="connsiteX645" fmla="*/ 1494115 w 4708662"/>
                <a:gd name="connsiteY645" fmla="*/ 520864 h 2809236"/>
                <a:gd name="connsiteX646" fmla="*/ 1490193 w 4708662"/>
                <a:gd name="connsiteY646" fmla="*/ 550405 h 2809236"/>
                <a:gd name="connsiteX647" fmla="*/ 1332638 w 4708662"/>
                <a:gd name="connsiteY647" fmla="*/ 641656 h 2809236"/>
                <a:gd name="connsiteX648" fmla="*/ 1282299 w 4708662"/>
                <a:gd name="connsiteY648" fmla="*/ 643625 h 2809236"/>
                <a:gd name="connsiteX649" fmla="*/ 1123437 w 4708662"/>
                <a:gd name="connsiteY649" fmla="*/ 551062 h 2809236"/>
                <a:gd name="connsiteX650" fmla="*/ 1126706 w 4708662"/>
                <a:gd name="connsiteY650" fmla="*/ 522177 h 2809236"/>
                <a:gd name="connsiteX651" fmla="*/ 1284914 w 4708662"/>
                <a:gd name="connsiteY651" fmla="*/ 430926 h 2809236"/>
                <a:gd name="connsiteX652" fmla="*/ 1310492 w 4708662"/>
                <a:gd name="connsiteY652" fmla="*/ 423787 h 2809236"/>
                <a:gd name="connsiteX653" fmla="*/ 1693576 w 4708662"/>
                <a:gd name="connsiteY653" fmla="*/ 368650 h 2809236"/>
                <a:gd name="connsiteX654" fmla="*/ 1718050 w 4708662"/>
                <a:gd name="connsiteY654" fmla="*/ 373573 h 2809236"/>
                <a:gd name="connsiteX655" fmla="*/ 1877828 w 4708662"/>
                <a:gd name="connsiteY655" fmla="*/ 466137 h 2809236"/>
                <a:gd name="connsiteX656" fmla="*/ 1873899 w 4708662"/>
                <a:gd name="connsiteY656" fmla="*/ 495022 h 2809236"/>
                <a:gd name="connsiteX657" fmla="*/ 1715430 w 4708662"/>
                <a:gd name="connsiteY657" fmla="*/ 586272 h 2809236"/>
                <a:gd name="connsiteX658" fmla="*/ 1665663 w 4708662"/>
                <a:gd name="connsiteY658" fmla="*/ 588242 h 2809236"/>
                <a:gd name="connsiteX659" fmla="*/ 1505885 w 4708662"/>
                <a:gd name="connsiteY659" fmla="*/ 496335 h 2809236"/>
                <a:gd name="connsiteX660" fmla="*/ 1509814 w 4708662"/>
                <a:gd name="connsiteY660" fmla="*/ 466793 h 2809236"/>
                <a:gd name="connsiteX661" fmla="*/ 1667628 w 4708662"/>
                <a:gd name="connsiteY661" fmla="*/ 375543 h 2809236"/>
                <a:gd name="connsiteX662" fmla="*/ 1693576 w 4708662"/>
                <a:gd name="connsiteY662" fmla="*/ 368650 h 2809236"/>
                <a:gd name="connsiteX663" fmla="*/ 708205 w 4708662"/>
                <a:gd name="connsiteY663" fmla="*/ 351349 h 2809236"/>
                <a:gd name="connsiteX664" fmla="*/ 732002 w 4708662"/>
                <a:gd name="connsiteY664" fmla="*/ 356234 h 2809236"/>
                <a:gd name="connsiteX665" fmla="*/ 1074281 w 4708662"/>
                <a:gd name="connsiteY665" fmla="*/ 553577 h 2809236"/>
                <a:gd name="connsiteX666" fmla="*/ 1071021 w 4708662"/>
                <a:gd name="connsiteY666" fmla="*/ 582234 h 2809236"/>
                <a:gd name="connsiteX667" fmla="*/ 913247 w 4708662"/>
                <a:gd name="connsiteY667" fmla="*/ 672764 h 2809236"/>
                <a:gd name="connsiteX668" fmla="*/ 863698 w 4708662"/>
                <a:gd name="connsiteY668" fmla="*/ 675369 h 2809236"/>
                <a:gd name="connsiteX669" fmla="*/ 521419 w 4708662"/>
                <a:gd name="connsiteY669" fmla="*/ 478027 h 2809236"/>
                <a:gd name="connsiteX670" fmla="*/ 524679 w 4708662"/>
                <a:gd name="connsiteY670" fmla="*/ 449370 h 2809236"/>
                <a:gd name="connsiteX671" fmla="*/ 682453 w 4708662"/>
                <a:gd name="connsiteY671" fmla="*/ 358188 h 2809236"/>
                <a:gd name="connsiteX672" fmla="*/ 708205 w 4708662"/>
                <a:gd name="connsiteY672" fmla="*/ 351349 h 2809236"/>
                <a:gd name="connsiteX673" fmla="*/ 1912808 w 4708662"/>
                <a:gd name="connsiteY673" fmla="*/ 325424 h 2809236"/>
                <a:gd name="connsiteX674" fmla="*/ 1937242 w 4708662"/>
                <a:gd name="connsiteY674" fmla="*/ 330299 h 2809236"/>
                <a:gd name="connsiteX675" fmla="*/ 2096099 w 4708662"/>
                <a:gd name="connsiteY675" fmla="*/ 421954 h 2809236"/>
                <a:gd name="connsiteX676" fmla="*/ 2092830 w 4708662"/>
                <a:gd name="connsiteY676" fmla="*/ 450555 h 2809236"/>
                <a:gd name="connsiteX677" fmla="*/ 2040531 w 4708662"/>
                <a:gd name="connsiteY677" fmla="*/ 480457 h 2809236"/>
                <a:gd name="connsiteX678" fmla="*/ 1990848 w 4708662"/>
                <a:gd name="connsiteY678" fmla="*/ 482407 h 2809236"/>
                <a:gd name="connsiteX679" fmla="*/ 1831337 w 4708662"/>
                <a:gd name="connsiteY679" fmla="*/ 390752 h 2809236"/>
                <a:gd name="connsiteX680" fmla="*/ 1835259 w 4708662"/>
                <a:gd name="connsiteY680" fmla="*/ 362151 h 2809236"/>
                <a:gd name="connsiteX681" fmla="*/ 1886904 w 4708662"/>
                <a:gd name="connsiteY681" fmla="*/ 332249 h 2809236"/>
                <a:gd name="connsiteX682" fmla="*/ 1912808 w 4708662"/>
                <a:gd name="connsiteY682" fmla="*/ 325424 h 2809236"/>
                <a:gd name="connsiteX683" fmla="*/ 1449323 w 4708662"/>
                <a:gd name="connsiteY683" fmla="*/ 227493 h 2809236"/>
                <a:gd name="connsiteX684" fmla="*/ 1473224 w 4708662"/>
                <a:gd name="connsiteY684" fmla="*/ 232369 h 2809236"/>
                <a:gd name="connsiteX685" fmla="*/ 1633002 w 4708662"/>
                <a:gd name="connsiteY685" fmla="*/ 324037 h 2809236"/>
                <a:gd name="connsiteX686" fmla="*/ 1629073 w 4708662"/>
                <a:gd name="connsiteY686" fmla="*/ 352642 h 2809236"/>
                <a:gd name="connsiteX687" fmla="*/ 1471259 w 4708662"/>
                <a:gd name="connsiteY687" fmla="*/ 443009 h 2809236"/>
                <a:gd name="connsiteX688" fmla="*/ 1421492 w 4708662"/>
                <a:gd name="connsiteY688" fmla="*/ 444960 h 2809236"/>
                <a:gd name="connsiteX689" fmla="*/ 1261714 w 4708662"/>
                <a:gd name="connsiteY689" fmla="*/ 353292 h 2809236"/>
                <a:gd name="connsiteX690" fmla="*/ 1264988 w 4708662"/>
                <a:gd name="connsiteY690" fmla="*/ 324687 h 2809236"/>
                <a:gd name="connsiteX691" fmla="*/ 1423457 w 4708662"/>
                <a:gd name="connsiteY691" fmla="*/ 234320 h 2809236"/>
                <a:gd name="connsiteX692" fmla="*/ 1449323 w 4708662"/>
                <a:gd name="connsiteY692" fmla="*/ 227493 h 2809236"/>
                <a:gd name="connsiteX693" fmla="*/ 947556 w 4708662"/>
                <a:gd name="connsiteY693" fmla="*/ 213501 h 2809236"/>
                <a:gd name="connsiteX694" fmla="*/ 971948 w 4708662"/>
                <a:gd name="connsiteY694" fmla="*/ 218624 h 2809236"/>
                <a:gd name="connsiteX695" fmla="*/ 1249314 w 4708662"/>
                <a:gd name="connsiteY695" fmla="*/ 378020 h 2809236"/>
                <a:gd name="connsiteX696" fmla="*/ 1246051 w 4708662"/>
                <a:gd name="connsiteY696" fmla="*/ 406647 h 2809236"/>
                <a:gd name="connsiteX697" fmla="*/ 1088768 w 4708662"/>
                <a:gd name="connsiteY697" fmla="*/ 497730 h 2809236"/>
                <a:gd name="connsiteX698" fmla="*/ 1038515 w 4708662"/>
                <a:gd name="connsiteY698" fmla="*/ 499682 h 2809236"/>
                <a:gd name="connsiteX699" fmla="*/ 760497 w 4708662"/>
                <a:gd name="connsiteY699" fmla="*/ 339635 h 2809236"/>
                <a:gd name="connsiteX700" fmla="*/ 764412 w 4708662"/>
                <a:gd name="connsiteY700" fmla="*/ 311009 h 2809236"/>
                <a:gd name="connsiteX701" fmla="*/ 921695 w 4708662"/>
                <a:gd name="connsiteY701" fmla="*/ 220576 h 2809236"/>
                <a:gd name="connsiteX702" fmla="*/ 947556 w 4708662"/>
                <a:gd name="connsiteY702" fmla="*/ 213501 h 2809236"/>
                <a:gd name="connsiteX703" fmla="*/ 1668066 w 4708662"/>
                <a:gd name="connsiteY703" fmla="*/ 184731 h 2809236"/>
                <a:gd name="connsiteX704" fmla="*/ 1692417 w 4708662"/>
                <a:gd name="connsiteY704" fmla="*/ 189918 h 2809236"/>
                <a:gd name="connsiteX705" fmla="*/ 1851274 w 4708662"/>
                <a:gd name="connsiteY705" fmla="*/ 282133 h 2809236"/>
                <a:gd name="connsiteX706" fmla="*/ 1848005 w 4708662"/>
                <a:gd name="connsiteY706" fmla="*/ 311115 h 2809236"/>
                <a:gd name="connsiteX707" fmla="*/ 1796360 w 4708662"/>
                <a:gd name="connsiteY707" fmla="*/ 341414 h 2809236"/>
                <a:gd name="connsiteX708" fmla="*/ 1746023 w 4708662"/>
                <a:gd name="connsiteY708" fmla="*/ 344049 h 2809236"/>
                <a:gd name="connsiteX709" fmla="*/ 1586513 w 4708662"/>
                <a:gd name="connsiteY709" fmla="*/ 251175 h 2809236"/>
                <a:gd name="connsiteX710" fmla="*/ 1590435 w 4708662"/>
                <a:gd name="connsiteY710" fmla="*/ 222193 h 2809236"/>
                <a:gd name="connsiteX711" fmla="*/ 1642734 w 4708662"/>
                <a:gd name="connsiteY711" fmla="*/ 191894 h 2809236"/>
                <a:gd name="connsiteX712" fmla="*/ 1668066 w 4708662"/>
                <a:gd name="connsiteY712" fmla="*/ 184731 h 2809236"/>
                <a:gd name="connsiteX713" fmla="*/ 1203925 w 4708662"/>
                <a:gd name="connsiteY713" fmla="*/ 83583 h 2809236"/>
                <a:gd name="connsiteX714" fmla="*/ 1228399 w 4708662"/>
                <a:gd name="connsiteY714" fmla="*/ 88424 h 2809236"/>
                <a:gd name="connsiteX715" fmla="*/ 1387523 w 4708662"/>
                <a:gd name="connsiteY715" fmla="*/ 180988 h 2809236"/>
                <a:gd name="connsiteX716" fmla="*/ 1384248 w 4708662"/>
                <a:gd name="connsiteY716" fmla="*/ 210529 h 2809236"/>
                <a:gd name="connsiteX717" fmla="*/ 1225779 w 4708662"/>
                <a:gd name="connsiteY717" fmla="*/ 301780 h 2809236"/>
                <a:gd name="connsiteX718" fmla="*/ 1176012 w 4708662"/>
                <a:gd name="connsiteY718" fmla="*/ 303749 h 2809236"/>
                <a:gd name="connsiteX719" fmla="*/ 1016234 w 4708662"/>
                <a:gd name="connsiteY719" fmla="*/ 211186 h 2809236"/>
                <a:gd name="connsiteX720" fmla="*/ 1020163 w 4708662"/>
                <a:gd name="connsiteY720" fmla="*/ 182301 h 2809236"/>
                <a:gd name="connsiteX721" fmla="*/ 1177977 w 4708662"/>
                <a:gd name="connsiteY721" fmla="*/ 91050 h 2809236"/>
                <a:gd name="connsiteX722" fmla="*/ 1203925 w 4708662"/>
                <a:gd name="connsiteY722" fmla="*/ 83583 h 2809236"/>
                <a:gd name="connsiteX723" fmla="*/ 1348596 w 4708662"/>
                <a:gd name="connsiteY723" fmla="*/ 61 h 2809236"/>
                <a:gd name="connsiteX724" fmla="*/ 1372703 w 4708662"/>
                <a:gd name="connsiteY724" fmla="*/ 4919 h 2809236"/>
                <a:gd name="connsiteX725" fmla="*/ 1532213 w 4708662"/>
                <a:gd name="connsiteY725" fmla="*/ 97793 h 2809236"/>
                <a:gd name="connsiteX726" fmla="*/ 1528945 w 4708662"/>
                <a:gd name="connsiteY726" fmla="*/ 126775 h 2809236"/>
                <a:gd name="connsiteX727" fmla="*/ 1476646 w 4708662"/>
                <a:gd name="connsiteY727" fmla="*/ 157074 h 2809236"/>
                <a:gd name="connsiteX728" fmla="*/ 1426309 w 4708662"/>
                <a:gd name="connsiteY728" fmla="*/ 159709 h 2809236"/>
                <a:gd name="connsiteX729" fmla="*/ 1267452 w 4708662"/>
                <a:gd name="connsiteY729" fmla="*/ 66835 h 2809236"/>
                <a:gd name="connsiteX730" fmla="*/ 1270720 w 4708662"/>
                <a:gd name="connsiteY730" fmla="*/ 37853 h 2809236"/>
                <a:gd name="connsiteX731" fmla="*/ 1323019 w 4708662"/>
                <a:gd name="connsiteY731" fmla="*/ 7554 h 2809236"/>
                <a:gd name="connsiteX732" fmla="*/ 1348596 w 4708662"/>
                <a:gd name="connsiteY732" fmla="*/ 61 h 280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Lst>
              <a:rect l="l" t="t" r="r" b="b"/>
              <a:pathLst>
                <a:path w="4708662" h="2809236">
                  <a:moveTo>
                    <a:pt x="3453928" y="2629347"/>
                  </a:moveTo>
                  <a:cubicBezTo>
                    <a:pt x="3461350" y="2629021"/>
                    <a:pt x="3468527" y="2630324"/>
                    <a:pt x="3473747" y="2633255"/>
                  </a:cubicBezTo>
                  <a:lnTo>
                    <a:pt x="3650567" y="2735521"/>
                  </a:lnTo>
                  <a:cubicBezTo>
                    <a:pt x="3661660" y="2741384"/>
                    <a:pt x="3659702" y="2752457"/>
                    <a:pt x="3647958" y="2758971"/>
                  </a:cubicBezTo>
                  <a:lnTo>
                    <a:pt x="3570965" y="2803916"/>
                  </a:lnTo>
                  <a:cubicBezTo>
                    <a:pt x="3559221" y="2810429"/>
                    <a:pt x="3540952" y="2811081"/>
                    <a:pt x="3530512" y="2805218"/>
                  </a:cubicBezTo>
                  <a:lnTo>
                    <a:pt x="3353039" y="2702952"/>
                  </a:lnTo>
                  <a:cubicBezTo>
                    <a:pt x="3342599" y="2697090"/>
                    <a:pt x="3343904" y="2686668"/>
                    <a:pt x="3356301" y="2679503"/>
                  </a:cubicBezTo>
                  <a:lnTo>
                    <a:pt x="3432641" y="2635209"/>
                  </a:lnTo>
                  <a:cubicBezTo>
                    <a:pt x="3438839" y="2631626"/>
                    <a:pt x="3446506" y="2629672"/>
                    <a:pt x="3453928" y="2629347"/>
                  </a:cubicBezTo>
                  <a:close/>
                  <a:moveTo>
                    <a:pt x="3206302" y="2485331"/>
                  </a:moveTo>
                  <a:cubicBezTo>
                    <a:pt x="3213643" y="2485005"/>
                    <a:pt x="3220820" y="2486308"/>
                    <a:pt x="3226040" y="2489239"/>
                  </a:cubicBezTo>
                  <a:lnTo>
                    <a:pt x="3403513" y="2591505"/>
                  </a:lnTo>
                  <a:cubicBezTo>
                    <a:pt x="3413953" y="2597368"/>
                    <a:pt x="3412648" y="2608441"/>
                    <a:pt x="3400903" y="2614955"/>
                  </a:cubicBezTo>
                  <a:lnTo>
                    <a:pt x="3323911" y="2659248"/>
                  </a:lnTo>
                  <a:cubicBezTo>
                    <a:pt x="3311514" y="2666413"/>
                    <a:pt x="3293245" y="2667065"/>
                    <a:pt x="3282805" y="2661202"/>
                  </a:cubicBezTo>
                  <a:lnTo>
                    <a:pt x="3105332" y="2558936"/>
                  </a:lnTo>
                  <a:cubicBezTo>
                    <a:pt x="3094892" y="2553074"/>
                    <a:pt x="3096849" y="2542652"/>
                    <a:pt x="3108594" y="2534836"/>
                  </a:cubicBezTo>
                  <a:lnTo>
                    <a:pt x="3185586" y="2491193"/>
                  </a:lnTo>
                  <a:cubicBezTo>
                    <a:pt x="3191459" y="2487611"/>
                    <a:pt x="3198962" y="2485657"/>
                    <a:pt x="3206302" y="2485331"/>
                  </a:cubicBezTo>
                  <a:close/>
                  <a:moveTo>
                    <a:pt x="3341169" y="2407562"/>
                  </a:moveTo>
                  <a:cubicBezTo>
                    <a:pt x="3348606" y="2407236"/>
                    <a:pt x="3355798" y="2408539"/>
                    <a:pt x="3361028" y="2411470"/>
                  </a:cubicBezTo>
                  <a:lnTo>
                    <a:pt x="3538865" y="2513736"/>
                  </a:lnTo>
                  <a:cubicBezTo>
                    <a:pt x="3549326" y="2519599"/>
                    <a:pt x="3548019" y="2530021"/>
                    <a:pt x="3535596" y="2537186"/>
                  </a:cubicBezTo>
                  <a:lnTo>
                    <a:pt x="3458446" y="2581479"/>
                  </a:lnTo>
                  <a:cubicBezTo>
                    <a:pt x="3446678" y="2587993"/>
                    <a:pt x="3428371" y="2589296"/>
                    <a:pt x="3417910" y="2583433"/>
                  </a:cubicBezTo>
                  <a:lnTo>
                    <a:pt x="3240073" y="2481167"/>
                  </a:lnTo>
                  <a:cubicBezTo>
                    <a:pt x="3230266" y="2475305"/>
                    <a:pt x="3230920" y="2464232"/>
                    <a:pt x="3243342" y="2457718"/>
                  </a:cubicBezTo>
                  <a:lnTo>
                    <a:pt x="3319838" y="2413424"/>
                  </a:lnTo>
                  <a:cubicBezTo>
                    <a:pt x="3326050" y="2409841"/>
                    <a:pt x="3333732" y="2407887"/>
                    <a:pt x="3341169" y="2407562"/>
                  </a:cubicBezTo>
                  <a:close/>
                  <a:moveTo>
                    <a:pt x="2961051" y="2344195"/>
                  </a:moveTo>
                  <a:cubicBezTo>
                    <a:pt x="2968406" y="2343869"/>
                    <a:pt x="2975598" y="2345172"/>
                    <a:pt x="2980828" y="2348103"/>
                  </a:cubicBezTo>
                  <a:lnTo>
                    <a:pt x="3158011" y="2449718"/>
                  </a:lnTo>
                  <a:cubicBezTo>
                    <a:pt x="3169126" y="2456232"/>
                    <a:pt x="3167165" y="2466654"/>
                    <a:pt x="3155396" y="2473819"/>
                  </a:cubicBezTo>
                  <a:lnTo>
                    <a:pt x="3078246" y="2518112"/>
                  </a:lnTo>
                  <a:cubicBezTo>
                    <a:pt x="3066478" y="2525277"/>
                    <a:pt x="3048171" y="2525929"/>
                    <a:pt x="3037710" y="2519415"/>
                  </a:cubicBezTo>
                  <a:lnTo>
                    <a:pt x="2861181" y="2417800"/>
                  </a:lnTo>
                  <a:cubicBezTo>
                    <a:pt x="2850066" y="2411287"/>
                    <a:pt x="2851374" y="2400865"/>
                    <a:pt x="2863796" y="2393700"/>
                  </a:cubicBezTo>
                  <a:lnTo>
                    <a:pt x="2940292" y="2350057"/>
                  </a:lnTo>
                  <a:cubicBezTo>
                    <a:pt x="2946177" y="2346475"/>
                    <a:pt x="2953695" y="2344521"/>
                    <a:pt x="2961051" y="2344195"/>
                  </a:cubicBezTo>
                  <a:close/>
                  <a:moveTo>
                    <a:pt x="3487301" y="2232201"/>
                  </a:moveTo>
                  <a:cubicBezTo>
                    <a:pt x="3496277" y="2231874"/>
                    <a:pt x="3504927" y="2233510"/>
                    <a:pt x="3511128" y="2237109"/>
                  </a:cubicBezTo>
                  <a:lnTo>
                    <a:pt x="3980490" y="2508687"/>
                  </a:lnTo>
                  <a:cubicBezTo>
                    <a:pt x="3992893" y="2515886"/>
                    <a:pt x="3991588" y="2528974"/>
                    <a:pt x="3976573" y="2537481"/>
                  </a:cubicBezTo>
                  <a:lnTo>
                    <a:pt x="3819249" y="2628444"/>
                  </a:lnTo>
                  <a:cubicBezTo>
                    <a:pt x="3804234" y="2636951"/>
                    <a:pt x="3781387" y="2638260"/>
                    <a:pt x="3768983" y="2630407"/>
                  </a:cubicBezTo>
                  <a:lnTo>
                    <a:pt x="3300274" y="2359483"/>
                  </a:lnTo>
                  <a:cubicBezTo>
                    <a:pt x="3287871" y="2352285"/>
                    <a:pt x="3289829" y="2339197"/>
                    <a:pt x="3304191" y="2330689"/>
                  </a:cubicBezTo>
                  <a:lnTo>
                    <a:pt x="3461515" y="2239073"/>
                  </a:lnTo>
                  <a:cubicBezTo>
                    <a:pt x="3469023" y="2234819"/>
                    <a:pt x="3478325" y="2232529"/>
                    <a:pt x="3487301" y="2232201"/>
                  </a:cubicBezTo>
                  <a:close/>
                  <a:moveTo>
                    <a:pt x="3850372" y="2166346"/>
                  </a:moveTo>
                  <a:cubicBezTo>
                    <a:pt x="3859355" y="2165939"/>
                    <a:pt x="3868011" y="2167566"/>
                    <a:pt x="3874218" y="2171469"/>
                  </a:cubicBezTo>
                  <a:lnTo>
                    <a:pt x="4221773" y="2370544"/>
                  </a:lnTo>
                  <a:cubicBezTo>
                    <a:pt x="4234839" y="2378351"/>
                    <a:pt x="4232879" y="2391362"/>
                    <a:pt x="4217853" y="2399819"/>
                  </a:cubicBezTo>
                  <a:lnTo>
                    <a:pt x="4060408" y="2490249"/>
                  </a:lnTo>
                  <a:cubicBezTo>
                    <a:pt x="4046035" y="2498706"/>
                    <a:pt x="4023823" y="2500007"/>
                    <a:pt x="4010757" y="2492201"/>
                  </a:cubicBezTo>
                  <a:lnTo>
                    <a:pt x="3663203" y="2292475"/>
                  </a:lnTo>
                  <a:cubicBezTo>
                    <a:pt x="3650790" y="2285319"/>
                    <a:pt x="3652097" y="2272958"/>
                    <a:pt x="3667122" y="2263850"/>
                  </a:cubicBezTo>
                  <a:lnTo>
                    <a:pt x="3824567" y="2173421"/>
                  </a:lnTo>
                  <a:cubicBezTo>
                    <a:pt x="3832080" y="2169192"/>
                    <a:pt x="3841389" y="2166752"/>
                    <a:pt x="3850372" y="2166346"/>
                  </a:cubicBezTo>
                  <a:close/>
                  <a:moveTo>
                    <a:pt x="2846658" y="2140034"/>
                  </a:moveTo>
                  <a:cubicBezTo>
                    <a:pt x="2855730" y="2139707"/>
                    <a:pt x="2864557" y="2141345"/>
                    <a:pt x="2871095" y="2144949"/>
                  </a:cubicBezTo>
                  <a:lnTo>
                    <a:pt x="3029317" y="2237348"/>
                  </a:lnTo>
                  <a:cubicBezTo>
                    <a:pt x="3042393" y="2244556"/>
                    <a:pt x="3040432" y="2257662"/>
                    <a:pt x="3026048" y="2266181"/>
                  </a:cubicBezTo>
                  <a:lnTo>
                    <a:pt x="2838404" y="2374962"/>
                  </a:lnTo>
                  <a:cubicBezTo>
                    <a:pt x="2824020" y="2383481"/>
                    <a:pt x="2801137" y="2384792"/>
                    <a:pt x="2788714" y="2377583"/>
                  </a:cubicBezTo>
                  <a:lnTo>
                    <a:pt x="2629184" y="2285185"/>
                  </a:lnTo>
                  <a:cubicBezTo>
                    <a:pt x="2616762" y="2277321"/>
                    <a:pt x="2618070" y="2264215"/>
                    <a:pt x="2632453" y="2256352"/>
                  </a:cubicBezTo>
                  <a:lnTo>
                    <a:pt x="2820751" y="2146915"/>
                  </a:lnTo>
                  <a:cubicBezTo>
                    <a:pt x="2828270" y="2142656"/>
                    <a:pt x="2837587" y="2140362"/>
                    <a:pt x="2846658" y="2140034"/>
                  </a:cubicBezTo>
                  <a:close/>
                  <a:moveTo>
                    <a:pt x="4280170" y="2137567"/>
                  </a:moveTo>
                  <a:cubicBezTo>
                    <a:pt x="4289174" y="2137157"/>
                    <a:pt x="4298014" y="2138798"/>
                    <a:pt x="4304563" y="2142737"/>
                  </a:cubicBezTo>
                  <a:lnTo>
                    <a:pt x="4464341" y="2234644"/>
                  </a:lnTo>
                  <a:cubicBezTo>
                    <a:pt x="4476783" y="2241865"/>
                    <a:pt x="4475473" y="2254995"/>
                    <a:pt x="4460412" y="2263529"/>
                  </a:cubicBezTo>
                  <a:lnTo>
                    <a:pt x="4302598" y="2355436"/>
                  </a:lnTo>
                  <a:cubicBezTo>
                    <a:pt x="4287537" y="2363970"/>
                    <a:pt x="4265273" y="2364627"/>
                    <a:pt x="4252176" y="2357405"/>
                  </a:cubicBezTo>
                  <a:lnTo>
                    <a:pt x="4092398" y="2264842"/>
                  </a:lnTo>
                  <a:cubicBezTo>
                    <a:pt x="4079956" y="2257621"/>
                    <a:pt x="4081266" y="2244491"/>
                    <a:pt x="4096327" y="2235957"/>
                  </a:cubicBezTo>
                  <a:lnTo>
                    <a:pt x="4254796" y="2144706"/>
                  </a:lnTo>
                  <a:cubicBezTo>
                    <a:pt x="4261999" y="2140439"/>
                    <a:pt x="4271167" y="2137977"/>
                    <a:pt x="4280170" y="2137567"/>
                  </a:cubicBezTo>
                  <a:close/>
                  <a:moveTo>
                    <a:pt x="3240299" y="2091154"/>
                  </a:moveTo>
                  <a:cubicBezTo>
                    <a:pt x="3249384" y="2090743"/>
                    <a:pt x="3258224" y="2092385"/>
                    <a:pt x="3264773" y="2095995"/>
                  </a:cubicBezTo>
                  <a:lnTo>
                    <a:pt x="3423897" y="2188559"/>
                  </a:lnTo>
                  <a:cubicBezTo>
                    <a:pt x="3436993" y="2196436"/>
                    <a:pt x="3435683" y="2209566"/>
                    <a:pt x="3420622" y="2218100"/>
                  </a:cubicBezTo>
                  <a:lnTo>
                    <a:pt x="3262808" y="2309351"/>
                  </a:lnTo>
                  <a:cubicBezTo>
                    <a:pt x="3247747" y="2317885"/>
                    <a:pt x="3225483" y="2318542"/>
                    <a:pt x="3212386" y="2311320"/>
                  </a:cubicBezTo>
                  <a:lnTo>
                    <a:pt x="3053263" y="2218757"/>
                  </a:lnTo>
                  <a:cubicBezTo>
                    <a:pt x="3040166" y="2211536"/>
                    <a:pt x="3041476" y="2198406"/>
                    <a:pt x="3056537" y="2189872"/>
                  </a:cubicBezTo>
                  <a:lnTo>
                    <a:pt x="3214351" y="2098621"/>
                  </a:lnTo>
                  <a:cubicBezTo>
                    <a:pt x="3221882" y="2094026"/>
                    <a:pt x="3231213" y="2091564"/>
                    <a:pt x="3240299" y="2091154"/>
                  </a:cubicBezTo>
                  <a:close/>
                  <a:moveTo>
                    <a:pt x="3603217" y="2022347"/>
                  </a:moveTo>
                  <a:cubicBezTo>
                    <a:pt x="3612302" y="2021938"/>
                    <a:pt x="3621143" y="2023575"/>
                    <a:pt x="3627691" y="2027502"/>
                  </a:cubicBezTo>
                  <a:lnTo>
                    <a:pt x="3786815" y="2119803"/>
                  </a:lnTo>
                  <a:cubicBezTo>
                    <a:pt x="3799911" y="2127004"/>
                    <a:pt x="3797947" y="2139441"/>
                    <a:pt x="3782886" y="2148606"/>
                  </a:cubicBezTo>
                  <a:lnTo>
                    <a:pt x="3625071" y="2239597"/>
                  </a:lnTo>
                  <a:cubicBezTo>
                    <a:pt x="3610665" y="2248107"/>
                    <a:pt x="3587746" y="2249416"/>
                    <a:pt x="3575304" y="2241561"/>
                  </a:cubicBezTo>
                  <a:lnTo>
                    <a:pt x="3415526" y="2149915"/>
                  </a:lnTo>
                  <a:cubicBezTo>
                    <a:pt x="3403084" y="2142060"/>
                    <a:pt x="3404394" y="2128967"/>
                    <a:pt x="3418800" y="2120457"/>
                  </a:cubicBezTo>
                  <a:lnTo>
                    <a:pt x="3577269" y="2029466"/>
                  </a:lnTo>
                  <a:cubicBezTo>
                    <a:pt x="3584799" y="2025211"/>
                    <a:pt x="3594131" y="2022756"/>
                    <a:pt x="3603217" y="2022347"/>
                  </a:cubicBezTo>
                  <a:close/>
                  <a:moveTo>
                    <a:pt x="4032382" y="1996023"/>
                  </a:moveTo>
                  <a:cubicBezTo>
                    <a:pt x="4041468" y="1995694"/>
                    <a:pt x="4050309" y="1997336"/>
                    <a:pt x="4056857" y="2000946"/>
                  </a:cubicBezTo>
                  <a:lnTo>
                    <a:pt x="4215981" y="2093510"/>
                  </a:lnTo>
                  <a:cubicBezTo>
                    <a:pt x="4229077" y="2100731"/>
                    <a:pt x="4227113" y="2113861"/>
                    <a:pt x="4212052" y="2122395"/>
                  </a:cubicBezTo>
                  <a:lnTo>
                    <a:pt x="4054237" y="2214302"/>
                  </a:lnTo>
                  <a:cubicBezTo>
                    <a:pt x="4039831" y="2222180"/>
                    <a:pt x="4017567" y="2223493"/>
                    <a:pt x="4004470" y="2216271"/>
                  </a:cubicBezTo>
                  <a:lnTo>
                    <a:pt x="3844692" y="2123708"/>
                  </a:lnTo>
                  <a:cubicBezTo>
                    <a:pt x="3832250" y="2115830"/>
                    <a:pt x="3833560" y="2103357"/>
                    <a:pt x="3848621" y="2094166"/>
                  </a:cubicBezTo>
                  <a:lnTo>
                    <a:pt x="4006435" y="2002916"/>
                  </a:lnTo>
                  <a:cubicBezTo>
                    <a:pt x="4013965" y="1998649"/>
                    <a:pt x="4023297" y="1996351"/>
                    <a:pt x="4032382" y="1996023"/>
                  </a:cubicBezTo>
                  <a:close/>
                  <a:moveTo>
                    <a:pt x="2512321" y="1947459"/>
                  </a:moveTo>
                  <a:cubicBezTo>
                    <a:pt x="2521456" y="1947050"/>
                    <a:pt x="2530265" y="1948687"/>
                    <a:pt x="2536463" y="1952614"/>
                  </a:cubicBezTo>
                  <a:lnTo>
                    <a:pt x="2790931" y="2099903"/>
                  </a:lnTo>
                  <a:cubicBezTo>
                    <a:pt x="2803329" y="2107104"/>
                    <a:pt x="2802024" y="2120196"/>
                    <a:pt x="2787016" y="2128706"/>
                  </a:cubicBezTo>
                  <a:lnTo>
                    <a:pt x="2599754" y="2237373"/>
                  </a:lnTo>
                  <a:cubicBezTo>
                    <a:pt x="2584747" y="2245883"/>
                    <a:pt x="2562562" y="2246537"/>
                    <a:pt x="2550165" y="2239337"/>
                  </a:cubicBezTo>
                  <a:lnTo>
                    <a:pt x="2295044" y="2092048"/>
                  </a:lnTo>
                  <a:cubicBezTo>
                    <a:pt x="2282647" y="2084847"/>
                    <a:pt x="2284604" y="2071755"/>
                    <a:pt x="2298959" y="2063245"/>
                  </a:cubicBezTo>
                  <a:lnTo>
                    <a:pt x="2486222" y="1954578"/>
                  </a:lnTo>
                  <a:cubicBezTo>
                    <a:pt x="2493726" y="1950323"/>
                    <a:pt x="2503187" y="1947868"/>
                    <a:pt x="2512321" y="1947459"/>
                  </a:cubicBezTo>
                  <a:close/>
                  <a:moveTo>
                    <a:pt x="2993618" y="1947057"/>
                  </a:moveTo>
                  <a:cubicBezTo>
                    <a:pt x="3002571" y="1946728"/>
                    <a:pt x="3011199" y="1948370"/>
                    <a:pt x="3017385" y="1951980"/>
                  </a:cubicBezTo>
                  <a:lnTo>
                    <a:pt x="3176268" y="2044544"/>
                  </a:lnTo>
                  <a:cubicBezTo>
                    <a:pt x="3189291" y="2051765"/>
                    <a:pt x="3187989" y="2064895"/>
                    <a:pt x="3172361" y="2073429"/>
                  </a:cubicBezTo>
                  <a:lnTo>
                    <a:pt x="3015432" y="2164679"/>
                  </a:lnTo>
                  <a:cubicBezTo>
                    <a:pt x="3000455" y="2173214"/>
                    <a:pt x="2978316" y="2174527"/>
                    <a:pt x="2965944" y="2167305"/>
                  </a:cubicBezTo>
                  <a:lnTo>
                    <a:pt x="2807713" y="2074742"/>
                  </a:lnTo>
                  <a:cubicBezTo>
                    <a:pt x="2795341" y="2067521"/>
                    <a:pt x="2796643" y="2054391"/>
                    <a:pt x="2810969" y="2045857"/>
                  </a:cubicBezTo>
                  <a:lnTo>
                    <a:pt x="2967898" y="1953950"/>
                  </a:lnTo>
                  <a:cubicBezTo>
                    <a:pt x="2975386" y="1949683"/>
                    <a:pt x="2984665" y="1947385"/>
                    <a:pt x="2993618" y="1947057"/>
                  </a:cubicBezTo>
                  <a:close/>
                  <a:moveTo>
                    <a:pt x="4383446" y="1921460"/>
                  </a:moveTo>
                  <a:cubicBezTo>
                    <a:pt x="4392410" y="1921132"/>
                    <a:pt x="4401047" y="1922772"/>
                    <a:pt x="4407240" y="1926706"/>
                  </a:cubicBezTo>
                  <a:lnTo>
                    <a:pt x="4699933" y="2096539"/>
                  </a:lnTo>
                  <a:cubicBezTo>
                    <a:pt x="4712970" y="2103752"/>
                    <a:pt x="4711015" y="2116866"/>
                    <a:pt x="4696673" y="2125391"/>
                  </a:cubicBezTo>
                  <a:lnTo>
                    <a:pt x="4538919" y="2216536"/>
                  </a:lnTo>
                  <a:cubicBezTo>
                    <a:pt x="4523926" y="2225061"/>
                    <a:pt x="4501762" y="2226372"/>
                    <a:pt x="4489376" y="2218504"/>
                  </a:cubicBezTo>
                  <a:lnTo>
                    <a:pt x="4196684" y="2048671"/>
                  </a:lnTo>
                  <a:cubicBezTo>
                    <a:pt x="4183646" y="2041458"/>
                    <a:pt x="4185602" y="2028343"/>
                    <a:pt x="4199943" y="2019819"/>
                  </a:cubicBezTo>
                  <a:lnTo>
                    <a:pt x="4357697" y="1928017"/>
                  </a:lnTo>
                  <a:cubicBezTo>
                    <a:pt x="4365194" y="1924083"/>
                    <a:pt x="4374483" y="1921788"/>
                    <a:pt x="4383446" y="1921460"/>
                  </a:cubicBezTo>
                  <a:close/>
                  <a:moveTo>
                    <a:pt x="3358473" y="1880811"/>
                  </a:moveTo>
                  <a:cubicBezTo>
                    <a:pt x="3367477" y="1880482"/>
                    <a:pt x="3376318" y="1882124"/>
                    <a:pt x="3382866" y="1885734"/>
                  </a:cubicBezTo>
                  <a:lnTo>
                    <a:pt x="3542644" y="1978298"/>
                  </a:lnTo>
                  <a:cubicBezTo>
                    <a:pt x="3555086" y="1986175"/>
                    <a:pt x="3553777" y="1998649"/>
                    <a:pt x="3538715" y="2007183"/>
                  </a:cubicBezTo>
                  <a:lnTo>
                    <a:pt x="3380901" y="2099090"/>
                  </a:lnTo>
                  <a:cubicBezTo>
                    <a:pt x="3365840" y="2106968"/>
                    <a:pt x="3343576" y="2108281"/>
                    <a:pt x="3330479" y="2100403"/>
                  </a:cubicBezTo>
                  <a:lnTo>
                    <a:pt x="3171356" y="2008496"/>
                  </a:lnTo>
                  <a:cubicBezTo>
                    <a:pt x="3158259" y="2001275"/>
                    <a:pt x="3160223" y="1988145"/>
                    <a:pt x="3174630" y="1979611"/>
                  </a:cubicBezTo>
                  <a:lnTo>
                    <a:pt x="3333099" y="1887704"/>
                  </a:lnTo>
                  <a:cubicBezTo>
                    <a:pt x="3340302" y="1883437"/>
                    <a:pt x="3349470" y="1881139"/>
                    <a:pt x="3358473" y="1880811"/>
                  </a:cubicBezTo>
                  <a:close/>
                  <a:moveTo>
                    <a:pt x="3787883" y="1852418"/>
                  </a:moveTo>
                  <a:cubicBezTo>
                    <a:pt x="3796969" y="1852008"/>
                    <a:pt x="3805809" y="1853649"/>
                    <a:pt x="3812030" y="1857588"/>
                  </a:cubicBezTo>
                  <a:lnTo>
                    <a:pt x="3971808" y="1949495"/>
                  </a:lnTo>
                  <a:cubicBezTo>
                    <a:pt x="3984250" y="1957372"/>
                    <a:pt x="3982941" y="1970502"/>
                    <a:pt x="3968534" y="1979036"/>
                  </a:cubicBezTo>
                  <a:lnTo>
                    <a:pt x="3810065" y="2070287"/>
                  </a:lnTo>
                  <a:cubicBezTo>
                    <a:pt x="3795004" y="2078821"/>
                    <a:pt x="3772740" y="2079478"/>
                    <a:pt x="3759643" y="2072256"/>
                  </a:cubicBezTo>
                  <a:lnTo>
                    <a:pt x="3600520" y="1979693"/>
                  </a:lnTo>
                  <a:cubicBezTo>
                    <a:pt x="3587423" y="1972472"/>
                    <a:pt x="3589387" y="1959998"/>
                    <a:pt x="3603794" y="1950808"/>
                  </a:cubicBezTo>
                  <a:lnTo>
                    <a:pt x="3762263" y="1859557"/>
                  </a:lnTo>
                  <a:cubicBezTo>
                    <a:pt x="3769466" y="1855290"/>
                    <a:pt x="3778797" y="1852828"/>
                    <a:pt x="3787883" y="1852418"/>
                  </a:cubicBezTo>
                  <a:close/>
                  <a:moveTo>
                    <a:pt x="4490681" y="1814541"/>
                  </a:moveTo>
                  <a:cubicBezTo>
                    <a:pt x="4499752" y="1814216"/>
                    <a:pt x="4508577" y="1815841"/>
                    <a:pt x="4515114" y="1819416"/>
                  </a:cubicBezTo>
                  <a:lnTo>
                    <a:pt x="4673971" y="1911071"/>
                  </a:lnTo>
                  <a:cubicBezTo>
                    <a:pt x="4687045" y="1918221"/>
                    <a:pt x="4685084" y="1931222"/>
                    <a:pt x="4670702" y="1939672"/>
                  </a:cubicBezTo>
                  <a:lnTo>
                    <a:pt x="4618404" y="1968923"/>
                  </a:lnTo>
                  <a:cubicBezTo>
                    <a:pt x="4604022" y="1978024"/>
                    <a:pt x="4581141" y="1978674"/>
                    <a:pt x="4568720" y="1971524"/>
                  </a:cubicBezTo>
                  <a:lnTo>
                    <a:pt x="4409210" y="1879869"/>
                  </a:lnTo>
                  <a:cubicBezTo>
                    <a:pt x="4396789" y="1872719"/>
                    <a:pt x="4398096" y="1859718"/>
                    <a:pt x="4412479" y="1851268"/>
                  </a:cubicBezTo>
                  <a:lnTo>
                    <a:pt x="4464777" y="1821366"/>
                  </a:lnTo>
                  <a:cubicBezTo>
                    <a:pt x="4472295" y="1817141"/>
                    <a:pt x="4481611" y="1814866"/>
                    <a:pt x="4490681" y="1814541"/>
                  </a:cubicBezTo>
                  <a:close/>
                  <a:moveTo>
                    <a:pt x="2749606" y="1805923"/>
                  </a:moveTo>
                  <a:cubicBezTo>
                    <a:pt x="2758559" y="1805594"/>
                    <a:pt x="2767350" y="1807236"/>
                    <a:pt x="2773861" y="1810846"/>
                  </a:cubicBezTo>
                  <a:lnTo>
                    <a:pt x="2932093" y="1903410"/>
                  </a:lnTo>
                  <a:cubicBezTo>
                    <a:pt x="2944465" y="1910631"/>
                    <a:pt x="2943163" y="1923761"/>
                    <a:pt x="2928186" y="1932295"/>
                  </a:cubicBezTo>
                  <a:lnTo>
                    <a:pt x="2771908" y="2023545"/>
                  </a:lnTo>
                  <a:cubicBezTo>
                    <a:pt x="2756931" y="2032080"/>
                    <a:pt x="2734792" y="2033393"/>
                    <a:pt x="2722420" y="2026171"/>
                  </a:cubicBezTo>
                  <a:lnTo>
                    <a:pt x="2563537" y="1933608"/>
                  </a:lnTo>
                  <a:cubicBezTo>
                    <a:pt x="2550514" y="1925730"/>
                    <a:pt x="2552467" y="1913257"/>
                    <a:pt x="2566793" y="1904723"/>
                  </a:cubicBezTo>
                  <a:lnTo>
                    <a:pt x="2724373" y="1812816"/>
                  </a:lnTo>
                  <a:cubicBezTo>
                    <a:pt x="2731536" y="1808549"/>
                    <a:pt x="2740652" y="1806251"/>
                    <a:pt x="2749606" y="1805923"/>
                  </a:cubicBezTo>
                  <a:close/>
                  <a:moveTo>
                    <a:pt x="4150474" y="1786162"/>
                  </a:moveTo>
                  <a:cubicBezTo>
                    <a:pt x="4159559" y="1785753"/>
                    <a:pt x="4168399" y="1787390"/>
                    <a:pt x="4174948" y="1791317"/>
                  </a:cubicBezTo>
                  <a:lnTo>
                    <a:pt x="4334072" y="1883618"/>
                  </a:lnTo>
                  <a:cubicBezTo>
                    <a:pt x="4347168" y="1890819"/>
                    <a:pt x="4345204" y="1903911"/>
                    <a:pt x="4330797" y="1912421"/>
                  </a:cubicBezTo>
                  <a:lnTo>
                    <a:pt x="4172983" y="2003412"/>
                  </a:lnTo>
                  <a:cubicBezTo>
                    <a:pt x="4157922" y="2012577"/>
                    <a:pt x="4135658" y="2013231"/>
                    <a:pt x="4122561" y="2006031"/>
                  </a:cubicBezTo>
                  <a:lnTo>
                    <a:pt x="3963438" y="1913730"/>
                  </a:lnTo>
                  <a:cubicBezTo>
                    <a:pt x="3950341" y="1905875"/>
                    <a:pt x="3952305" y="1892782"/>
                    <a:pt x="3966712" y="1884273"/>
                  </a:cubicBezTo>
                  <a:lnTo>
                    <a:pt x="4124526" y="1793281"/>
                  </a:lnTo>
                  <a:cubicBezTo>
                    <a:pt x="4132057" y="1789026"/>
                    <a:pt x="4141388" y="1786571"/>
                    <a:pt x="4150474" y="1786162"/>
                  </a:cubicBezTo>
                  <a:close/>
                  <a:moveTo>
                    <a:pt x="3110685" y="1739675"/>
                  </a:moveTo>
                  <a:cubicBezTo>
                    <a:pt x="3119771" y="1739346"/>
                    <a:pt x="3128612" y="1740988"/>
                    <a:pt x="3135160" y="1744598"/>
                  </a:cubicBezTo>
                  <a:lnTo>
                    <a:pt x="3294284" y="1837162"/>
                  </a:lnTo>
                  <a:cubicBezTo>
                    <a:pt x="3307380" y="1844383"/>
                    <a:pt x="3305416" y="1856856"/>
                    <a:pt x="3291009" y="1866047"/>
                  </a:cubicBezTo>
                  <a:lnTo>
                    <a:pt x="3132540" y="1957297"/>
                  </a:lnTo>
                  <a:cubicBezTo>
                    <a:pt x="3118134" y="1965832"/>
                    <a:pt x="3095870" y="1967145"/>
                    <a:pt x="3082773" y="1959267"/>
                  </a:cubicBezTo>
                  <a:lnTo>
                    <a:pt x="2922995" y="1867360"/>
                  </a:lnTo>
                  <a:cubicBezTo>
                    <a:pt x="2910553" y="1860139"/>
                    <a:pt x="2911863" y="1847009"/>
                    <a:pt x="2926924" y="1838475"/>
                  </a:cubicBezTo>
                  <a:lnTo>
                    <a:pt x="3084738" y="1746568"/>
                  </a:lnTo>
                  <a:cubicBezTo>
                    <a:pt x="3092268" y="1742301"/>
                    <a:pt x="3101600" y="1740003"/>
                    <a:pt x="3110685" y="1739675"/>
                  </a:cubicBezTo>
                  <a:close/>
                  <a:moveTo>
                    <a:pt x="3542732" y="1711282"/>
                  </a:moveTo>
                  <a:cubicBezTo>
                    <a:pt x="3551817" y="1710872"/>
                    <a:pt x="3560658" y="1712513"/>
                    <a:pt x="3567206" y="1716452"/>
                  </a:cubicBezTo>
                  <a:lnTo>
                    <a:pt x="3726330" y="1808359"/>
                  </a:lnTo>
                  <a:cubicBezTo>
                    <a:pt x="3739426" y="1815580"/>
                    <a:pt x="3737462" y="1828710"/>
                    <a:pt x="3723055" y="1837244"/>
                  </a:cubicBezTo>
                  <a:lnTo>
                    <a:pt x="3565241" y="1929151"/>
                  </a:lnTo>
                  <a:cubicBezTo>
                    <a:pt x="3550180" y="1937685"/>
                    <a:pt x="3527916" y="1938342"/>
                    <a:pt x="3514819" y="1931120"/>
                  </a:cubicBezTo>
                  <a:lnTo>
                    <a:pt x="3355696" y="1838557"/>
                  </a:lnTo>
                  <a:cubicBezTo>
                    <a:pt x="3342599" y="1831336"/>
                    <a:pt x="3343909" y="1818206"/>
                    <a:pt x="3358970" y="1809672"/>
                  </a:cubicBezTo>
                  <a:lnTo>
                    <a:pt x="3516784" y="1718421"/>
                  </a:lnTo>
                  <a:cubicBezTo>
                    <a:pt x="3524315" y="1714154"/>
                    <a:pt x="3533646" y="1711692"/>
                    <a:pt x="3542732" y="1711282"/>
                  </a:cubicBezTo>
                  <a:close/>
                  <a:moveTo>
                    <a:pt x="4245854" y="1673848"/>
                  </a:moveTo>
                  <a:cubicBezTo>
                    <a:pt x="4254925" y="1673436"/>
                    <a:pt x="4263750" y="1675083"/>
                    <a:pt x="4270288" y="1679035"/>
                  </a:cubicBezTo>
                  <a:lnTo>
                    <a:pt x="4429145" y="1771249"/>
                  </a:lnTo>
                  <a:cubicBezTo>
                    <a:pt x="4442219" y="1778494"/>
                    <a:pt x="4440258" y="1791668"/>
                    <a:pt x="4425876" y="1800230"/>
                  </a:cubicBezTo>
                  <a:lnTo>
                    <a:pt x="4373577" y="1830529"/>
                  </a:lnTo>
                  <a:cubicBezTo>
                    <a:pt x="4359195" y="1839092"/>
                    <a:pt x="4336315" y="1840409"/>
                    <a:pt x="4323894" y="1832505"/>
                  </a:cubicBezTo>
                  <a:lnTo>
                    <a:pt x="4164383" y="1740291"/>
                  </a:lnTo>
                  <a:cubicBezTo>
                    <a:pt x="4151962" y="1732387"/>
                    <a:pt x="4153269" y="1719873"/>
                    <a:pt x="4167652" y="1710651"/>
                  </a:cubicBezTo>
                  <a:lnTo>
                    <a:pt x="4219950" y="1681011"/>
                  </a:lnTo>
                  <a:cubicBezTo>
                    <a:pt x="4227468" y="1676730"/>
                    <a:pt x="4236784" y="1674260"/>
                    <a:pt x="4245854" y="1673848"/>
                  </a:cubicBezTo>
                  <a:close/>
                  <a:moveTo>
                    <a:pt x="2503023" y="1664786"/>
                  </a:moveTo>
                  <a:cubicBezTo>
                    <a:pt x="2512027" y="1664458"/>
                    <a:pt x="2520868" y="1666100"/>
                    <a:pt x="2527416" y="1669710"/>
                  </a:cubicBezTo>
                  <a:lnTo>
                    <a:pt x="2687194" y="1762274"/>
                  </a:lnTo>
                  <a:cubicBezTo>
                    <a:pt x="2699636" y="1770151"/>
                    <a:pt x="2698327" y="1783281"/>
                    <a:pt x="2683265" y="1791159"/>
                  </a:cubicBezTo>
                  <a:lnTo>
                    <a:pt x="2524796" y="1883066"/>
                  </a:lnTo>
                  <a:cubicBezTo>
                    <a:pt x="2510390" y="1891600"/>
                    <a:pt x="2487471" y="1892257"/>
                    <a:pt x="2475029" y="1885035"/>
                  </a:cubicBezTo>
                  <a:lnTo>
                    <a:pt x="2315251" y="1792472"/>
                  </a:lnTo>
                  <a:cubicBezTo>
                    <a:pt x="2302809" y="1785251"/>
                    <a:pt x="2304119" y="1772121"/>
                    <a:pt x="2319180" y="1763587"/>
                  </a:cubicBezTo>
                  <a:lnTo>
                    <a:pt x="2477649" y="1671680"/>
                  </a:lnTo>
                  <a:cubicBezTo>
                    <a:pt x="2484852" y="1667413"/>
                    <a:pt x="2494020" y="1665115"/>
                    <a:pt x="2503023" y="1664786"/>
                  </a:cubicBezTo>
                  <a:close/>
                  <a:moveTo>
                    <a:pt x="3905568" y="1644954"/>
                  </a:moveTo>
                  <a:cubicBezTo>
                    <a:pt x="3914571" y="1644461"/>
                    <a:pt x="3923248" y="1645938"/>
                    <a:pt x="3929469" y="1649549"/>
                  </a:cubicBezTo>
                  <a:lnTo>
                    <a:pt x="4089248" y="1742113"/>
                  </a:lnTo>
                  <a:cubicBezTo>
                    <a:pt x="4102344" y="1749334"/>
                    <a:pt x="4100380" y="1762464"/>
                    <a:pt x="4085973" y="1770998"/>
                  </a:cubicBezTo>
                  <a:lnTo>
                    <a:pt x="3927504" y="1862905"/>
                  </a:lnTo>
                  <a:cubicBezTo>
                    <a:pt x="3912443" y="1871439"/>
                    <a:pt x="3890179" y="1872096"/>
                    <a:pt x="3877737" y="1864874"/>
                  </a:cubicBezTo>
                  <a:lnTo>
                    <a:pt x="3717959" y="1772311"/>
                  </a:lnTo>
                  <a:cubicBezTo>
                    <a:pt x="3705517" y="1765090"/>
                    <a:pt x="3706827" y="1751960"/>
                    <a:pt x="3721233" y="1743426"/>
                  </a:cubicBezTo>
                  <a:lnTo>
                    <a:pt x="3879702" y="1652175"/>
                  </a:lnTo>
                  <a:cubicBezTo>
                    <a:pt x="3887232" y="1647908"/>
                    <a:pt x="3896564" y="1645446"/>
                    <a:pt x="3905568" y="1644954"/>
                  </a:cubicBezTo>
                  <a:close/>
                  <a:moveTo>
                    <a:pt x="2865062" y="1598541"/>
                  </a:moveTo>
                  <a:cubicBezTo>
                    <a:pt x="2874097" y="1598212"/>
                    <a:pt x="2882887" y="1599854"/>
                    <a:pt x="2889073" y="1603464"/>
                  </a:cubicBezTo>
                  <a:lnTo>
                    <a:pt x="3047305" y="1696028"/>
                  </a:lnTo>
                  <a:cubicBezTo>
                    <a:pt x="3059677" y="1703249"/>
                    <a:pt x="3058375" y="1715722"/>
                    <a:pt x="3044049" y="1724913"/>
                  </a:cubicBezTo>
                  <a:lnTo>
                    <a:pt x="2887120" y="1816163"/>
                  </a:lnTo>
                  <a:cubicBezTo>
                    <a:pt x="2872143" y="1824698"/>
                    <a:pt x="2850004" y="1826011"/>
                    <a:pt x="2836981" y="1818133"/>
                  </a:cubicBezTo>
                  <a:lnTo>
                    <a:pt x="2678749" y="1725569"/>
                  </a:lnTo>
                  <a:cubicBezTo>
                    <a:pt x="2665726" y="1718348"/>
                    <a:pt x="2667679" y="1705218"/>
                    <a:pt x="2682656" y="1696684"/>
                  </a:cubicBezTo>
                  <a:lnTo>
                    <a:pt x="2839585" y="1605434"/>
                  </a:lnTo>
                  <a:cubicBezTo>
                    <a:pt x="2846748" y="1601167"/>
                    <a:pt x="2856027" y="1598869"/>
                    <a:pt x="2865062" y="1598541"/>
                  </a:cubicBezTo>
                  <a:close/>
                  <a:moveTo>
                    <a:pt x="3295268" y="1570066"/>
                  </a:moveTo>
                  <a:cubicBezTo>
                    <a:pt x="3304257" y="1569738"/>
                    <a:pt x="3312920" y="1571379"/>
                    <a:pt x="3319130" y="1575318"/>
                  </a:cubicBezTo>
                  <a:lnTo>
                    <a:pt x="3478646" y="1667225"/>
                  </a:lnTo>
                  <a:cubicBezTo>
                    <a:pt x="3491721" y="1674446"/>
                    <a:pt x="3489760" y="1687576"/>
                    <a:pt x="3475377" y="1696110"/>
                  </a:cubicBezTo>
                  <a:lnTo>
                    <a:pt x="3317169" y="1788017"/>
                  </a:lnTo>
                  <a:cubicBezTo>
                    <a:pt x="3302787" y="1796551"/>
                    <a:pt x="3279905" y="1797208"/>
                    <a:pt x="3267484" y="1789986"/>
                  </a:cubicBezTo>
                  <a:lnTo>
                    <a:pt x="3107968" y="1697423"/>
                  </a:lnTo>
                  <a:cubicBezTo>
                    <a:pt x="3094893" y="1689545"/>
                    <a:pt x="3096854" y="1677072"/>
                    <a:pt x="3111891" y="1668538"/>
                  </a:cubicBezTo>
                  <a:lnTo>
                    <a:pt x="3269445" y="1576631"/>
                  </a:lnTo>
                  <a:cubicBezTo>
                    <a:pt x="3276963" y="1572692"/>
                    <a:pt x="3286279" y="1570394"/>
                    <a:pt x="3295268" y="1570066"/>
                  </a:cubicBezTo>
                  <a:close/>
                  <a:moveTo>
                    <a:pt x="4003909" y="1532301"/>
                  </a:moveTo>
                  <a:cubicBezTo>
                    <a:pt x="4012980" y="1531972"/>
                    <a:pt x="4021805" y="1533619"/>
                    <a:pt x="4028343" y="1537241"/>
                  </a:cubicBezTo>
                  <a:lnTo>
                    <a:pt x="4187200" y="1630115"/>
                  </a:lnTo>
                  <a:cubicBezTo>
                    <a:pt x="4200274" y="1637361"/>
                    <a:pt x="4198313" y="1649875"/>
                    <a:pt x="4183931" y="1659097"/>
                  </a:cubicBezTo>
                  <a:lnTo>
                    <a:pt x="4131632" y="1689396"/>
                  </a:lnTo>
                  <a:cubicBezTo>
                    <a:pt x="4117250" y="1697959"/>
                    <a:pt x="4094370" y="1699276"/>
                    <a:pt x="4081949" y="1691372"/>
                  </a:cubicBezTo>
                  <a:lnTo>
                    <a:pt x="3922438" y="1598499"/>
                  </a:lnTo>
                  <a:cubicBezTo>
                    <a:pt x="3910017" y="1591253"/>
                    <a:pt x="3911324" y="1578080"/>
                    <a:pt x="3926360" y="1569517"/>
                  </a:cubicBezTo>
                  <a:lnTo>
                    <a:pt x="3978005" y="1539217"/>
                  </a:lnTo>
                  <a:cubicBezTo>
                    <a:pt x="3985523" y="1534936"/>
                    <a:pt x="3994839" y="1532631"/>
                    <a:pt x="4003909" y="1532301"/>
                  </a:cubicBezTo>
                  <a:close/>
                  <a:moveTo>
                    <a:pt x="2258198" y="1523654"/>
                  </a:moveTo>
                  <a:cubicBezTo>
                    <a:pt x="2267202" y="1523325"/>
                    <a:pt x="2276043" y="1524967"/>
                    <a:pt x="2282591" y="1528577"/>
                  </a:cubicBezTo>
                  <a:lnTo>
                    <a:pt x="2442369" y="1621141"/>
                  </a:lnTo>
                  <a:cubicBezTo>
                    <a:pt x="2454811" y="1628362"/>
                    <a:pt x="2453501" y="1641492"/>
                    <a:pt x="2438440" y="1650026"/>
                  </a:cubicBezTo>
                  <a:lnTo>
                    <a:pt x="2280626" y="1741933"/>
                  </a:lnTo>
                  <a:cubicBezTo>
                    <a:pt x="2266220" y="1749811"/>
                    <a:pt x="2243301" y="1751124"/>
                    <a:pt x="2230204" y="1743902"/>
                  </a:cubicBezTo>
                  <a:lnTo>
                    <a:pt x="2071081" y="1651339"/>
                  </a:lnTo>
                  <a:cubicBezTo>
                    <a:pt x="2057984" y="1644118"/>
                    <a:pt x="2059948" y="1630988"/>
                    <a:pt x="2075010" y="1622454"/>
                  </a:cubicBezTo>
                  <a:lnTo>
                    <a:pt x="2232824" y="1530547"/>
                  </a:lnTo>
                  <a:cubicBezTo>
                    <a:pt x="2240027" y="1526280"/>
                    <a:pt x="2249195" y="1523982"/>
                    <a:pt x="2258198" y="1523654"/>
                  </a:cubicBezTo>
                  <a:close/>
                  <a:moveTo>
                    <a:pt x="3657944" y="1503819"/>
                  </a:moveTo>
                  <a:cubicBezTo>
                    <a:pt x="3667029" y="1503327"/>
                    <a:pt x="3675870" y="1504804"/>
                    <a:pt x="3682418" y="1508414"/>
                  </a:cubicBezTo>
                  <a:lnTo>
                    <a:pt x="3841542" y="1600978"/>
                  </a:lnTo>
                  <a:cubicBezTo>
                    <a:pt x="3854638" y="1608199"/>
                    <a:pt x="3853329" y="1621329"/>
                    <a:pt x="3838267" y="1629863"/>
                  </a:cubicBezTo>
                  <a:lnTo>
                    <a:pt x="3680453" y="1721113"/>
                  </a:lnTo>
                  <a:cubicBezTo>
                    <a:pt x="3665392" y="1730304"/>
                    <a:pt x="3643128" y="1730961"/>
                    <a:pt x="3630031" y="1723739"/>
                  </a:cubicBezTo>
                  <a:lnTo>
                    <a:pt x="3470908" y="1631176"/>
                  </a:lnTo>
                  <a:cubicBezTo>
                    <a:pt x="3457811" y="1623955"/>
                    <a:pt x="3459775" y="1610825"/>
                    <a:pt x="3474182" y="1602291"/>
                  </a:cubicBezTo>
                  <a:lnTo>
                    <a:pt x="3631996" y="1511040"/>
                  </a:lnTo>
                  <a:cubicBezTo>
                    <a:pt x="3639526" y="1506773"/>
                    <a:pt x="3648858" y="1504311"/>
                    <a:pt x="3657944" y="1503819"/>
                  </a:cubicBezTo>
                  <a:close/>
                  <a:moveTo>
                    <a:pt x="2621035" y="1454526"/>
                  </a:moveTo>
                  <a:cubicBezTo>
                    <a:pt x="2630120" y="1454197"/>
                    <a:pt x="2638961" y="1455839"/>
                    <a:pt x="2645509" y="1459449"/>
                  </a:cubicBezTo>
                  <a:lnTo>
                    <a:pt x="2804633" y="1552013"/>
                  </a:lnTo>
                  <a:cubicBezTo>
                    <a:pt x="2817729" y="1559890"/>
                    <a:pt x="2816419" y="1572364"/>
                    <a:pt x="2801358" y="1581554"/>
                  </a:cubicBezTo>
                  <a:lnTo>
                    <a:pt x="2643544" y="1672805"/>
                  </a:lnTo>
                  <a:cubicBezTo>
                    <a:pt x="2628483" y="1681339"/>
                    <a:pt x="2606219" y="1681996"/>
                    <a:pt x="2593122" y="1674774"/>
                  </a:cubicBezTo>
                  <a:lnTo>
                    <a:pt x="2433999" y="1582211"/>
                  </a:lnTo>
                  <a:cubicBezTo>
                    <a:pt x="2420902" y="1574990"/>
                    <a:pt x="2422212" y="1561860"/>
                    <a:pt x="2437273" y="1553326"/>
                  </a:cubicBezTo>
                  <a:lnTo>
                    <a:pt x="2595087" y="1461419"/>
                  </a:lnTo>
                  <a:cubicBezTo>
                    <a:pt x="2602618" y="1457152"/>
                    <a:pt x="2611949" y="1454854"/>
                    <a:pt x="2621035" y="1454526"/>
                  </a:cubicBezTo>
                  <a:close/>
                  <a:moveTo>
                    <a:pt x="3048424" y="1426125"/>
                  </a:moveTo>
                  <a:cubicBezTo>
                    <a:pt x="3057459" y="1425716"/>
                    <a:pt x="3066250" y="1427353"/>
                    <a:pt x="3072761" y="1431280"/>
                  </a:cubicBezTo>
                  <a:lnTo>
                    <a:pt x="3230993" y="1522926"/>
                  </a:lnTo>
                  <a:cubicBezTo>
                    <a:pt x="3244016" y="1530782"/>
                    <a:pt x="3242714" y="1543874"/>
                    <a:pt x="3227737" y="1552384"/>
                  </a:cubicBezTo>
                  <a:lnTo>
                    <a:pt x="3070808" y="1643375"/>
                  </a:lnTo>
                  <a:cubicBezTo>
                    <a:pt x="3055831" y="1651885"/>
                    <a:pt x="3033692" y="1653194"/>
                    <a:pt x="3020669" y="1645339"/>
                  </a:cubicBezTo>
                  <a:lnTo>
                    <a:pt x="2863088" y="1553039"/>
                  </a:lnTo>
                  <a:cubicBezTo>
                    <a:pt x="2850065" y="1545838"/>
                    <a:pt x="2852018" y="1533400"/>
                    <a:pt x="2866344" y="1524235"/>
                  </a:cubicBezTo>
                  <a:lnTo>
                    <a:pt x="3022622" y="1433244"/>
                  </a:lnTo>
                  <a:cubicBezTo>
                    <a:pt x="3030111" y="1428989"/>
                    <a:pt x="3039390" y="1426534"/>
                    <a:pt x="3048424" y="1426125"/>
                  </a:cubicBezTo>
                  <a:close/>
                  <a:moveTo>
                    <a:pt x="3759084" y="1391578"/>
                  </a:moveTo>
                  <a:cubicBezTo>
                    <a:pt x="3768155" y="1391166"/>
                    <a:pt x="3776980" y="1392813"/>
                    <a:pt x="3783517" y="1396765"/>
                  </a:cubicBezTo>
                  <a:lnTo>
                    <a:pt x="3942374" y="1489638"/>
                  </a:lnTo>
                  <a:cubicBezTo>
                    <a:pt x="3955448" y="1496883"/>
                    <a:pt x="3953487" y="1510056"/>
                    <a:pt x="3939105" y="1517960"/>
                  </a:cubicBezTo>
                  <a:lnTo>
                    <a:pt x="3886807" y="1548259"/>
                  </a:lnTo>
                  <a:cubicBezTo>
                    <a:pt x="3872425" y="1557481"/>
                    <a:pt x="3849544" y="1558139"/>
                    <a:pt x="3837123" y="1550894"/>
                  </a:cubicBezTo>
                  <a:lnTo>
                    <a:pt x="3677613" y="1458021"/>
                  </a:lnTo>
                  <a:cubicBezTo>
                    <a:pt x="3665192" y="1450776"/>
                    <a:pt x="3666499" y="1437603"/>
                    <a:pt x="3681535" y="1429040"/>
                  </a:cubicBezTo>
                  <a:lnTo>
                    <a:pt x="3733180" y="1398741"/>
                  </a:lnTo>
                  <a:cubicBezTo>
                    <a:pt x="3740698" y="1394460"/>
                    <a:pt x="3750014" y="1391990"/>
                    <a:pt x="3759084" y="1391578"/>
                  </a:cubicBezTo>
                  <a:close/>
                  <a:moveTo>
                    <a:pt x="2013371" y="1379638"/>
                  </a:moveTo>
                  <a:cubicBezTo>
                    <a:pt x="2022375" y="1379309"/>
                    <a:pt x="2031216" y="1380951"/>
                    <a:pt x="2037764" y="1384561"/>
                  </a:cubicBezTo>
                  <a:lnTo>
                    <a:pt x="2197542" y="1477125"/>
                  </a:lnTo>
                  <a:cubicBezTo>
                    <a:pt x="2209984" y="1484346"/>
                    <a:pt x="2208675" y="1497476"/>
                    <a:pt x="2193613" y="1506010"/>
                  </a:cubicBezTo>
                  <a:lnTo>
                    <a:pt x="2035144" y="1597260"/>
                  </a:lnTo>
                  <a:cubicBezTo>
                    <a:pt x="2020738" y="1605795"/>
                    <a:pt x="1998474" y="1607108"/>
                    <a:pt x="1985377" y="1599886"/>
                  </a:cubicBezTo>
                  <a:lnTo>
                    <a:pt x="1825599" y="1507323"/>
                  </a:lnTo>
                  <a:cubicBezTo>
                    <a:pt x="1813157" y="1500102"/>
                    <a:pt x="1814467" y="1486972"/>
                    <a:pt x="1829528" y="1477781"/>
                  </a:cubicBezTo>
                  <a:lnTo>
                    <a:pt x="1987997" y="1386531"/>
                  </a:lnTo>
                  <a:cubicBezTo>
                    <a:pt x="1995200" y="1382264"/>
                    <a:pt x="2004368" y="1379966"/>
                    <a:pt x="2013371" y="1379638"/>
                  </a:cubicBezTo>
                  <a:close/>
                  <a:moveTo>
                    <a:pt x="3413117" y="1359475"/>
                  </a:moveTo>
                  <a:cubicBezTo>
                    <a:pt x="3422202" y="1359146"/>
                    <a:pt x="3431042" y="1360788"/>
                    <a:pt x="3437591" y="1364398"/>
                  </a:cubicBezTo>
                  <a:lnTo>
                    <a:pt x="3597369" y="1456962"/>
                  </a:lnTo>
                  <a:cubicBezTo>
                    <a:pt x="3609811" y="1464183"/>
                    <a:pt x="3608501" y="1477313"/>
                    <a:pt x="3593440" y="1485847"/>
                  </a:cubicBezTo>
                  <a:lnTo>
                    <a:pt x="3434971" y="1577097"/>
                  </a:lnTo>
                  <a:cubicBezTo>
                    <a:pt x="3420565" y="1585632"/>
                    <a:pt x="3397646" y="1586945"/>
                    <a:pt x="3385204" y="1579067"/>
                  </a:cubicBezTo>
                  <a:lnTo>
                    <a:pt x="3225426" y="1487160"/>
                  </a:lnTo>
                  <a:cubicBezTo>
                    <a:pt x="3212984" y="1479282"/>
                    <a:pt x="3214294" y="1466152"/>
                    <a:pt x="3228700" y="1457618"/>
                  </a:cubicBezTo>
                  <a:lnTo>
                    <a:pt x="3387169" y="1366368"/>
                  </a:lnTo>
                  <a:cubicBezTo>
                    <a:pt x="3394700" y="1362101"/>
                    <a:pt x="3404031" y="1359803"/>
                    <a:pt x="3413117" y="1359475"/>
                  </a:cubicBezTo>
                  <a:close/>
                  <a:moveTo>
                    <a:pt x="2373571" y="1313390"/>
                  </a:moveTo>
                  <a:cubicBezTo>
                    <a:pt x="2382560" y="1313061"/>
                    <a:pt x="2391222" y="1314702"/>
                    <a:pt x="2397433" y="1318313"/>
                  </a:cubicBezTo>
                  <a:lnTo>
                    <a:pt x="2556949" y="1410877"/>
                  </a:lnTo>
                  <a:cubicBezTo>
                    <a:pt x="2570024" y="1418098"/>
                    <a:pt x="2568063" y="1431228"/>
                    <a:pt x="2553680" y="1439762"/>
                  </a:cubicBezTo>
                  <a:lnTo>
                    <a:pt x="2395472" y="1531012"/>
                  </a:lnTo>
                  <a:cubicBezTo>
                    <a:pt x="2380436" y="1539547"/>
                    <a:pt x="2358208" y="1540860"/>
                    <a:pt x="2345787" y="1532982"/>
                  </a:cubicBezTo>
                  <a:lnTo>
                    <a:pt x="2186271" y="1441075"/>
                  </a:lnTo>
                  <a:cubicBezTo>
                    <a:pt x="2173196" y="1433854"/>
                    <a:pt x="2175157" y="1420724"/>
                    <a:pt x="2190194" y="1412190"/>
                  </a:cubicBezTo>
                  <a:lnTo>
                    <a:pt x="2347748" y="1320283"/>
                  </a:lnTo>
                  <a:cubicBezTo>
                    <a:pt x="2355266" y="1316016"/>
                    <a:pt x="2364582" y="1313718"/>
                    <a:pt x="2373571" y="1313390"/>
                  </a:cubicBezTo>
                  <a:close/>
                  <a:moveTo>
                    <a:pt x="2804170" y="1284997"/>
                  </a:moveTo>
                  <a:cubicBezTo>
                    <a:pt x="2813123" y="1284587"/>
                    <a:pt x="2821751" y="1286228"/>
                    <a:pt x="2827937" y="1290167"/>
                  </a:cubicBezTo>
                  <a:lnTo>
                    <a:pt x="2986168" y="1382074"/>
                  </a:lnTo>
                  <a:cubicBezTo>
                    <a:pt x="2999191" y="1389295"/>
                    <a:pt x="2997889" y="1402425"/>
                    <a:pt x="2982912" y="1410959"/>
                  </a:cubicBezTo>
                  <a:lnTo>
                    <a:pt x="2825983" y="1502866"/>
                  </a:lnTo>
                  <a:cubicBezTo>
                    <a:pt x="2811007" y="1511400"/>
                    <a:pt x="2788867" y="1512057"/>
                    <a:pt x="2776495" y="1504835"/>
                  </a:cubicBezTo>
                  <a:lnTo>
                    <a:pt x="2617613" y="1412272"/>
                  </a:lnTo>
                  <a:cubicBezTo>
                    <a:pt x="2605241" y="1405051"/>
                    <a:pt x="2606543" y="1391921"/>
                    <a:pt x="2621520" y="1383387"/>
                  </a:cubicBezTo>
                  <a:lnTo>
                    <a:pt x="2778449" y="1292136"/>
                  </a:lnTo>
                  <a:cubicBezTo>
                    <a:pt x="2785937" y="1287869"/>
                    <a:pt x="2795216" y="1285407"/>
                    <a:pt x="2804170" y="1284997"/>
                  </a:cubicBezTo>
                  <a:close/>
                  <a:moveTo>
                    <a:pt x="1319915" y="1258658"/>
                  </a:moveTo>
                  <a:cubicBezTo>
                    <a:pt x="1328875" y="1258331"/>
                    <a:pt x="1337510" y="1259967"/>
                    <a:pt x="1343701" y="1263568"/>
                  </a:cubicBezTo>
                  <a:lnTo>
                    <a:pt x="1484904" y="1345400"/>
                  </a:lnTo>
                  <a:lnTo>
                    <a:pt x="2452619" y="1903856"/>
                  </a:lnTo>
                  <a:cubicBezTo>
                    <a:pt x="2466334" y="1911034"/>
                    <a:pt x="2466334" y="1924085"/>
                    <a:pt x="2452619" y="1931915"/>
                  </a:cubicBezTo>
                  <a:lnTo>
                    <a:pt x="2260605" y="2042849"/>
                  </a:lnTo>
                  <a:cubicBezTo>
                    <a:pt x="2246890" y="2050679"/>
                    <a:pt x="2224684" y="2050679"/>
                    <a:pt x="2210968" y="2042849"/>
                  </a:cubicBezTo>
                  <a:lnTo>
                    <a:pt x="1358287" y="1550486"/>
                  </a:lnTo>
                  <a:lnTo>
                    <a:pt x="1357386" y="1550288"/>
                  </a:lnTo>
                  <a:lnTo>
                    <a:pt x="1103235" y="1403655"/>
                  </a:lnTo>
                  <a:cubicBezTo>
                    <a:pt x="1090202" y="1395799"/>
                    <a:pt x="1092157" y="1382707"/>
                    <a:pt x="1106494" y="1374852"/>
                  </a:cubicBezTo>
                  <a:lnTo>
                    <a:pt x="1294174" y="1265532"/>
                  </a:lnTo>
                  <a:cubicBezTo>
                    <a:pt x="1301668" y="1261277"/>
                    <a:pt x="1310954" y="1258986"/>
                    <a:pt x="1319915" y="1258658"/>
                  </a:cubicBezTo>
                  <a:close/>
                  <a:moveTo>
                    <a:pt x="1765908" y="1238479"/>
                  </a:moveTo>
                  <a:cubicBezTo>
                    <a:pt x="1774979" y="1238154"/>
                    <a:pt x="1783805" y="1239780"/>
                    <a:pt x="1790342" y="1243355"/>
                  </a:cubicBezTo>
                  <a:lnTo>
                    <a:pt x="1949204" y="1335024"/>
                  </a:lnTo>
                  <a:cubicBezTo>
                    <a:pt x="1962279" y="1342175"/>
                    <a:pt x="1960318" y="1355178"/>
                    <a:pt x="1945935" y="1363629"/>
                  </a:cubicBezTo>
                  <a:lnTo>
                    <a:pt x="1788381" y="1453997"/>
                  </a:lnTo>
                  <a:cubicBezTo>
                    <a:pt x="1772691" y="1462449"/>
                    <a:pt x="1751117" y="1463099"/>
                    <a:pt x="1738042" y="1455947"/>
                  </a:cubicBezTo>
                  <a:lnTo>
                    <a:pt x="1578526" y="1364279"/>
                  </a:lnTo>
                  <a:cubicBezTo>
                    <a:pt x="1565451" y="1357128"/>
                    <a:pt x="1567412" y="1344125"/>
                    <a:pt x="1582449" y="1335674"/>
                  </a:cubicBezTo>
                  <a:lnTo>
                    <a:pt x="1740003" y="1245306"/>
                  </a:lnTo>
                  <a:cubicBezTo>
                    <a:pt x="1747521" y="1241080"/>
                    <a:pt x="1756837" y="1238804"/>
                    <a:pt x="1765908" y="1238479"/>
                  </a:cubicBezTo>
                  <a:close/>
                  <a:moveTo>
                    <a:pt x="3165163" y="1218751"/>
                  </a:moveTo>
                  <a:cubicBezTo>
                    <a:pt x="3174152" y="1218341"/>
                    <a:pt x="3182977" y="1219982"/>
                    <a:pt x="3189515" y="1223921"/>
                  </a:cubicBezTo>
                  <a:lnTo>
                    <a:pt x="3349031" y="1315828"/>
                  </a:lnTo>
                  <a:cubicBezTo>
                    <a:pt x="3362106" y="1323705"/>
                    <a:pt x="3360145" y="1336835"/>
                    <a:pt x="3345109" y="1344713"/>
                  </a:cubicBezTo>
                  <a:lnTo>
                    <a:pt x="3187554" y="1436620"/>
                  </a:lnTo>
                  <a:cubicBezTo>
                    <a:pt x="3172518" y="1445154"/>
                    <a:pt x="3150290" y="1445811"/>
                    <a:pt x="3137869" y="1438589"/>
                  </a:cubicBezTo>
                  <a:lnTo>
                    <a:pt x="2978353" y="1346026"/>
                  </a:lnTo>
                  <a:cubicBezTo>
                    <a:pt x="2965278" y="1338805"/>
                    <a:pt x="2967239" y="1325675"/>
                    <a:pt x="2981622" y="1317141"/>
                  </a:cubicBezTo>
                  <a:lnTo>
                    <a:pt x="3139830" y="1225890"/>
                  </a:lnTo>
                  <a:cubicBezTo>
                    <a:pt x="3147021" y="1221623"/>
                    <a:pt x="3156174" y="1219161"/>
                    <a:pt x="3165163" y="1218751"/>
                  </a:cubicBezTo>
                  <a:close/>
                  <a:moveTo>
                    <a:pt x="2128092" y="1172256"/>
                  </a:moveTo>
                  <a:cubicBezTo>
                    <a:pt x="2137260" y="1171927"/>
                    <a:pt x="2146100" y="1173569"/>
                    <a:pt x="2152321" y="1177179"/>
                  </a:cubicBezTo>
                  <a:lnTo>
                    <a:pt x="2312100" y="1269743"/>
                  </a:lnTo>
                  <a:cubicBezTo>
                    <a:pt x="2325196" y="1276964"/>
                    <a:pt x="2323232" y="1289437"/>
                    <a:pt x="2308171" y="1298628"/>
                  </a:cubicBezTo>
                  <a:lnTo>
                    <a:pt x="2150356" y="1389878"/>
                  </a:lnTo>
                  <a:cubicBezTo>
                    <a:pt x="2135295" y="1398413"/>
                    <a:pt x="2113031" y="1399726"/>
                    <a:pt x="2100589" y="1391848"/>
                  </a:cubicBezTo>
                  <a:lnTo>
                    <a:pt x="1940811" y="1299941"/>
                  </a:lnTo>
                  <a:cubicBezTo>
                    <a:pt x="1928369" y="1292063"/>
                    <a:pt x="1929679" y="1278933"/>
                    <a:pt x="1944085" y="1271056"/>
                  </a:cubicBezTo>
                  <a:lnTo>
                    <a:pt x="2101899" y="1179149"/>
                  </a:lnTo>
                  <a:cubicBezTo>
                    <a:pt x="2109430" y="1174881"/>
                    <a:pt x="2118925" y="1172584"/>
                    <a:pt x="2128092" y="1172256"/>
                  </a:cubicBezTo>
                  <a:close/>
                  <a:moveTo>
                    <a:pt x="2557747" y="1143534"/>
                  </a:moveTo>
                  <a:cubicBezTo>
                    <a:pt x="2566900" y="1143124"/>
                    <a:pt x="2575889" y="1144766"/>
                    <a:pt x="2582426" y="1148376"/>
                  </a:cubicBezTo>
                  <a:lnTo>
                    <a:pt x="2741288" y="1240940"/>
                  </a:lnTo>
                  <a:cubicBezTo>
                    <a:pt x="2754363" y="1248161"/>
                    <a:pt x="2752402" y="1261291"/>
                    <a:pt x="2737366" y="1269825"/>
                  </a:cubicBezTo>
                  <a:lnTo>
                    <a:pt x="2579811" y="1361732"/>
                  </a:lnTo>
                  <a:cubicBezTo>
                    <a:pt x="2564775" y="1370266"/>
                    <a:pt x="2542547" y="1370923"/>
                    <a:pt x="2530126" y="1363701"/>
                  </a:cubicBezTo>
                  <a:lnTo>
                    <a:pt x="2370610" y="1271138"/>
                  </a:lnTo>
                  <a:cubicBezTo>
                    <a:pt x="2357535" y="1263917"/>
                    <a:pt x="2359496" y="1250787"/>
                    <a:pt x="2373879" y="1242253"/>
                  </a:cubicBezTo>
                  <a:lnTo>
                    <a:pt x="2532087" y="1151002"/>
                  </a:lnTo>
                  <a:cubicBezTo>
                    <a:pt x="2539279" y="1146406"/>
                    <a:pt x="2548595" y="1143945"/>
                    <a:pt x="2557747" y="1143534"/>
                  </a:cubicBezTo>
                  <a:close/>
                  <a:moveTo>
                    <a:pt x="1520756" y="1097368"/>
                  </a:moveTo>
                  <a:cubicBezTo>
                    <a:pt x="1529827" y="1097039"/>
                    <a:pt x="1538652" y="1098681"/>
                    <a:pt x="1544863" y="1102291"/>
                  </a:cubicBezTo>
                  <a:lnTo>
                    <a:pt x="1704379" y="1194855"/>
                  </a:lnTo>
                  <a:cubicBezTo>
                    <a:pt x="1717454" y="1202076"/>
                    <a:pt x="1715493" y="1215206"/>
                    <a:pt x="1700457" y="1223740"/>
                  </a:cubicBezTo>
                  <a:lnTo>
                    <a:pt x="1542902" y="1314990"/>
                  </a:lnTo>
                  <a:cubicBezTo>
                    <a:pt x="1527866" y="1323525"/>
                    <a:pt x="1505638" y="1324838"/>
                    <a:pt x="1493217" y="1317616"/>
                  </a:cubicBezTo>
                  <a:lnTo>
                    <a:pt x="1333701" y="1225053"/>
                  </a:lnTo>
                  <a:cubicBezTo>
                    <a:pt x="1320626" y="1217832"/>
                    <a:pt x="1322587" y="1204702"/>
                    <a:pt x="1336970" y="1196168"/>
                  </a:cubicBezTo>
                  <a:lnTo>
                    <a:pt x="1495178" y="1104261"/>
                  </a:lnTo>
                  <a:cubicBezTo>
                    <a:pt x="1502369" y="1099993"/>
                    <a:pt x="1511685" y="1097696"/>
                    <a:pt x="1520756" y="1097368"/>
                  </a:cubicBezTo>
                  <a:close/>
                  <a:moveTo>
                    <a:pt x="2919137" y="1077534"/>
                  </a:moveTo>
                  <a:cubicBezTo>
                    <a:pt x="2928172" y="1077042"/>
                    <a:pt x="2936963" y="1078519"/>
                    <a:pt x="2943149" y="1082129"/>
                  </a:cubicBezTo>
                  <a:lnTo>
                    <a:pt x="3102031" y="1174693"/>
                  </a:lnTo>
                  <a:cubicBezTo>
                    <a:pt x="3114403" y="1181914"/>
                    <a:pt x="3112449" y="1195044"/>
                    <a:pt x="3098124" y="1203578"/>
                  </a:cubicBezTo>
                  <a:lnTo>
                    <a:pt x="2940544" y="1294828"/>
                  </a:lnTo>
                  <a:cubicBezTo>
                    <a:pt x="2926219" y="1304019"/>
                    <a:pt x="2904079" y="1304676"/>
                    <a:pt x="2891707" y="1297454"/>
                  </a:cubicBezTo>
                  <a:lnTo>
                    <a:pt x="2732825" y="1204891"/>
                  </a:lnTo>
                  <a:cubicBezTo>
                    <a:pt x="2720453" y="1197670"/>
                    <a:pt x="2721755" y="1184540"/>
                    <a:pt x="2736732" y="1176006"/>
                  </a:cubicBezTo>
                  <a:lnTo>
                    <a:pt x="2893661" y="1084755"/>
                  </a:lnTo>
                  <a:cubicBezTo>
                    <a:pt x="2900824" y="1080488"/>
                    <a:pt x="2910103" y="1078026"/>
                    <a:pt x="2919137" y="1077534"/>
                  </a:cubicBezTo>
                  <a:close/>
                  <a:moveTo>
                    <a:pt x="962595" y="1054160"/>
                  </a:moveTo>
                  <a:cubicBezTo>
                    <a:pt x="971718" y="1053832"/>
                    <a:pt x="980679" y="1055472"/>
                    <a:pt x="987195" y="1059080"/>
                  </a:cubicBezTo>
                  <a:lnTo>
                    <a:pt x="1240694" y="1206689"/>
                  </a:lnTo>
                  <a:cubicBezTo>
                    <a:pt x="1253727" y="1213905"/>
                    <a:pt x="1252424" y="1227026"/>
                    <a:pt x="1237436" y="1235554"/>
                  </a:cubicBezTo>
                  <a:lnTo>
                    <a:pt x="1049755" y="1344456"/>
                  </a:lnTo>
                  <a:cubicBezTo>
                    <a:pt x="1035419" y="1352985"/>
                    <a:pt x="1013262" y="1353641"/>
                    <a:pt x="1000229" y="1346425"/>
                  </a:cubicBezTo>
                  <a:lnTo>
                    <a:pt x="746078" y="1198816"/>
                  </a:lnTo>
                  <a:cubicBezTo>
                    <a:pt x="733045" y="1191600"/>
                    <a:pt x="734348" y="1178479"/>
                    <a:pt x="749337" y="1169951"/>
                  </a:cubicBezTo>
                  <a:lnTo>
                    <a:pt x="937017" y="1061049"/>
                  </a:lnTo>
                  <a:cubicBezTo>
                    <a:pt x="944186" y="1056785"/>
                    <a:pt x="953472" y="1054488"/>
                    <a:pt x="962595" y="1054160"/>
                  </a:cubicBezTo>
                  <a:close/>
                  <a:moveTo>
                    <a:pt x="1883758" y="1028241"/>
                  </a:moveTo>
                  <a:cubicBezTo>
                    <a:pt x="1892762" y="1027912"/>
                    <a:pt x="1901602" y="1029554"/>
                    <a:pt x="1908151" y="1033164"/>
                  </a:cubicBezTo>
                  <a:lnTo>
                    <a:pt x="2067275" y="1125728"/>
                  </a:lnTo>
                  <a:cubicBezTo>
                    <a:pt x="2080371" y="1133605"/>
                    <a:pt x="2079061" y="1146079"/>
                    <a:pt x="2064000" y="1154613"/>
                  </a:cubicBezTo>
                  <a:lnTo>
                    <a:pt x="1905531" y="1246520"/>
                  </a:lnTo>
                  <a:cubicBezTo>
                    <a:pt x="1891125" y="1255054"/>
                    <a:pt x="1868206" y="1255711"/>
                    <a:pt x="1855764" y="1248489"/>
                  </a:cubicBezTo>
                  <a:lnTo>
                    <a:pt x="1695986" y="1155926"/>
                  </a:lnTo>
                  <a:cubicBezTo>
                    <a:pt x="1683544" y="1148705"/>
                    <a:pt x="1684854" y="1135575"/>
                    <a:pt x="1699915" y="1127041"/>
                  </a:cubicBezTo>
                  <a:lnTo>
                    <a:pt x="1858384" y="1035134"/>
                  </a:lnTo>
                  <a:cubicBezTo>
                    <a:pt x="1865587" y="1030867"/>
                    <a:pt x="1874754" y="1028569"/>
                    <a:pt x="1883758" y="1028241"/>
                  </a:cubicBezTo>
                  <a:close/>
                  <a:moveTo>
                    <a:pt x="2312923" y="1002295"/>
                  </a:moveTo>
                  <a:cubicBezTo>
                    <a:pt x="2321927" y="1001970"/>
                    <a:pt x="2330768" y="1003596"/>
                    <a:pt x="2337316" y="1007171"/>
                  </a:cubicBezTo>
                  <a:lnTo>
                    <a:pt x="2497094" y="1098840"/>
                  </a:lnTo>
                  <a:cubicBezTo>
                    <a:pt x="2509536" y="1105991"/>
                    <a:pt x="2508227" y="1118994"/>
                    <a:pt x="2493165" y="1127445"/>
                  </a:cubicBezTo>
                  <a:lnTo>
                    <a:pt x="2334696" y="1217813"/>
                  </a:lnTo>
                  <a:cubicBezTo>
                    <a:pt x="2320290" y="1226265"/>
                    <a:pt x="2298026" y="1226915"/>
                    <a:pt x="2284929" y="1219763"/>
                  </a:cubicBezTo>
                  <a:lnTo>
                    <a:pt x="2125151" y="1128095"/>
                  </a:lnTo>
                  <a:cubicBezTo>
                    <a:pt x="2112709" y="1120944"/>
                    <a:pt x="2114019" y="1108591"/>
                    <a:pt x="2129080" y="1099490"/>
                  </a:cubicBezTo>
                  <a:lnTo>
                    <a:pt x="2287549" y="1009122"/>
                  </a:lnTo>
                  <a:cubicBezTo>
                    <a:pt x="2294752" y="1004896"/>
                    <a:pt x="2303919" y="1002621"/>
                    <a:pt x="2312923" y="1002295"/>
                  </a:cubicBezTo>
                  <a:close/>
                  <a:moveTo>
                    <a:pt x="1275851" y="953353"/>
                  </a:moveTo>
                  <a:cubicBezTo>
                    <a:pt x="1284855" y="953024"/>
                    <a:pt x="1293531" y="954666"/>
                    <a:pt x="1299752" y="958276"/>
                  </a:cubicBezTo>
                  <a:lnTo>
                    <a:pt x="1459531" y="1050840"/>
                  </a:lnTo>
                  <a:cubicBezTo>
                    <a:pt x="1472627" y="1058061"/>
                    <a:pt x="1471317" y="1071191"/>
                    <a:pt x="1456256" y="1079725"/>
                  </a:cubicBezTo>
                  <a:lnTo>
                    <a:pt x="1297787" y="1170975"/>
                  </a:lnTo>
                  <a:cubicBezTo>
                    <a:pt x="1283381" y="1179510"/>
                    <a:pt x="1261117" y="1180823"/>
                    <a:pt x="1248020" y="1173601"/>
                  </a:cubicBezTo>
                  <a:lnTo>
                    <a:pt x="1088242" y="1081038"/>
                  </a:lnTo>
                  <a:cubicBezTo>
                    <a:pt x="1075800" y="1073160"/>
                    <a:pt x="1077764" y="1060030"/>
                    <a:pt x="1092171" y="1052153"/>
                  </a:cubicBezTo>
                  <a:lnTo>
                    <a:pt x="1249985" y="960246"/>
                  </a:lnTo>
                  <a:cubicBezTo>
                    <a:pt x="1257516" y="955979"/>
                    <a:pt x="1266847" y="953681"/>
                    <a:pt x="1275851" y="953353"/>
                  </a:cubicBezTo>
                  <a:close/>
                  <a:moveTo>
                    <a:pt x="2676333" y="933436"/>
                  </a:moveTo>
                  <a:cubicBezTo>
                    <a:pt x="2685337" y="933026"/>
                    <a:pt x="2694013" y="934503"/>
                    <a:pt x="2700234" y="938113"/>
                  </a:cubicBezTo>
                  <a:lnTo>
                    <a:pt x="2860012" y="1030677"/>
                  </a:lnTo>
                  <a:cubicBezTo>
                    <a:pt x="2872454" y="1037898"/>
                    <a:pt x="2871145" y="1051028"/>
                    <a:pt x="2856738" y="1059562"/>
                  </a:cubicBezTo>
                  <a:lnTo>
                    <a:pt x="2698269" y="1150812"/>
                  </a:lnTo>
                  <a:cubicBezTo>
                    <a:pt x="2683863" y="1159347"/>
                    <a:pt x="2660944" y="1160660"/>
                    <a:pt x="2648502" y="1152782"/>
                  </a:cubicBezTo>
                  <a:lnTo>
                    <a:pt x="2488724" y="1060218"/>
                  </a:lnTo>
                  <a:cubicBezTo>
                    <a:pt x="2475627" y="1052997"/>
                    <a:pt x="2477591" y="1039867"/>
                    <a:pt x="2492653" y="1031990"/>
                  </a:cubicBezTo>
                  <a:lnTo>
                    <a:pt x="2650467" y="940083"/>
                  </a:lnTo>
                  <a:cubicBezTo>
                    <a:pt x="2657997" y="936144"/>
                    <a:pt x="2667329" y="933846"/>
                    <a:pt x="2676333" y="933436"/>
                  </a:cubicBezTo>
                  <a:close/>
                  <a:moveTo>
                    <a:pt x="718088" y="913106"/>
                  </a:moveTo>
                  <a:cubicBezTo>
                    <a:pt x="727146" y="912697"/>
                    <a:pt x="735959" y="914335"/>
                    <a:pt x="742160" y="917939"/>
                  </a:cubicBezTo>
                  <a:lnTo>
                    <a:pt x="901446" y="1010338"/>
                  </a:lnTo>
                  <a:cubicBezTo>
                    <a:pt x="913849" y="1017546"/>
                    <a:pt x="912544" y="1030652"/>
                    <a:pt x="897529" y="1039171"/>
                  </a:cubicBezTo>
                  <a:lnTo>
                    <a:pt x="710172" y="1148607"/>
                  </a:lnTo>
                  <a:cubicBezTo>
                    <a:pt x="695158" y="1156471"/>
                    <a:pt x="672962" y="1157782"/>
                    <a:pt x="659906" y="1149918"/>
                  </a:cubicBezTo>
                  <a:lnTo>
                    <a:pt x="501273" y="1058175"/>
                  </a:lnTo>
                  <a:cubicBezTo>
                    <a:pt x="488217" y="1050311"/>
                    <a:pt x="489523" y="1037861"/>
                    <a:pt x="504537" y="1028686"/>
                  </a:cubicBezTo>
                  <a:lnTo>
                    <a:pt x="692547" y="920561"/>
                  </a:lnTo>
                  <a:cubicBezTo>
                    <a:pt x="699728" y="915974"/>
                    <a:pt x="709030" y="913516"/>
                    <a:pt x="718088" y="913106"/>
                  </a:cubicBezTo>
                  <a:close/>
                  <a:moveTo>
                    <a:pt x="1636298" y="887105"/>
                  </a:moveTo>
                  <a:cubicBezTo>
                    <a:pt x="1645220" y="886776"/>
                    <a:pt x="1653897" y="888418"/>
                    <a:pt x="1660445" y="892028"/>
                  </a:cubicBezTo>
                  <a:lnTo>
                    <a:pt x="1820223" y="984592"/>
                  </a:lnTo>
                  <a:cubicBezTo>
                    <a:pt x="1832665" y="991813"/>
                    <a:pt x="1831355" y="1004943"/>
                    <a:pt x="1816294" y="1013477"/>
                  </a:cubicBezTo>
                  <a:lnTo>
                    <a:pt x="1658480" y="1105384"/>
                  </a:lnTo>
                  <a:cubicBezTo>
                    <a:pt x="1644074" y="1113262"/>
                    <a:pt x="1621155" y="1114575"/>
                    <a:pt x="1608713" y="1106697"/>
                  </a:cubicBezTo>
                  <a:lnTo>
                    <a:pt x="1448935" y="1014790"/>
                  </a:lnTo>
                  <a:cubicBezTo>
                    <a:pt x="1435838" y="1007569"/>
                    <a:pt x="1437802" y="994439"/>
                    <a:pt x="1452209" y="985905"/>
                  </a:cubicBezTo>
                  <a:lnTo>
                    <a:pt x="1610678" y="893998"/>
                  </a:lnTo>
                  <a:cubicBezTo>
                    <a:pt x="1618208" y="889731"/>
                    <a:pt x="1627376" y="887433"/>
                    <a:pt x="1636298" y="887105"/>
                  </a:cubicBezTo>
                  <a:close/>
                  <a:moveTo>
                    <a:pt x="2068014" y="858712"/>
                  </a:moveTo>
                  <a:cubicBezTo>
                    <a:pt x="2077085" y="858302"/>
                    <a:pt x="2085910" y="859943"/>
                    <a:pt x="2092121" y="863882"/>
                  </a:cubicBezTo>
                  <a:lnTo>
                    <a:pt x="2251637" y="955789"/>
                  </a:lnTo>
                  <a:cubicBezTo>
                    <a:pt x="2264712" y="963010"/>
                    <a:pt x="2262751" y="976140"/>
                    <a:pt x="2248368" y="984674"/>
                  </a:cubicBezTo>
                  <a:lnTo>
                    <a:pt x="2090160" y="1076581"/>
                  </a:lnTo>
                  <a:cubicBezTo>
                    <a:pt x="2075778" y="1085115"/>
                    <a:pt x="2053550" y="1085772"/>
                    <a:pt x="2040475" y="1078550"/>
                  </a:cubicBezTo>
                  <a:lnTo>
                    <a:pt x="1880959" y="985987"/>
                  </a:lnTo>
                  <a:cubicBezTo>
                    <a:pt x="1867884" y="978766"/>
                    <a:pt x="1869845" y="966292"/>
                    <a:pt x="1884882" y="957102"/>
                  </a:cubicBezTo>
                  <a:lnTo>
                    <a:pt x="2042436" y="865851"/>
                  </a:lnTo>
                  <a:cubicBezTo>
                    <a:pt x="2049628" y="861584"/>
                    <a:pt x="2058943" y="859122"/>
                    <a:pt x="2068014" y="858712"/>
                  </a:cubicBezTo>
                  <a:close/>
                  <a:moveTo>
                    <a:pt x="1028145" y="812619"/>
                  </a:moveTo>
                  <a:cubicBezTo>
                    <a:pt x="1037148" y="812210"/>
                    <a:pt x="1045825" y="813847"/>
                    <a:pt x="1052046" y="817774"/>
                  </a:cubicBezTo>
                  <a:lnTo>
                    <a:pt x="1211825" y="909420"/>
                  </a:lnTo>
                  <a:cubicBezTo>
                    <a:pt x="1224921" y="917276"/>
                    <a:pt x="1222957" y="930368"/>
                    <a:pt x="1208550" y="938878"/>
                  </a:cubicBezTo>
                  <a:lnTo>
                    <a:pt x="1050081" y="1029869"/>
                  </a:lnTo>
                  <a:cubicBezTo>
                    <a:pt x="1035675" y="1038379"/>
                    <a:pt x="1012756" y="1039688"/>
                    <a:pt x="1000314" y="1032488"/>
                  </a:cubicBezTo>
                  <a:lnTo>
                    <a:pt x="840536" y="940187"/>
                  </a:lnTo>
                  <a:cubicBezTo>
                    <a:pt x="828094" y="932332"/>
                    <a:pt x="829404" y="919239"/>
                    <a:pt x="843810" y="910730"/>
                  </a:cubicBezTo>
                  <a:lnTo>
                    <a:pt x="1002279" y="819738"/>
                  </a:lnTo>
                  <a:cubicBezTo>
                    <a:pt x="1009809" y="815483"/>
                    <a:pt x="1019141" y="813028"/>
                    <a:pt x="1028145" y="812619"/>
                  </a:cubicBezTo>
                  <a:close/>
                  <a:moveTo>
                    <a:pt x="2431262" y="792376"/>
                  </a:moveTo>
                  <a:cubicBezTo>
                    <a:pt x="2440184" y="791886"/>
                    <a:pt x="2448860" y="793359"/>
                    <a:pt x="2455409" y="796959"/>
                  </a:cubicBezTo>
                  <a:lnTo>
                    <a:pt x="2615187" y="889259"/>
                  </a:lnTo>
                  <a:cubicBezTo>
                    <a:pt x="2627629" y="897115"/>
                    <a:pt x="2626319" y="909552"/>
                    <a:pt x="2611258" y="918717"/>
                  </a:cubicBezTo>
                  <a:lnTo>
                    <a:pt x="2453444" y="1009708"/>
                  </a:lnTo>
                  <a:cubicBezTo>
                    <a:pt x="2438383" y="1018218"/>
                    <a:pt x="2416119" y="1019527"/>
                    <a:pt x="2403022" y="1011672"/>
                  </a:cubicBezTo>
                  <a:lnTo>
                    <a:pt x="2243899" y="919372"/>
                  </a:lnTo>
                  <a:cubicBezTo>
                    <a:pt x="2230802" y="912171"/>
                    <a:pt x="2232766" y="899078"/>
                    <a:pt x="2247173" y="890568"/>
                  </a:cubicBezTo>
                  <a:lnTo>
                    <a:pt x="2405642" y="799577"/>
                  </a:lnTo>
                  <a:cubicBezTo>
                    <a:pt x="2413173" y="795322"/>
                    <a:pt x="2422340" y="792867"/>
                    <a:pt x="2431262" y="792376"/>
                  </a:cubicBezTo>
                  <a:close/>
                  <a:moveTo>
                    <a:pt x="472855" y="771867"/>
                  </a:moveTo>
                  <a:cubicBezTo>
                    <a:pt x="481831" y="771542"/>
                    <a:pt x="490481" y="773166"/>
                    <a:pt x="496682" y="776737"/>
                  </a:cubicBezTo>
                  <a:lnTo>
                    <a:pt x="655968" y="868304"/>
                  </a:lnTo>
                  <a:cubicBezTo>
                    <a:pt x="669024" y="875448"/>
                    <a:pt x="667066" y="888436"/>
                    <a:pt x="652704" y="896878"/>
                  </a:cubicBezTo>
                  <a:lnTo>
                    <a:pt x="464695" y="1004680"/>
                  </a:lnTo>
                  <a:cubicBezTo>
                    <a:pt x="449680" y="1013122"/>
                    <a:pt x="427484" y="1013772"/>
                    <a:pt x="415081" y="1006628"/>
                  </a:cubicBezTo>
                  <a:lnTo>
                    <a:pt x="255795" y="915062"/>
                  </a:lnTo>
                  <a:cubicBezTo>
                    <a:pt x="243392" y="907918"/>
                    <a:pt x="244698" y="895579"/>
                    <a:pt x="259059" y="886488"/>
                  </a:cubicBezTo>
                  <a:lnTo>
                    <a:pt x="447069" y="778686"/>
                  </a:lnTo>
                  <a:cubicBezTo>
                    <a:pt x="454576" y="774465"/>
                    <a:pt x="463879" y="772192"/>
                    <a:pt x="472855" y="771867"/>
                  </a:cubicBezTo>
                  <a:close/>
                  <a:moveTo>
                    <a:pt x="1391226" y="745971"/>
                  </a:moveTo>
                  <a:cubicBezTo>
                    <a:pt x="1400230" y="745642"/>
                    <a:pt x="1409070" y="747284"/>
                    <a:pt x="1415619" y="750894"/>
                  </a:cubicBezTo>
                  <a:lnTo>
                    <a:pt x="1575397" y="843458"/>
                  </a:lnTo>
                  <a:cubicBezTo>
                    <a:pt x="1587839" y="850679"/>
                    <a:pt x="1586529" y="863152"/>
                    <a:pt x="1571468" y="872343"/>
                  </a:cubicBezTo>
                  <a:lnTo>
                    <a:pt x="1413654" y="963593"/>
                  </a:lnTo>
                  <a:cubicBezTo>
                    <a:pt x="1398593" y="972128"/>
                    <a:pt x="1376329" y="973441"/>
                    <a:pt x="1363232" y="965563"/>
                  </a:cubicBezTo>
                  <a:lnTo>
                    <a:pt x="1203454" y="873656"/>
                  </a:lnTo>
                  <a:cubicBezTo>
                    <a:pt x="1191012" y="866435"/>
                    <a:pt x="1192322" y="853305"/>
                    <a:pt x="1207383" y="844114"/>
                  </a:cubicBezTo>
                  <a:lnTo>
                    <a:pt x="1365852" y="752864"/>
                  </a:lnTo>
                  <a:cubicBezTo>
                    <a:pt x="1373055" y="748597"/>
                    <a:pt x="1382222" y="746299"/>
                    <a:pt x="1391226" y="745971"/>
                  </a:cubicBezTo>
                  <a:close/>
                  <a:moveTo>
                    <a:pt x="1814468" y="714689"/>
                  </a:moveTo>
                  <a:cubicBezTo>
                    <a:pt x="1823472" y="714280"/>
                    <a:pt x="1832148" y="715917"/>
                    <a:pt x="1838369" y="719844"/>
                  </a:cubicBezTo>
                  <a:lnTo>
                    <a:pt x="1998148" y="812145"/>
                  </a:lnTo>
                  <a:cubicBezTo>
                    <a:pt x="2011244" y="819346"/>
                    <a:pt x="2009280" y="832438"/>
                    <a:pt x="1994873" y="840948"/>
                  </a:cubicBezTo>
                  <a:lnTo>
                    <a:pt x="1837059" y="931939"/>
                  </a:lnTo>
                  <a:cubicBezTo>
                    <a:pt x="1821998" y="941104"/>
                    <a:pt x="1799734" y="941758"/>
                    <a:pt x="1786637" y="934558"/>
                  </a:cubicBezTo>
                  <a:lnTo>
                    <a:pt x="1626859" y="842257"/>
                  </a:lnTo>
                  <a:cubicBezTo>
                    <a:pt x="1614417" y="834402"/>
                    <a:pt x="1615727" y="821309"/>
                    <a:pt x="1630788" y="812800"/>
                  </a:cubicBezTo>
                  <a:lnTo>
                    <a:pt x="1788602" y="721808"/>
                  </a:lnTo>
                  <a:cubicBezTo>
                    <a:pt x="1796133" y="717553"/>
                    <a:pt x="1805464" y="715098"/>
                    <a:pt x="1814468" y="714689"/>
                  </a:cubicBezTo>
                  <a:close/>
                  <a:moveTo>
                    <a:pt x="2183147" y="651248"/>
                  </a:moveTo>
                  <a:cubicBezTo>
                    <a:pt x="2192150" y="650756"/>
                    <a:pt x="2200827" y="652233"/>
                    <a:pt x="2207048" y="655843"/>
                  </a:cubicBezTo>
                  <a:lnTo>
                    <a:pt x="2366827" y="748407"/>
                  </a:lnTo>
                  <a:cubicBezTo>
                    <a:pt x="2379923" y="755628"/>
                    <a:pt x="2377959" y="768758"/>
                    <a:pt x="2363552" y="777292"/>
                  </a:cubicBezTo>
                  <a:lnTo>
                    <a:pt x="2205738" y="868542"/>
                  </a:lnTo>
                  <a:cubicBezTo>
                    <a:pt x="2190677" y="877733"/>
                    <a:pt x="2168413" y="878390"/>
                    <a:pt x="2155316" y="871168"/>
                  </a:cubicBezTo>
                  <a:lnTo>
                    <a:pt x="1995538" y="778605"/>
                  </a:lnTo>
                  <a:cubicBezTo>
                    <a:pt x="1983096" y="771384"/>
                    <a:pt x="1984406" y="758254"/>
                    <a:pt x="1999467" y="749720"/>
                  </a:cubicBezTo>
                  <a:lnTo>
                    <a:pt x="2157281" y="658469"/>
                  </a:lnTo>
                  <a:cubicBezTo>
                    <a:pt x="2164812" y="654202"/>
                    <a:pt x="2174143" y="651740"/>
                    <a:pt x="2183147" y="651248"/>
                  </a:cubicBezTo>
                  <a:close/>
                  <a:moveTo>
                    <a:pt x="225802" y="627852"/>
                  </a:moveTo>
                  <a:cubicBezTo>
                    <a:pt x="234778" y="627527"/>
                    <a:pt x="243428" y="629151"/>
                    <a:pt x="249629" y="632722"/>
                  </a:cubicBezTo>
                  <a:lnTo>
                    <a:pt x="408915" y="724289"/>
                  </a:lnTo>
                  <a:cubicBezTo>
                    <a:pt x="421318" y="731433"/>
                    <a:pt x="420013" y="744421"/>
                    <a:pt x="405651" y="752863"/>
                  </a:cubicBezTo>
                  <a:lnTo>
                    <a:pt x="217641" y="860665"/>
                  </a:lnTo>
                  <a:cubicBezTo>
                    <a:pt x="202627" y="869107"/>
                    <a:pt x="180431" y="869757"/>
                    <a:pt x="168028" y="862613"/>
                  </a:cubicBezTo>
                  <a:lnTo>
                    <a:pt x="8742" y="771046"/>
                  </a:lnTo>
                  <a:cubicBezTo>
                    <a:pt x="-4314" y="763903"/>
                    <a:pt x="-2356" y="750915"/>
                    <a:pt x="12006" y="742473"/>
                  </a:cubicBezTo>
                  <a:lnTo>
                    <a:pt x="200016" y="634671"/>
                  </a:lnTo>
                  <a:cubicBezTo>
                    <a:pt x="207523" y="630450"/>
                    <a:pt x="216826" y="628177"/>
                    <a:pt x="225802" y="627852"/>
                  </a:cubicBezTo>
                  <a:close/>
                  <a:moveTo>
                    <a:pt x="2399582" y="608135"/>
                  </a:moveTo>
                  <a:cubicBezTo>
                    <a:pt x="2408653" y="607723"/>
                    <a:pt x="2417478" y="609370"/>
                    <a:pt x="2424015" y="613322"/>
                  </a:cubicBezTo>
                  <a:lnTo>
                    <a:pt x="2583525" y="705536"/>
                  </a:lnTo>
                  <a:cubicBezTo>
                    <a:pt x="2595946" y="712781"/>
                    <a:pt x="2593985" y="725955"/>
                    <a:pt x="2579603" y="734517"/>
                  </a:cubicBezTo>
                  <a:lnTo>
                    <a:pt x="2527305" y="765475"/>
                  </a:lnTo>
                  <a:cubicBezTo>
                    <a:pt x="2512269" y="773379"/>
                    <a:pt x="2490042" y="774696"/>
                    <a:pt x="2477621" y="767451"/>
                  </a:cubicBezTo>
                  <a:lnTo>
                    <a:pt x="2318111" y="674578"/>
                  </a:lnTo>
                  <a:cubicBezTo>
                    <a:pt x="2305690" y="666674"/>
                    <a:pt x="2306997" y="654160"/>
                    <a:pt x="2321380" y="645597"/>
                  </a:cubicBezTo>
                  <a:lnTo>
                    <a:pt x="2373678" y="615298"/>
                  </a:lnTo>
                  <a:cubicBezTo>
                    <a:pt x="2381196" y="611017"/>
                    <a:pt x="2390512" y="608547"/>
                    <a:pt x="2399582" y="608135"/>
                  </a:cubicBezTo>
                  <a:close/>
                  <a:moveTo>
                    <a:pt x="1140559" y="602284"/>
                  </a:moveTo>
                  <a:cubicBezTo>
                    <a:pt x="1149644" y="601792"/>
                    <a:pt x="1158484" y="603269"/>
                    <a:pt x="1165033" y="606879"/>
                  </a:cubicBezTo>
                  <a:lnTo>
                    <a:pt x="1324157" y="699443"/>
                  </a:lnTo>
                  <a:cubicBezTo>
                    <a:pt x="1337253" y="706664"/>
                    <a:pt x="1335289" y="719794"/>
                    <a:pt x="1320882" y="728328"/>
                  </a:cubicBezTo>
                  <a:lnTo>
                    <a:pt x="1163068" y="819578"/>
                  </a:lnTo>
                  <a:cubicBezTo>
                    <a:pt x="1148007" y="828769"/>
                    <a:pt x="1125743" y="829426"/>
                    <a:pt x="1112646" y="822204"/>
                  </a:cubicBezTo>
                  <a:lnTo>
                    <a:pt x="953523" y="729641"/>
                  </a:lnTo>
                  <a:cubicBezTo>
                    <a:pt x="940426" y="722420"/>
                    <a:pt x="942390" y="709290"/>
                    <a:pt x="956797" y="700756"/>
                  </a:cubicBezTo>
                  <a:lnTo>
                    <a:pt x="1114611" y="609505"/>
                  </a:lnTo>
                  <a:cubicBezTo>
                    <a:pt x="1122142" y="605238"/>
                    <a:pt x="1131473" y="602776"/>
                    <a:pt x="1140559" y="602284"/>
                  </a:cubicBezTo>
                  <a:close/>
                  <a:moveTo>
                    <a:pt x="1563962" y="567473"/>
                  </a:moveTo>
                  <a:cubicBezTo>
                    <a:pt x="1573047" y="567063"/>
                    <a:pt x="1581888" y="568704"/>
                    <a:pt x="1588436" y="572315"/>
                  </a:cubicBezTo>
                  <a:lnTo>
                    <a:pt x="1747560" y="664879"/>
                  </a:lnTo>
                  <a:cubicBezTo>
                    <a:pt x="1760656" y="672100"/>
                    <a:pt x="1759346" y="685230"/>
                    <a:pt x="1744285" y="693764"/>
                  </a:cubicBezTo>
                  <a:lnTo>
                    <a:pt x="1586471" y="785014"/>
                  </a:lnTo>
                  <a:cubicBezTo>
                    <a:pt x="1571410" y="793549"/>
                    <a:pt x="1549146" y="794862"/>
                    <a:pt x="1536049" y="787640"/>
                  </a:cubicBezTo>
                  <a:lnTo>
                    <a:pt x="1376926" y="695077"/>
                  </a:lnTo>
                  <a:cubicBezTo>
                    <a:pt x="1363829" y="687856"/>
                    <a:pt x="1365793" y="674726"/>
                    <a:pt x="1380200" y="666192"/>
                  </a:cubicBezTo>
                  <a:lnTo>
                    <a:pt x="1538014" y="574941"/>
                  </a:lnTo>
                  <a:cubicBezTo>
                    <a:pt x="1545545" y="570346"/>
                    <a:pt x="1554876" y="567884"/>
                    <a:pt x="1563962" y="567473"/>
                  </a:cubicBezTo>
                  <a:close/>
                  <a:moveTo>
                    <a:pt x="1937991" y="509868"/>
                  </a:moveTo>
                  <a:cubicBezTo>
                    <a:pt x="1947159" y="509457"/>
                    <a:pt x="1955999" y="511099"/>
                    <a:pt x="1962220" y="514709"/>
                  </a:cubicBezTo>
                  <a:lnTo>
                    <a:pt x="2121999" y="607273"/>
                  </a:lnTo>
                  <a:cubicBezTo>
                    <a:pt x="2135095" y="614494"/>
                    <a:pt x="2133131" y="627624"/>
                    <a:pt x="2118070" y="636158"/>
                  </a:cubicBezTo>
                  <a:lnTo>
                    <a:pt x="1960255" y="727408"/>
                  </a:lnTo>
                  <a:cubicBezTo>
                    <a:pt x="1945194" y="736599"/>
                    <a:pt x="1922930" y="737256"/>
                    <a:pt x="1910488" y="730034"/>
                  </a:cubicBezTo>
                  <a:lnTo>
                    <a:pt x="1750710" y="637471"/>
                  </a:lnTo>
                  <a:cubicBezTo>
                    <a:pt x="1738268" y="630250"/>
                    <a:pt x="1739578" y="617120"/>
                    <a:pt x="1753984" y="608586"/>
                  </a:cubicBezTo>
                  <a:lnTo>
                    <a:pt x="1911798" y="517335"/>
                  </a:lnTo>
                  <a:cubicBezTo>
                    <a:pt x="1919329" y="512740"/>
                    <a:pt x="1928824" y="510278"/>
                    <a:pt x="1937991" y="509868"/>
                  </a:cubicBezTo>
                  <a:close/>
                  <a:moveTo>
                    <a:pt x="468825" y="490026"/>
                  </a:moveTo>
                  <a:cubicBezTo>
                    <a:pt x="477882" y="489617"/>
                    <a:pt x="486695" y="491253"/>
                    <a:pt x="493223" y="495179"/>
                  </a:cubicBezTo>
                  <a:lnTo>
                    <a:pt x="961279" y="766102"/>
                  </a:lnTo>
                  <a:cubicBezTo>
                    <a:pt x="974335" y="773301"/>
                    <a:pt x="973030" y="786389"/>
                    <a:pt x="958015" y="794896"/>
                  </a:cubicBezTo>
                  <a:lnTo>
                    <a:pt x="800691" y="885859"/>
                  </a:lnTo>
                  <a:cubicBezTo>
                    <a:pt x="785676" y="894366"/>
                    <a:pt x="763481" y="895675"/>
                    <a:pt x="750425" y="887822"/>
                  </a:cubicBezTo>
                  <a:lnTo>
                    <a:pt x="282369" y="616898"/>
                  </a:lnTo>
                  <a:cubicBezTo>
                    <a:pt x="269313" y="609700"/>
                    <a:pt x="271271" y="596612"/>
                    <a:pt x="285633" y="588104"/>
                  </a:cubicBezTo>
                  <a:lnTo>
                    <a:pt x="442957" y="497142"/>
                  </a:lnTo>
                  <a:cubicBezTo>
                    <a:pt x="450465" y="492889"/>
                    <a:pt x="459767" y="490435"/>
                    <a:pt x="468825" y="490026"/>
                  </a:cubicBezTo>
                  <a:close/>
                  <a:moveTo>
                    <a:pt x="2154754" y="466588"/>
                  </a:moveTo>
                  <a:cubicBezTo>
                    <a:pt x="2163825" y="466259"/>
                    <a:pt x="2172651" y="467905"/>
                    <a:pt x="2179188" y="471528"/>
                  </a:cubicBezTo>
                  <a:lnTo>
                    <a:pt x="2338698" y="564402"/>
                  </a:lnTo>
                  <a:cubicBezTo>
                    <a:pt x="2351119" y="571648"/>
                    <a:pt x="2349812" y="584821"/>
                    <a:pt x="2334776" y="593384"/>
                  </a:cubicBezTo>
                  <a:lnTo>
                    <a:pt x="2282477" y="623683"/>
                  </a:lnTo>
                  <a:cubicBezTo>
                    <a:pt x="2267442" y="632246"/>
                    <a:pt x="2245215" y="633563"/>
                    <a:pt x="2232794" y="625659"/>
                  </a:cubicBezTo>
                  <a:lnTo>
                    <a:pt x="2073283" y="533444"/>
                  </a:lnTo>
                  <a:cubicBezTo>
                    <a:pt x="2060862" y="525540"/>
                    <a:pt x="2062169" y="512367"/>
                    <a:pt x="2076552" y="504462"/>
                  </a:cubicBezTo>
                  <a:lnTo>
                    <a:pt x="2128850" y="473504"/>
                  </a:lnTo>
                  <a:cubicBezTo>
                    <a:pt x="2136368" y="469223"/>
                    <a:pt x="2145684" y="466918"/>
                    <a:pt x="2154754" y="466588"/>
                  </a:cubicBezTo>
                  <a:close/>
                  <a:moveTo>
                    <a:pt x="1310492" y="423787"/>
                  </a:moveTo>
                  <a:cubicBezTo>
                    <a:pt x="1319399" y="423377"/>
                    <a:pt x="1328061" y="425018"/>
                    <a:pt x="1334599" y="428957"/>
                  </a:cubicBezTo>
                  <a:lnTo>
                    <a:pt x="1494115" y="520864"/>
                  </a:lnTo>
                  <a:cubicBezTo>
                    <a:pt x="1507190" y="528741"/>
                    <a:pt x="1505229" y="541215"/>
                    <a:pt x="1490193" y="550405"/>
                  </a:cubicBezTo>
                  <a:lnTo>
                    <a:pt x="1332638" y="641656"/>
                  </a:lnTo>
                  <a:cubicBezTo>
                    <a:pt x="1318256" y="650190"/>
                    <a:pt x="1295374" y="650847"/>
                    <a:pt x="1282299" y="643625"/>
                  </a:cubicBezTo>
                  <a:lnTo>
                    <a:pt x="1123437" y="551062"/>
                  </a:lnTo>
                  <a:cubicBezTo>
                    <a:pt x="1110362" y="543841"/>
                    <a:pt x="1112323" y="530711"/>
                    <a:pt x="1126706" y="522177"/>
                  </a:cubicBezTo>
                  <a:lnTo>
                    <a:pt x="1284914" y="430926"/>
                  </a:lnTo>
                  <a:cubicBezTo>
                    <a:pt x="1292432" y="426659"/>
                    <a:pt x="1301584" y="424197"/>
                    <a:pt x="1310492" y="423787"/>
                  </a:cubicBezTo>
                  <a:close/>
                  <a:moveTo>
                    <a:pt x="1693576" y="368650"/>
                  </a:moveTo>
                  <a:cubicBezTo>
                    <a:pt x="1702661" y="368321"/>
                    <a:pt x="1711502" y="369963"/>
                    <a:pt x="1718050" y="373573"/>
                  </a:cubicBezTo>
                  <a:lnTo>
                    <a:pt x="1877828" y="466137"/>
                  </a:lnTo>
                  <a:cubicBezTo>
                    <a:pt x="1890270" y="473358"/>
                    <a:pt x="1888960" y="486488"/>
                    <a:pt x="1873899" y="495022"/>
                  </a:cubicBezTo>
                  <a:lnTo>
                    <a:pt x="1715430" y="586272"/>
                  </a:lnTo>
                  <a:cubicBezTo>
                    <a:pt x="1701024" y="594807"/>
                    <a:pt x="1678760" y="596120"/>
                    <a:pt x="1665663" y="588242"/>
                  </a:cubicBezTo>
                  <a:lnTo>
                    <a:pt x="1505885" y="496335"/>
                  </a:lnTo>
                  <a:cubicBezTo>
                    <a:pt x="1493443" y="488457"/>
                    <a:pt x="1494753" y="475327"/>
                    <a:pt x="1509814" y="466793"/>
                  </a:cubicBezTo>
                  <a:lnTo>
                    <a:pt x="1667628" y="375543"/>
                  </a:lnTo>
                  <a:cubicBezTo>
                    <a:pt x="1675158" y="371276"/>
                    <a:pt x="1684490" y="368978"/>
                    <a:pt x="1693576" y="368650"/>
                  </a:cubicBezTo>
                  <a:close/>
                  <a:moveTo>
                    <a:pt x="708205" y="351349"/>
                  </a:moveTo>
                  <a:cubicBezTo>
                    <a:pt x="717170" y="351024"/>
                    <a:pt x="725809" y="352652"/>
                    <a:pt x="732002" y="356234"/>
                  </a:cubicBezTo>
                  <a:lnTo>
                    <a:pt x="1074281" y="553577"/>
                  </a:lnTo>
                  <a:cubicBezTo>
                    <a:pt x="1086668" y="560741"/>
                    <a:pt x="1085364" y="573767"/>
                    <a:pt x="1071021" y="582234"/>
                  </a:cubicBezTo>
                  <a:lnTo>
                    <a:pt x="913247" y="672764"/>
                  </a:lnTo>
                  <a:cubicBezTo>
                    <a:pt x="898904" y="681882"/>
                    <a:pt x="876737" y="682534"/>
                    <a:pt x="863698" y="675369"/>
                  </a:cubicBezTo>
                  <a:lnTo>
                    <a:pt x="521419" y="478027"/>
                  </a:lnTo>
                  <a:cubicBezTo>
                    <a:pt x="508380" y="470211"/>
                    <a:pt x="509684" y="457836"/>
                    <a:pt x="524679" y="449370"/>
                  </a:cubicBezTo>
                  <a:lnTo>
                    <a:pt x="682453" y="358188"/>
                  </a:lnTo>
                  <a:cubicBezTo>
                    <a:pt x="689950" y="353955"/>
                    <a:pt x="699241" y="351675"/>
                    <a:pt x="708205" y="351349"/>
                  </a:cubicBezTo>
                  <a:close/>
                  <a:moveTo>
                    <a:pt x="1912808" y="325424"/>
                  </a:moveTo>
                  <a:cubicBezTo>
                    <a:pt x="1921879" y="325099"/>
                    <a:pt x="1930705" y="326724"/>
                    <a:pt x="1937242" y="330299"/>
                  </a:cubicBezTo>
                  <a:lnTo>
                    <a:pt x="2096099" y="421954"/>
                  </a:lnTo>
                  <a:cubicBezTo>
                    <a:pt x="2109173" y="429104"/>
                    <a:pt x="2107866" y="442105"/>
                    <a:pt x="2092830" y="450555"/>
                  </a:cubicBezTo>
                  <a:lnTo>
                    <a:pt x="2040531" y="480457"/>
                  </a:lnTo>
                  <a:cubicBezTo>
                    <a:pt x="2025496" y="488907"/>
                    <a:pt x="2003269" y="489557"/>
                    <a:pt x="1990848" y="482407"/>
                  </a:cubicBezTo>
                  <a:lnTo>
                    <a:pt x="1831337" y="390752"/>
                  </a:lnTo>
                  <a:cubicBezTo>
                    <a:pt x="1818916" y="383602"/>
                    <a:pt x="1820223" y="370601"/>
                    <a:pt x="1835259" y="362151"/>
                  </a:cubicBezTo>
                  <a:lnTo>
                    <a:pt x="1886904" y="332249"/>
                  </a:lnTo>
                  <a:cubicBezTo>
                    <a:pt x="1894422" y="328024"/>
                    <a:pt x="1903738" y="325749"/>
                    <a:pt x="1912808" y="325424"/>
                  </a:cubicBezTo>
                  <a:close/>
                  <a:moveTo>
                    <a:pt x="1449323" y="227493"/>
                  </a:moveTo>
                  <a:cubicBezTo>
                    <a:pt x="1458327" y="227168"/>
                    <a:pt x="1467003" y="228794"/>
                    <a:pt x="1473224" y="232369"/>
                  </a:cubicBezTo>
                  <a:lnTo>
                    <a:pt x="1633002" y="324037"/>
                  </a:lnTo>
                  <a:cubicBezTo>
                    <a:pt x="1645444" y="331188"/>
                    <a:pt x="1644134" y="343540"/>
                    <a:pt x="1629073" y="352642"/>
                  </a:cubicBezTo>
                  <a:lnTo>
                    <a:pt x="1471259" y="443009"/>
                  </a:lnTo>
                  <a:cubicBezTo>
                    <a:pt x="1456198" y="451461"/>
                    <a:pt x="1433934" y="452111"/>
                    <a:pt x="1421492" y="444960"/>
                  </a:cubicBezTo>
                  <a:lnTo>
                    <a:pt x="1261714" y="353292"/>
                  </a:lnTo>
                  <a:cubicBezTo>
                    <a:pt x="1248617" y="346141"/>
                    <a:pt x="1249927" y="333138"/>
                    <a:pt x="1264988" y="324687"/>
                  </a:cubicBezTo>
                  <a:lnTo>
                    <a:pt x="1423457" y="234320"/>
                  </a:lnTo>
                  <a:cubicBezTo>
                    <a:pt x="1430988" y="230094"/>
                    <a:pt x="1440319" y="227819"/>
                    <a:pt x="1449323" y="227493"/>
                  </a:cubicBezTo>
                  <a:close/>
                  <a:moveTo>
                    <a:pt x="947556" y="213501"/>
                  </a:moveTo>
                  <a:cubicBezTo>
                    <a:pt x="956611" y="213094"/>
                    <a:pt x="965421" y="214721"/>
                    <a:pt x="971948" y="218624"/>
                  </a:cubicBezTo>
                  <a:lnTo>
                    <a:pt x="1249314" y="378020"/>
                  </a:lnTo>
                  <a:cubicBezTo>
                    <a:pt x="1262366" y="385827"/>
                    <a:pt x="1260408" y="398189"/>
                    <a:pt x="1246051" y="406647"/>
                  </a:cubicBezTo>
                  <a:lnTo>
                    <a:pt x="1088768" y="497730"/>
                  </a:lnTo>
                  <a:cubicBezTo>
                    <a:pt x="1073757" y="506188"/>
                    <a:pt x="1051568" y="506838"/>
                    <a:pt x="1038515" y="499682"/>
                  </a:cubicBezTo>
                  <a:lnTo>
                    <a:pt x="760497" y="339635"/>
                  </a:lnTo>
                  <a:cubicBezTo>
                    <a:pt x="747444" y="332479"/>
                    <a:pt x="749402" y="319467"/>
                    <a:pt x="764412" y="311009"/>
                  </a:cubicBezTo>
                  <a:lnTo>
                    <a:pt x="921695" y="220576"/>
                  </a:lnTo>
                  <a:cubicBezTo>
                    <a:pt x="929200" y="216347"/>
                    <a:pt x="938500" y="213907"/>
                    <a:pt x="947556" y="213501"/>
                  </a:cubicBezTo>
                  <a:close/>
                  <a:moveTo>
                    <a:pt x="1668066" y="184731"/>
                  </a:moveTo>
                  <a:cubicBezTo>
                    <a:pt x="1677055" y="184319"/>
                    <a:pt x="1685880" y="185966"/>
                    <a:pt x="1692417" y="189918"/>
                  </a:cubicBezTo>
                  <a:lnTo>
                    <a:pt x="1851274" y="282133"/>
                  </a:lnTo>
                  <a:cubicBezTo>
                    <a:pt x="1864348" y="290037"/>
                    <a:pt x="1863041" y="302552"/>
                    <a:pt x="1848005" y="311115"/>
                  </a:cubicBezTo>
                  <a:lnTo>
                    <a:pt x="1796360" y="341414"/>
                  </a:lnTo>
                  <a:cubicBezTo>
                    <a:pt x="1781325" y="350636"/>
                    <a:pt x="1758444" y="351294"/>
                    <a:pt x="1746023" y="344049"/>
                  </a:cubicBezTo>
                  <a:lnTo>
                    <a:pt x="1586513" y="251175"/>
                  </a:lnTo>
                  <a:cubicBezTo>
                    <a:pt x="1574092" y="243271"/>
                    <a:pt x="1575399" y="230756"/>
                    <a:pt x="1590435" y="222193"/>
                  </a:cubicBezTo>
                  <a:lnTo>
                    <a:pt x="1642734" y="191894"/>
                  </a:lnTo>
                  <a:cubicBezTo>
                    <a:pt x="1649925" y="187613"/>
                    <a:pt x="1659077" y="185143"/>
                    <a:pt x="1668066" y="184731"/>
                  </a:cubicBezTo>
                  <a:close/>
                  <a:moveTo>
                    <a:pt x="1203925" y="83583"/>
                  </a:moveTo>
                  <a:cubicBezTo>
                    <a:pt x="1213010" y="83172"/>
                    <a:pt x="1221851" y="84814"/>
                    <a:pt x="1228399" y="88424"/>
                  </a:cubicBezTo>
                  <a:lnTo>
                    <a:pt x="1387523" y="180988"/>
                  </a:lnTo>
                  <a:cubicBezTo>
                    <a:pt x="1400619" y="188865"/>
                    <a:pt x="1399310" y="201339"/>
                    <a:pt x="1384248" y="210529"/>
                  </a:cubicBezTo>
                  <a:lnTo>
                    <a:pt x="1225779" y="301780"/>
                  </a:lnTo>
                  <a:cubicBezTo>
                    <a:pt x="1210718" y="310314"/>
                    <a:pt x="1189109" y="310971"/>
                    <a:pt x="1176012" y="303749"/>
                  </a:cubicBezTo>
                  <a:lnTo>
                    <a:pt x="1016234" y="211186"/>
                  </a:lnTo>
                  <a:cubicBezTo>
                    <a:pt x="1003792" y="203965"/>
                    <a:pt x="1005102" y="190835"/>
                    <a:pt x="1020163" y="182301"/>
                  </a:cubicBezTo>
                  <a:lnTo>
                    <a:pt x="1177977" y="91050"/>
                  </a:lnTo>
                  <a:cubicBezTo>
                    <a:pt x="1185508" y="86455"/>
                    <a:pt x="1194839" y="83993"/>
                    <a:pt x="1203925" y="83583"/>
                  </a:cubicBezTo>
                  <a:close/>
                  <a:moveTo>
                    <a:pt x="1348596" y="61"/>
                  </a:moveTo>
                  <a:cubicBezTo>
                    <a:pt x="1357667" y="-350"/>
                    <a:pt x="1366492" y="1297"/>
                    <a:pt x="1372703" y="4919"/>
                  </a:cubicBezTo>
                  <a:lnTo>
                    <a:pt x="1532213" y="97793"/>
                  </a:lnTo>
                  <a:cubicBezTo>
                    <a:pt x="1544634" y="105038"/>
                    <a:pt x="1543327" y="118212"/>
                    <a:pt x="1528945" y="126775"/>
                  </a:cubicBezTo>
                  <a:lnTo>
                    <a:pt x="1476646" y="157074"/>
                  </a:lnTo>
                  <a:cubicBezTo>
                    <a:pt x="1461610" y="166296"/>
                    <a:pt x="1439383" y="166954"/>
                    <a:pt x="1426309" y="159709"/>
                  </a:cubicBezTo>
                  <a:lnTo>
                    <a:pt x="1267452" y="66835"/>
                  </a:lnTo>
                  <a:cubicBezTo>
                    <a:pt x="1254377" y="59590"/>
                    <a:pt x="1256338" y="46416"/>
                    <a:pt x="1270720" y="37853"/>
                  </a:cubicBezTo>
                  <a:lnTo>
                    <a:pt x="1323019" y="7554"/>
                  </a:lnTo>
                  <a:cubicBezTo>
                    <a:pt x="1330210" y="2943"/>
                    <a:pt x="1339526" y="473"/>
                    <a:pt x="1348596" y="61"/>
                  </a:cubicBezTo>
                  <a:close/>
                </a:path>
              </a:pathLst>
            </a:custGeom>
            <a:solidFill>
              <a:schemeClr val="accent2">
                <a:lumMod val="5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166" name="Freeform 333">
              <a:extLst>
                <a:ext uri="{FF2B5EF4-FFF2-40B4-BE49-F238E27FC236}">
                  <a16:creationId xmlns:a16="http://schemas.microsoft.com/office/drawing/2014/main" id="{78B6F8B4-B6AA-E26E-E6B0-4C8C919A1443}"/>
                </a:ext>
              </a:extLst>
            </p:cNvPr>
            <p:cNvSpPr>
              <a:spLocks noChangeArrowheads="1"/>
            </p:cNvSpPr>
            <p:nvPr/>
          </p:nvSpPr>
          <p:spPr bwMode="auto">
            <a:xfrm>
              <a:off x="9279721" y="9715262"/>
              <a:ext cx="2292721" cy="1347982"/>
            </a:xfrm>
            <a:custGeom>
              <a:avLst/>
              <a:gdLst>
                <a:gd name="T0" fmla="*/ 1965 w 3508"/>
                <a:gd name="T1" fmla="*/ 1985 h 2064"/>
                <a:gd name="T2" fmla="*/ 1965 w 3508"/>
                <a:gd name="T3" fmla="*/ 1985 h 2064"/>
                <a:gd name="T4" fmla="*/ 2162 w 3508"/>
                <a:gd name="T5" fmla="*/ 1975 h 2064"/>
                <a:gd name="T6" fmla="*/ 3407 w 3508"/>
                <a:gd name="T7" fmla="*/ 1256 h 2064"/>
                <a:gd name="T8" fmla="*/ 3407 w 3508"/>
                <a:gd name="T9" fmla="*/ 1256 h 2064"/>
                <a:gd name="T10" fmla="*/ 3448 w 3508"/>
                <a:gd name="T11" fmla="*/ 1207 h 2064"/>
                <a:gd name="T12" fmla="*/ 3448 w 3508"/>
                <a:gd name="T13" fmla="*/ 1207 h 2064"/>
                <a:gd name="T14" fmla="*/ 3423 w 3508"/>
                <a:gd name="T15" fmla="*/ 1176 h 2064"/>
                <a:gd name="T16" fmla="*/ 1542 w 3508"/>
                <a:gd name="T17" fmla="*/ 90 h 2064"/>
                <a:gd name="T18" fmla="*/ 1542 w 3508"/>
                <a:gd name="T19" fmla="*/ 90 h 2064"/>
                <a:gd name="T20" fmla="*/ 1345 w 3508"/>
                <a:gd name="T21" fmla="*/ 100 h 2064"/>
                <a:gd name="T22" fmla="*/ 99 w 3508"/>
                <a:gd name="T23" fmla="*/ 819 h 2064"/>
                <a:gd name="T24" fmla="*/ 99 w 3508"/>
                <a:gd name="T25" fmla="*/ 819 h 2064"/>
                <a:gd name="T26" fmla="*/ 59 w 3508"/>
                <a:gd name="T27" fmla="*/ 867 h 2064"/>
                <a:gd name="T28" fmla="*/ 59 w 3508"/>
                <a:gd name="T29" fmla="*/ 867 h 2064"/>
                <a:gd name="T30" fmla="*/ 83 w 3508"/>
                <a:gd name="T31" fmla="*/ 898 h 2064"/>
                <a:gd name="T32" fmla="*/ 1965 w 3508"/>
                <a:gd name="T33" fmla="*/ 1985 h 2064"/>
                <a:gd name="T34" fmla="*/ 2048 w 3508"/>
                <a:gd name="T35" fmla="*/ 2063 h 2064"/>
                <a:gd name="T36" fmla="*/ 2048 w 3508"/>
                <a:gd name="T37" fmla="*/ 2063 h 2064"/>
                <a:gd name="T38" fmla="*/ 1935 w 3508"/>
                <a:gd name="T39" fmla="*/ 2035 h 2064"/>
                <a:gd name="T40" fmla="*/ 1935 w 3508"/>
                <a:gd name="T41" fmla="*/ 2035 h 2064"/>
                <a:gd name="T42" fmla="*/ 53 w 3508"/>
                <a:gd name="T43" fmla="*/ 950 h 2064"/>
                <a:gd name="T44" fmla="*/ 53 w 3508"/>
                <a:gd name="T45" fmla="*/ 950 h 2064"/>
                <a:gd name="T46" fmla="*/ 0 w 3508"/>
                <a:gd name="T47" fmla="*/ 867 h 2064"/>
                <a:gd name="T48" fmla="*/ 0 w 3508"/>
                <a:gd name="T49" fmla="*/ 867 h 2064"/>
                <a:gd name="T50" fmla="*/ 70 w 3508"/>
                <a:gd name="T51" fmla="*/ 767 h 2064"/>
                <a:gd name="T52" fmla="*/ 1316 w 3508"/>
                <a:gd name="T53" fmla="*/ 49 h 2064"/>
                <a:gd name="T54" fmla="*/ 1316 w 3508"/>
                <a:gd name="T55" fmla="*/ 49 h 2064"/>
                <a:gd name="T56" fmla="*/ 1572 w 3508"/>
                <a:gd name="T57" fmla="*/ 39 h 2064"/>
                <a:gd name="T58" fmla="*/ 3453 w 3508"/>
                <a:gd name="T59" fmla="*/ 1125 h 2064"/>
                <a:gd name="T60" fmla="*/ 3453 w 3508"/>
                <a:gd name="T61" fmla="*/ 1125 h 2064"/>
                <a:gd name="T62" fmla="*/ 3507 w 3508"/>
                <a:gd name="T63" fmla="*/ 1207 h 2064"/>
                <a:gd name="T64" fmla="*/ 3507 w 3508"/>
                <a:gd name="T65" fmla="*/ 1207 h 2064"/>
                <a:gd name="T66" fmla="*/ 3437 w 3508"/>
                <a:gd name="T67" fmla="*/ 1307 h 2064"/>
                <a:gd name="T68" fmla="*/ 2191 w 3508"/>
                <a:gd name="T69" fmla="*/ 2026 h 2064"/>
                <a:gd name="T70" fmla="*/ 2191 w 3508"/>
                <a:gd name="T71" fmla="*/ 2026 h 2064"/>
                <a:gd name="T72" fmla="*/ 2048 w 3508"/>
                <a:gd name="T73" fmla="*/ 2063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08" h="2064">
                  <a:moveTo>
                    <a:pt x="1965" y="1985"/>
                  </a:moveTo>
                  <a:lnTo>
                    <a:pt x="1965" y="1985"/>
                  </a:lnTo>
                  <a:cubicBezTo>
                    <a:pt x="2013" y="2013"/>
                    <a:pt x="2104" y="2009"/>
                    <a:pt x="2162" y="1975"/>
                  </a:cubicBezTo>
                  <a:lnTo>
                    <a:pt x="3407" y="1256"/>
                  </a:lnTo>
                  <a:lnTo>
                    <a:pt x="3407" y="1256"/>
                  </a:lnTo>
                  <a:cubicBezTo>
                    <a:pt x="3433" y="1241"/>
                    <a:pt x="3448" y="1223"/>
                    <a:pt x="3448" y="1207"/>
                  </a:cubicBezTo>
                  <a:lnTo>
                    <a:pt x="3448" y="1207"/>
                  </a:lnTo>
                  <a:cubicBezTo>
                    <a:pt x="3448" y="1193"/>
                    <a:pt x="3433" y="1182"/>
                    <a:pt x="3423" y="1176"/>
                  </a:cubicBezTo>
                  <a:lnTo>
                    <a:pt x="1542" y="90"/>
                  </a:lnTo>
                  <a:lnTo>
                    <a:pt x="1542" y="90"/>
                  </a:lnTo>
                  <a:cubicBezTo>
                    <a:pt x="1493" y="61"/>
                    <a:pt x="1402" y="66"/>
                    <a:pt x="1345" y="100"/>
                  </a:cubicBezTo>
                  <a:lnTo>
                    <a:pt x="99" y="819"/>
                  </a:lnTo>
                  <a:lnTo>
                    <a:pt x="99" y="819"/>
                  </a:lnTo>
                  <a:cubicBezTo>
                    <a:pt x="74" y="833"/>
                    <a:pt x="59" y="851"/>
                    <a:pt x="59" y="867"/>
                  </a:cubicBezTo>
                  <a:lnTo>
                    <a:pt x="59" y="867"/>
                  </a:lnTo>
                  <a:cubicBezTo>
                    <a:pt x="59" y="882"/>
                    <a:pt x="74" y="893"/>
                    <a:pt x="83" y="898"/>
                  </a:cubicBezTo>
                  <a:lnTo>
                    <a:pt x="1965" y="1985"/>
                  </a:lnTo>
                  <a:close/>
                  <a:moveTo>
                    <a:pt x="2048" y="2063"/>
                  </a:moveTo>
                  <a:lnTo>
                    <a:pt x="2048" y="2063"/>
                  </a:lnTo>
                  <a:cubicBezTo>
                    <a:pt x="2006" y="2063"/>
                    <a:pt x="1966" y="2054"/>
                    <a:pt x="1935" y="2035"/>
                  </a:cubicBezTo>
                  <a:lnTo>
                    <a:pt x="1935" y="2035"/>
                  </a:lnTo>
                  <a:lnTo>
                    <a:pt x="53" y="950"/>
                  </a:lnTo>
                  <a:lnTo>
                    <a:pt x="53" y="950"/>
                  </a:lnTo>
                  <a:cubicBezTo>
                    <a:pt x="19" y="930"/>
                    <a:pt x="0" y="900"/>
                    <a:pt x="0" y="867"/>
                  </a:cubicBezTo>
                  <a:lnTo>
                    <a:pt x="0" y="867"/>
                  </a:lnTo>
                  <a:cubicBezTo>
                    <a:pt x="0" y="830"/>
                    <a:pt x="25" y="793"/>
                    <a:pt x="70" y="767"/>
                  </a:cubicBezTo>
                  <a:lnTo>
                    <a:pt x="1316" y="49"/>
                  </a:lnTo>
                  <a:lnTo>
                    <a:pt x="1316" y="49"/>
                  </a:lnTo>
                  <a:cubicBezTo>
                    <a:pt x="1392" y="4"/>
                    <a:pt x="1504" y="0"/>
                    <a:pt x="1572" y="39"/>
                  </a:cubicBezTo>
                  <a:lnTo>
                    <a:pt x="3453" y="1125"/>
                  </a:lnTo>
                  <a:lnTo>
                    <a:pt x="3453" y="1125"/>
                  </a:lnTo>
                  <a:cubicBezTo>
                    <a:pt x="3488" y="1145"/>
                    <a:pt x="3507" y="1174"/>
                    <a:pt x="3507" y="1207"/>
                  </a:cubicBezTo>
                  <a:lnTo>
                    <a:pt x="3507" y="1207"/>
                  </a:lnTo>
                  <a:cubicBezTo>
                    <a:pt x="3507" y="1245"/>
                    <a:pt x="3482" y="1281"/>
                    <a:pt x="3437" y="1307"/>
                  </a:cubicBezTo>
                  <a:lnTo>
                    <a:pt x="2191" y="2026"/>
                  </a:lnTo>
                  <a:lnTo>
                    <a:pt x="2191" y="2026"/>
                  </a:lnTo>
                  <a:cubicBezTo>
                    <a:pt x="2150" y="2050"/>
                    <a:pt x="2098" y="2063"/>
                    <a:pt x="2048" y="2063"/>
                  </a:cubicBezTo>
                  <a:close/>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167" name="Freeform 166">
              <a:extLst>
                <a:ext uri="{FF2B5EF4-FFF2-40B4-BE49-F238E27FC236}">
                  <a16:creationId xmlns:a16="http://schemas.microsoft.com/office/drawing/2014/main" id="{FED13D79-A687-3970-7872-7D478EEEF1F7}"/>
                </a:ext>
              </a:extLst>
            </p:cNvPr>
            <p:cNvSpPr>
              <a:spLocks noChangeArrowheads="1"/>
            </p:cNvSpPr>
            <p:nvPr/>
          </p:nvSpPr>
          <p:spPr bwMode="auto">
            <a:xfrm>
              <a:off x="10069639" y="9982582"/>
              <a:ext cx="945436" cy="602836"/>
            </a:xfrm>
            <a:custGeom>
              <a:avLst/>
              <a:gdLst>
                <a:gd name="connsiteX0" fmla="*/ 281692 w 945436"/>
                <a:gd name="connsiteY0" fmla="*/ 526729 h 602836"/>
                <a:gd name="connsiteX1" fmla="*/ 304108 w 945436"/>
                <a:gd name="connsiteY1" fmla="*/ 532630 h 602836"/>
                <a:gd name="connsiteX2" fmla="*/ 307345 w 945436"/>
                <a:gd name="connsiteY2" fmla="*/ 557546 h 602836"/>
                <a:gd name="connsiteX3" fmla="*/ 234836 w 945436"/>
                <a:gd name="connsiteY3" fmla="*/ 598853 h 602836"/>
                <a:gd name="connsiteX4" fmla="*/ 191459 w 945436"/>
                <a:gd name="connsiteY4" fmla="*/ 596886 h 602836"/>
                <a:gd name="connsiteX5" fmla="*/ 188870 w 945436"/>
                <a:gd name="connsiteY5" fmla="*/ 571971 h 602836"/>
                <a:gd name="connsiteX6" fmla="*/ 260732 w 945436"/>
                <a:gd name="connsiteY6" fmla="*/ 530663 h 602836"/>
                <a:gd name="connsiteX7" fmla="*/ 281692 w 945436"/>
                <a:gd name="connsiteY7" fmla="*/ 526729 h 602836"/>
                <a:gd name="connsiteX8" fmla="*/ 912177 w 945436"/>
                <a:gd name="connsiteY8" fmla="*/ 394327 h 602836"/>
                <a:gd name="connsiteX9" fmla="*/ 934774 w 945436"/>
                <a:gd name="connsiteY9" fmla="*/ 400173 h 602836"/>
                <a:gd name="connsiteX10" fmla="*/ 937384 w 945436"/>
                <a:gd name="connsiteY10" fmla="*/ 425862 h 602836"/>
                <a:gd name="connsiteX11" fmla="*/ 708316 w 945436"/>
                <a:gd name="connsiteY11" fmla="*/ 554963 h 602836"/>
                <a:gd name="connsiteX12" fmla="*/ 664591 w 945436"/>
                <a:gd name="connsiteY12" fmla="*/ 552986 h 602836"/>
                <a:gd name="connsiteX13" fmla="*/ 661327 w 945436"/>
                <a:gd name="connsiteY13" fmla="*/ 528615 h 602836"/>
                <a:gd name="connsiteX14" fmla="*/ 891049 w 945436"/>
                <a:gd name="connsiteY14" fmla="*/ 398856 h 602836"/>
                <a:gd name="connsiteX15" fmla="*/ 912177 w 945436"/>
                <a:gd name="connsiteY15" fmla="*/ 394327 h 602836"/>
                <a:gd name="connsiteX16" fmla="*/ 564235 w 945436"/>
                <a:gd name="connsiteY16" fmla="*/ 368386 h 602836"/>
                <a:gd name="connsiteX17" fmla="*/ 586879 w 945436"/>
                <a:gd name="connsiteY17" fmla="*/ 374175 h 602836"/>
                <a:gd name="connsiteX18" fmla="*/ 589495 w 945436"/>
                <a:gd name="connsiteY18" fmla="*/ 399618 h 602836"/>
                <a:gd name="connsiteX19" fmla="*/ 388723 w 945436"/>
                <a:gd name="connsiteY19" fmla="*/ 511826 h 602836"/>
                <a:gd name="connsiteX20" fmla="*/ 344253 w 945436"/>
                <a:gd name="connsiteY20" fmla="*/ 509869 h 602836"/>
                <a:gd name="connsiteX21" fmla="*/ 341637 w 945436"/>
                <a:gd name="connsiteY21" fmla="*/ 485079 h 602836"/>
                <a:gd name="connsiteX22" fmla="*/ 543063 w 945436"/>
                <a:gd name="connsiteY22" fmla="*/ 372871 h 602836"/>
                <a:gd name="connsiteX23" fmla="*/ 564235 w 945436"/>
                <a:gd name="connsiteY23" fmla="*/ 368386 h 602836"/>
                <a:gd name="connsiteX24" fmla="*/ 206448 w 945436"/>
                <a:gd name="connsiteY24" fmla="*/ 345251 h 602836"/>
                <a:gd name="connsiteX25" fmla="*/ 229078 w 945436"/>
                <a:gd name="connsiteY25" fmla="*/ 351093 h 602836"/>
                <a:gd name="connsiteX26" fmla="*/ 232346 w 945436"/>
                <a:gd name="connsiteY26" fmla="*/ 375758 h 602836"/>
                <a:gd name="connsiteX27" fmla="*/ 54572 w 945436"/>
                <a:gd name="connsiteY27" fmla="*/ 474419 h 602836"/>
                <a:gd name="connsiteX28" fmla="*/ 10783 w 945436"/>
                <a:gd name="connsiteY28" fmla="*/ 472472 h 602836"/>
                <a:gd name="connsiteX29" fmla="*/ 7515 w 945436"/>
                <a:gd name="connsiteY29" fmla="*/ 447807 h 602836"/>
                <a:gd name="connsiteX30" fmla="*/ 185288 w 945436"/>
                <a:gd name="connsiteY30" fmla="*/ 349146 h 602836"/>
                <a:gd name="connsiteX31" fmla="*/ 206448 w 945436"/>
                <a:gd name="connsiteY31" fmla="*/ 345251 h 602836"/>
                <a:gd name="connsiteX32" fmla="*/ 817024 w 945436"/>
                <a:gd name="connsiteY32" fmla="*/ 339588 h 602836"/>
                <a:gd name="connsiteX33" fmla="*/ 839062 w 945436"/>
                <a:gd name="connsiteY33" fmla="*/ 346049 h 602836"/>
                <a:gd name="connsiteX34" fmla="*/ 842980 w 945436"/>
                <a:gd name="connsiteY34" fmla="*/ 370257 h 602836"/>
                <a:gd name="connsiteX35" fmla="*/ 492326 w 945436"/>
                <a:gd name="connsiteY35" fmla="*/ 567186 h 602836"/>
                <a:gd name="connsiteX36" fmla="*/ 449229 w 945436"/>
                <a:gd name="connsiteY36" fmla="*/ 565224 h 602836"/>
                <a:gd name="connsiteX37" fmla="*/ 445311 w 945436"/>
                <a:gd name="connsiteY37" fmla="*/ 540362 h 602836"/>
                <a:gd name="connsiteX38" fmla="*/ 795965 w 945436"/>
                <a:gd name="connsiteY38" fmla="*/ 343432 h 602836"/>
                <a:gd name="connsiteX39" fmla="*/ 817024 w 945436"/>
                <a:gd name="connsiteY39" fmla="*/ 339588 h 602836"/>
                <a:gd name="connsiteX40" fmla="*/ 717024 w 945436"/>
                <a:gd name="connsiteY40" fmla="*/ 281953 h 602836"/>
                <a:gd name="connsiteX41" fmla="*/ 739588 w 945436"/>
                <a:gd name="connsiteY41" fmla="*/ 287679 h 602836"/>
                <a:gd name="connsiteX42" fmla="*/ 742194 w 945436"/>
                <a:gd name="connsiteY42" fmla="*/ 312841 h 602836"/>
                <a:gd name="connsiteX43" fmla="*/ 667254 w 945436"/>
                <a:gd name="connsiteY43" fmla="*/ 354133 h 602836"/>
                <a:gd name="connsiteX44" fmla="*/ 623594 w 945436"/>
                <a:gd name="connsiteY44" fmla="*/ 352198 h 602836"/>
                <a:gd name="connsiteX45" fmla="*/ 620987 w 945436"/>
                <a:gd name="connsiteY45" fmla="*/ 327681 h 602836"/>
                <a:gd name="connsiteX46" fmla="*/ 695927 w 945436"/>
                <a:gd name="connsiteY46" fmla="*/ 286389 h 602836"/>
                <a:gd name="connsiteX47" fmla="*/ 717024 w 945436"/>
                <a:gd name="connsiteY47" fmla="*/ 281953 h 602836"/>
                <a:gd name="connsiteX48" fmla="*/ 405208 w 945436"/>
                <a:gd name="connsiteY48" fmla="*/ 233070 h 602836"/>
                <a:gd name="connsiteX49" fmla="*/ 427827 w 945436"/>
                <a:gd name="connsiteY49" fmla="*/ 239368 h 602836"/>
                <a:gd name="connsiteX50" fmla="*/ 431093 w 945436"/>
                <a:gd name="connsiteY50" fmla="*/ 263911 h 602836"/>
                <a:gd name="connsiteX51" fmla="*/ 310239 w 945436"/>
                <a:gd name="connsiteY51" fmla="*/ 330438 h 602836"/>
                <a:gd name="connsiteX52" fmla="*/ 267124 w 945436"/>
                <a:gd name="connsiteY52" fmla="*/ 328501 h 602836"/>
                <a:gd name="connsiteX53" fmla="*/ 263857 w 945436"/>
                <a:gd name="connsiteY53" fmla="*/ 303957 h 602836"/>
                <a:gd name="connsiteX54" fmla="*/ 384058 w 945436"/>
                <a:gd name="connsiteY54" fmla="*/ 237430 h 602836"/>
                <a:gd name="connsiteX55" fmla="*/ 405208 w 945436"/>
                <a:gd name="connsiteY55" fmla="*/ 233070 h 602836"/>
                <a:gd name="connsiteX56" fmla="*/ 618308 w 945436"/>
                <a:gd name="connsiteY56" fmla="*/ 227258 h 602836"/>
                <a:gd name="connsiteX57" fmla="*/ 640952 w 945436"/>
                <a:gd name="connsiteY57" fmla="*/ 233728 h 602836"/>
                <a:gd name="connsiteX58" fmla="*/ 644222 w 945436"/>
                <a:gd name="connsiteY58" fmla="*/ 257970 h 602836"/>
                <a:gd name="connsiteX59" fmla="*/ 442796 w 945436"/>
                <a:gd name="connsiteY59" fmla="*/ 371316 h 602836"/>
                <a:gd name="connsiteX60" fmla="*/ 399634 w 945436"/>
                <a:gd name="connsiteY60" fmla="*/ 368695 h 602836"/>
                <a:gd name="connsiteX61" fmla="*/ 395710 w 945436"/>
                <a:gd name="connsiteY61" fmla="*/ 344454 h 602836"/>
                <a:gd name="connsiteX62" fmla="*/ 597136 w 945436"/>
                <a:gd name="connsiteY62" fmla="*/ 231108 h 602836"/>
                <a:gd name="connsiteX63" fmla="*/ 618308 w 945436"/>
                <a:gd name="connsiteY63" fmla="*/ 227258 h 602836"/>
                <a:gd name="connsiteX64" fmla="*/ 521037 w 945436"/>
                <a:gd name="connsiteY64" fmla="*/ 169535 h 602836"/>
                <a:gd name="connsiteX65" fmla="*/ 543057 w 945436"/>
                <a:gd name="connsiteY65" fmla="*/ 175323 h 602836"/>
                <a:gd name="connsiteX66" fmla="*/ 546319 w 945436"/>
                <a:gd name="connsiteY66" fmla="*/ 199764 h 602836"/>
                <a:gd name="connsiteX67" fmla="*/ 498038 w 945436"/>
                <a:gd name="connsiteY67" fmla="*/ 226778 h 602836"/>
                <a:gd name="connsiteX68" fmla="*/ 454324 w 945436"/>
                <a:gd name="connsiteY68" fmla="*/ 224848 h 602836"/>
                <a:gd name="connsiteX69" fmla="*/ 451714 w 945436"/>
                <a:gd name="connsiteY69" fmla="*/ 199764 h 602836"/>
                <a:gd name="connsiteX70" fmla="*/ 499995 w 945436"/>
                <a:gd name="connsiteY70" fmla="*/ 173394 h 602836"/>
                <a:gd name="connsiteX71" fmla="*/ 521037 w 945436"/>
                <a:gd name="connsiteY71" fmla="*/ 169535 h 602836"/>
                <a:gd name="connsiteX72" fmla="*/ 189256 w 945436"/>
                <a:gd name="connsiteY72" fmla="*/ 132629 h 602836"/>
                <a:gd name="connsiteX73" fmla="*/ 211831 w 945436"/>
                <a:gd name="connsiteY73" fmla="*/ 139373 h 602836"/>
                <a:gd name="connsiteX74" fmla="*/ 215091 w 945436"/>
                <a:gd name="connsiteY74" fmla="*/ 163717 h 602836"/>
                <a:gd name="connsiteX75" fmla="*/ 57311 w 945436"/>
                <a:gd name="connsiteY75" fmla="*/ 253196 h 602836"/>
                <a:gd name="connsiteX76" fmla="*/ 13628 w 945436"/>
                <a:gd name="connsiteY76" fmla="*/ 251222 h 602836"/>
                <a:gd name="connsiteX77" fmla="*/ 10368 w 945436"/>
                <a:gd name="connsiteY77" fmla="*/ 226220 h 602836"/>
                <a:gd name="connsiteX78" fmla="*/ 168148 w 945436"/>
                <a:gd name="connsiteY78" fmla="*/ 136741 h 602836"/>
                <a:gd name="connsiteX79" fmla="*/ 189256 w 945436"/>
                <a:gd name="connsiteY79" fmla="*/ 132629 h 602836"/>
                <a:gd name="connsiteX80" fmla="*/ 422553 w 945436"/>
                <a:gd name="connsiteY80" fmla="*/ 114929 h 602836"/>
                <a:gd name="connsiteX81" fmla="*/ 445134 w 945436"/>
                <a:gd name="connsiteY81" fmla="*/ 121403 h 602836"/>
                <a:gd name="connsiteX82" fmla="*/ 448394 w 945436"/>
                <a:gd name="connsiteY82" fmla="*/ 145659 h 602836"/>
                <a:gd name="connsiteX83" fmla="*/ 207101 w 945436"/>
                <a:gd name="connsiteY83" fmla="*/ 282022 h 602836"/>
                <a:gd name="connsiteX84" fmla="*/ 163407 w 945436"/>
                <a:gd name="connsiteY84" fmla="*/ 280055 h 602836"/>
                <a:gd name="connsiteX85" fmla="*/ 160146 w 945436"/>
                <a:gd name="connsiteY85" fmla="*/ 254487 h 602836"/>
                <a:gd name="connsiteX86" fmla="*/ 401440 w 945436"/>
                <a:gd name="connsiteY86" fmla="*/ 118780 h 602836"/>
                <a:gd name="connsiteX87" fmla="*/ 422553 w 945436"/>
                <a:gd name="connsiteY87" fmla="*/ 114929 h 602836"/>
                <a:gd name="connsiteX88" fmla="*/ 324670 w 945436"/>
                <a:gd name="connsiteY88" fmla="*/ 57203 h 602836"/>
                <a:gd name="connsiteX89" fmla="*/ 347222 w 945436"/>
                <a:gd name="connsiteY89" fmla="*/ 62989 h 602836"/>
                <a:gd name="connsiteX90" fmla="*/ 349828 w 945436"/>
                <a:gd name="connsiteY90" fmla="*/ 87420 h 602836"/>
                <a:gd name="connsiteX91" fmla="*/ 290557 w 945436"/>
                <a:gd name="connsiteY91" fmla="*/ 120209 h 602836"/>
                <a:gd name="connsiteX92" fmla="*/ 246917 w 945436"/>
                <a:gd name="connsiteY92" fmla="*/ 118923 h 602836"/>
                <a:gd name="connsiteX93" fmla="*/ 243661 w 945436"/>
                <a:gd name="connsiteY93" fmla="*/ 93849 h 602836"/>
                <a:gd name="connsiteX94" fmla="*/ 303583 w 945436"/>
                <a:gd name="connsiteY94" fmla="*/ 61060 h 602836"/>
                <a:gd name="connsiteX95" fmla="*/ 324670 w 945436"/>
                <a:gd name="connsiteY95" fmla="*/ 57203 h 602836"/>
                <a:gd name="connsiteX96" fmla="*/ 229349 w 945436"/>
                <a:gd name="connsiteY96" fmla="*/ 98 h 602836"/>
                <a:gd name="connsiteX97" fmla="*/ 252063 w 945436"/>
                <a:gd name="connsiteY97" fmla="*/ 6741 h 602836"/>
                <a:gd name="connsiteX98" fmla="*/ 255343 w 945436"/>
                <a:gd name="connsiteY98" fmla="*/ 30720 h 602836"/>
                <a:gd name="connsiteX99" fmla="*/ 140541 w 945436"/>
                <a:gd name="connsiteY99" fmla="*/ 94230 h 602836"/>
                <a:gd name="connsiteX100" fmla="*/ 96588 w 945436"/>
                <a:gd name="connsiteY100" fmla="*/ 92286 h 602836"/>
                <a:gd name="connsiteX101" fmla="*/ 93964 w 945436"/>
                <a:gd name="connsiteY101" fmla="*/ 67011 h 602836"/>
                <a:gd name="connsiteX102" fmla="*/ 208110 w 945436"/>
                <a:gd name="connsiteY102" fmla="*/ 4149 h 602836"/>
                <a:gd name="connsiteX103" fmla="*/ 229349 w 945436"/>
                <a:gd name="connsiteY103" fmla="*/ 98 h 602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945436" h="602836">
                  <a:moveTo>
                    <a:pt x="281692" y="526729"/>
                  </a:moveTo>
                  <a:cubicBezTo>
                    <a:pt x="289542" y="527057"/>
                    <a:pt x="297634" y="529024"/>
                    <a:pt x="304108" y="532630"/>
                  </a:cubicBezTo>
                  <a:cubicBezTo>
                    <a:pt x="317056" y="539843"/>
                    <a:pt x="318351" y="551645"/>
                    <a:pt x="307345" y="557546"/>
                  </a:cubicBezTo>
                  <a:lnTo>
                    <a:pt x="234836" y="598853"/>
                  </a:lnTo>
                  <a:cubicBezTo>
                    <a:pt x="223830" y="604754"/>
                    <a:pt x="204408" y="604099"/>
                    <a:pt x="191459" y="596886"/>
                  </a:cubicBezTo>
                  <a:cubicBezTo>
                    <a:pt x="178511" y="589018"/>
                    <a:pt x="177864" y="577872"/>
                    <a:pt x="188870" y="571971"/>
                  </a:cubicBezTo>
                  <a:lnTo>
                    <a:pt x="260732" y="530663"/>
                  </a:lnTo>
                  <a:cubicBezTo>
                    <a:pt x="266235" y="527712"/>
                    <a:pt x="273842" y="526401"/>
                    <a:pt x="281692" y="526729"/>
                  </a:cubicBezTo>
                  <a:close/>
                  <a:moveTo>
                    <a:pt x="912177" y="394327"/>
                  </a:moveTo>
                  <a:cubicBezTo>
                    <a:pt x="920090" y="394574"/>
                    <a:pt x="928248" y="396550"/>
                    <a:pt x="934774" y="400173"/>
                  </a:cubicBezTo>
                  <a:cubicBezTo>
                    <a:pt x="947826" y="408077"/>
                    <a:pt x="949131" y="419275"/>
                    <a:pt x="937384" y="425862"/>
                  </a:cubicBezTo>
                  <a:lnTo>
                    <a:pt x="708316" y="554963"/>
                  </a:lnTo>
                  <a:cubicBezTo>
                    <a:pt x="697221" y="561549"/>
                    <a:pt x="677643" y="560891"/>
                    <a:pt x="664591" y="552986"/>
                  </a:cubicBezTo>
                  <a:cubicBezTo>
                    <a:pt x="651538" y="545741"/>
                    <a:pt x="650233" y="534544"/>
                    <a:pt x="661327" y="528615"/>
                  </a:cubicBezTo>
                  <a:lnTo>
                    <a:pt x="891049" y="398856"/>
                  </a:lnTo>
                  <a:cubicBezTo>
                    <a:pt x="896596" y="395562"/>
                    <a:pt x="904264" y="394080"/>
                    <a:pt x="912177" y="394327"/>
                  </a:cubicBezTo>
                  <a:close/>
                  <a:moveTo>
                    <a:pt x="564235" y="368386"/>
                  </a:moveTo>
                  <a:cubicBezTo>
                    <a:pt x="572165" y="368630"/>
                    <a:pt x="580339" y="370587"/>
                    <a:pt x="586879" y="374175"/>
                  </a:cubicBezTo>
                  <a:cubicBezTo>
                    <a:pt x="599305" y="382004"/>
                    <a:pt x="600613" y="393094"/>
                    <a:pt x="589495" y="399618"/>
                  </a:cubicBezTo>
                  <a:lnTo>
                    <a:pt x="388723" y="511826"/>
                  </a:lnTo>
                  <a:cubicBezTo>
                    <a:pt x="376952" y="518350"/>
                    <a:pt x="357332" y="517045"/>
                    <a:pt x="344253" y="509869"/>
                  </a:cubicBezTo>
                  <a:cubicBezTo>
                    <a:pt x="331827" y="502693"/>
                    <a:pt x="330519" y="491602"/>
                    <a:pt x="341637" y="485079"/>
                  </a:cubicBezTo>
                  <a:lnTo>
                    <a:pt x="543063" y="372871"/>
                  </a:lnTo>
                  <a:cubicBezTo>
                    <a:pt x="548621" y="369609"/>
                    <a:pt x="556306" y="368141"/>
                    <a:pt x="564235" y="368386"/>
                  </a:cubicBezTo>
                  <a:close/>
                  <a:moveTo>
                    <a:pt x="206448" y="345251"/>
                  </a:moveTo>
                  <a:cubicBezTo>
                    <a:pt x="214372" y="345576"/>
                    <a:pt x="222542" y="347523"/>
                    <a:pt x="229078" y="351093"/>
                  </a:cubicBezTo>
                  <a:cubicBezTo>
                    <a:pt x="242149" y="358882"/>
                    <a:pt x="243456" y="369267"/>
                    <a:pt x="232346" y="375758"/>
                  </a:cubicBezTo>
                  <a:lnTo>
                    <a:pt x="54572" y="474419"/>
                  </a:lnTo>
                  <a:cubicBezTo>
                    <a:pt x="43462" y="480910"/>
                    <a:pt x="23854" y="479612"/>
                    <a:pt x="10783" y="472472"/>
                  </a:cubicBezTo>
                  <a:cubicBezTo>
                    <a:pt x="-2289" y="464683"/>
                    <a:pt x="-3596" y="454297"/>
                    <a:pt x="7515" y="447807"/>
                  </a:cubicBezTo>
                  <a:lnTo>
                    <a:pt x="185288" y="349146"/>
                  </a:lnTo>
                  <a:cubicBezTo>
                    <a:pt x="190844" y="346225"/>
                    <a:pt x="198523" y="344927"/>
                    <a:pt x="206448" y="345251"/>
                  </a:cubicBezTo>
                  <a:close/>
                  <a:moveTo>
                    <a:pt x="817024" y="339588"/>
                  </a:moveTo>
                  <a:cubicBezTo>
                    <a:pt x="824860" y="339997"/>
                    <a:pt x="832859" y="342124"/>
                    <a:pt x="839062" y="346049"/>
                  </a:cubicBezTo>
                  <a:cubicBezTo>
                    <a:pt x="852122" y="353246"/>
                    <a:pt x="854081" y="364368"/>
                    <a:pt x="842980" y="370257"/>
                  </a:cubicBezTo>
                  <a:lnTo>
                    <a:pt x="492326" y="567186"/>
                  </a:lnTo>
                  <a:cubicBezTo>
                    <a:pt x="481225" y="573075"/>
                    <a:pt x="461635" y="572420"/>
                    <a:pt x="449229" y="565224"/>
                  </a:cubicBezTo>
                  <a:cubicBezTo>
                    <a:pt x="436169" y="557373"/>
                    <a:pt x="434210" y="546250"/>
                    <a:pt x="445311" y="540362"/>
                  </a:cubicBezTo>
                  <a:lnTo>
                    <a:pt x="795965" y="343432"/>
                  </a:lnTo>
                  <a:cubicBezTo>
                    <a:pt x="801516" y="340488"/>
                    <a:pt x="809188" y="339180"/>
                    <a:pt x="817024" y="339588"/>
                  </a:cubicBezTo>
                  <a:close/>
                  <a:moveTo>
                    <a:pt x="717024" y="281953"/>
                  </a:moveTo>
                  <a:cubicBezTo>
                    <a:pt x="724926" y="282195"/>
                    <a:pt x="733072" y="284131"/>
                    <a:pt x="739588" y="287679"/>
                  </a:cubicBezTo>
                  <a:cubicBezTo>
                    <a:pt x="751969" y="295421"/>
                    <a:pt x="753272" y="306390"/>
                    <a:pt x="742194" y="312841"/>
                  </a:cubicBezTo>
                  <a:lnTo>
                    <a:pt x="667254" y="354133"/>
                  </a:lnTo>
                  <a:cubicBezTo>
                    <a:pt x="656176" y="359940"/>
                    <a:pt x="636627" y="359295"/>
                    <a:pt x="623594" y="352198"/>
                  </a:cubicBezTo>
                  <a:cubicBezTo>
                    <a:pt x="610561" y="345101"/>
                    <a:pt x="609909" y="333487"/>
                    <a:pt x="620987" y="327681"/>
                  </a:cubicBezTo>
                  <a:lnTo>
                    <a:pt x="695927" y="286389"/>
                  </a:lnTo>
                  <a:cubicBezTo>
                    <a:pt x="701466" y="283163"/>
                    <a:pt x="709123" y="281711"/>
                    <a:pt x="717024" y="281953"/>
                  </a:cubicBezTo>
                  <a:close/>
                  <a:moveTo>
                    <a:pt x="405208" y="233070"/>
                  </a:moveTo>
                  <a:cubicBezTo>
                    <a:pt x="413129" y="233393"/>
                    <a:pt x="421295" y="235492"/>
                    <a:pt x="427827" y="239368"/>
                  </a:cubicBezTo>
                  <a:cubicBezTo>
                    <a:pt x="440892" y="246472"/>
                    <a:pt x="442199" y="257453"/>
                    <a:pt x="431093" y="263911"/>
                  </a:cubicBezTo>
                  <a:lnTo>
                    <a:pt x="310239" y="330438"/>
                  </a:lnTo>
                  <a:cubicBezTo>
                    <a:pt x="299134" y="336897"/>
                    <a:pt x="280189" y="335605"/>
                    <a:pt x="267124" y="328501"/>
                  </a:cubicBezTo>
                  <a:cubicBezTo>
                    <a:pt x="254059" y="320750"/>
                    <a:pt x="252752" y="309770"/>
                    <a:pt x="263857" y="303957"/>
                  </a:cubicBezTo>
                  <a:lnTo>
                    <a:pt x="384058" y="237430"/>
                  </a:lnTo>
                  <a:cubicBezTo>
                    <a:pt x="389611" y="234201"/>
                    <a:pt x="397287" y="232747"/>
                    <a:pt x="405208" y="233070"/>
                  </a:cubicBezTo>
                  <a:close/>
                  <a:moveTo>
                    <a:pt x="618308" y="227258"/>
                  </a:moveTo>
                  <a:cubicBezTo>
                    <a:pt x="626238" y="227668"/>
                    <a:pt x="634413" y="229797"/>
                    <a:pt x="640952" y="233728"/>
                  </a:cubicBezTo>
                  <a:cubicBezTo>
                    <a:pt x="654032" y="240935"/>
                    <a:pt x="655340" y="252073"/>
                    <a:pt x="644222" y="257970"/>
                  </a:cubicBezTo>
                  <a:lnTo>
                    <a:pt x="442796" y="371316"/>
                  </a:lnTo>
                  <a:cubicBezTo>
                    <a:pt x="431679" y="377213"/>
                    <a:pt x="412059" y="376558"/>
                    <a:pt x="399634" y="368695"/>
                  </a:cubicBezTo>
                  <a:cubicBezTo>
                    <a:pt x="386554" y="361488"/>
                    <a:pt x="385246" y="350350"/>
                    <a:pt x="395710" y="344454"/>
                  </a:cubicBezTo>
                  <a:lnTo>
                    <a:pt x="597136" y="231108"/>
                  </a:lnTo>
                  <a:cubicBezTo>
                    <a:pt x="602695" y="228160"/>
                    <a:pt x="610379" y="226849"/>
                    <a:pt x="618308" y="227258"/>
                  </a:cubicBezTo>
                  <a:close/>
                  <a:moveTo>
                    <a:pt x="521037" y="169535"/>
                  </a:moveTo>
                  <a:cubicBezTo>
                    <a:pt x="528866" y="169856"/>
                    <a:pt x="536858" y="171786"/>
                    <a:pt x="543057" y="175323"/>
                  </a:cubicBezTo>
                  <a:cubicBezTo>
                    <a:pt x="556106" y="183041"/>
                    <a:pt x="557411" y="193976"/>
                    <a:pt x="546319" y="199764"/>
                  </a:cubicBezTo>
                  <a:lnTo>
                    <a:pt x="498038" y="226778"/>
                  </a:lnTo>
                  <a:cubicBezTo>
                    <a:pt x="486946" y="233210"/>
                    <a:pt x="467373" y="231923"/>
                    <a:pt x="454324" y="224848"/>
                  </a:cubicBezTo>
                  <a:cubicBezTo>
                    <a:pt x="441275" y="217773"/>
                    <a:pt x="439970" y="206196"/>
                    <a:pt x="451714" y="199764"/>
                  </a:cubicBezTo>
                  <a:lnTo>
                    <a:pt x="499995" y="173394"/>
                  </a:lnTo>
                  <a:cubicBezTo>
                    <a:pt x="505541" y="170500"/>
                    <a:pt x="513207" y="169213"/>
                    <a:pt x="521037" y="169535"/>
                  </a:cubicBezTo>
                  <a:close/>
                  <a:moveTo>
                    <a:pt x="189256" y="132629"/>
                  </a:moveTo>
                  <a:cubicBezTo>
                    <a:pt x="197162" y="133123"/>
                    <a:pt x="205312" y="135426"/>
                    <a:pt x="211831" y="139373"/>
                  </a:cubicBezTo>
                  <a:cubicBezTo>
                    <a:pt x="224219" y="146610"/>
                    <a:pt x="226175" y="157795"/>
                    <a:pt x="215091" y="163717"/>
                  </a:cubicBezTo>
                  <a:lnTo>
                    <a:pt x="57311" y="253196"/>
                  </a:lnTo>
                  <a:cubicBezTo>
                    <a:pt x="45575" y="259117"/>
                    <a:pt x="26667" y="258459"/>
                    <a:pt x="13628" y="251222"/>
                  </a:cubicBezTo>
                  <a:cubicBezTo>
                    <a:pt x="588" y="243327"/>
                    <a:pt x="-716" y="232800"/>
                    <a:pt x="10368" y="226220"/>
                  </a:cubicBezTo>
                  <a:lnTo>
                    <a:pt x="168148" y="136741"/>
                  </a:lnTo>
                  <a:cubicBezTo>
                    <a:pt x="173690" y="133452"/>
                    <a:pt x="181351" y="132136"/>
                    <a:pt x="189256" y="132629"/>
                  </a:cubicBezTo>
                  <a:close/>
                  <a:moveTo>
                    <a:pt x="422553" y="114929"/>
                  </a:moveTo>
                  <a:cubicBezTo>
                    <a:pt x="430461" y="115339"/>
                    <a:pt x="438613" y="117470"/>
                    <a:pt x="445134" y="121403"/>
                  </a:cubicBezTo>
                  <a:cubicBezTo>
                    <a:pt x="458177" y="128614"/>
                    <a:pt x="459481" y="139759"/>
                    <a:pt x="448394" y="145659"/>
                  </a:cubicBezTo>
                  <a:lnTo>
                    <a:pt x="207101" y="282022"/>
                  </a:lnTo>
                  <a:cubicBezTo>
                    <a:pt x="196014" y="287922"/>
                    <a:pt x="176450" y="287267"/>
                    <a:pt x="163407" y="280055"/>
                  </a:cubicBezTo>
                  <a:cubicBezTo>
                    <a:pt x="151016" y="272188"/>
                    <a:pt x="149060" y="261043"/>
                    <a:pt x="160146" y="254487"/>
                  </a:cubicBezTo>
                  <a:lnTo>
                    <a:pt x="401440" y="118780"/>
                  </a:lnTo>
                  <a:cubicBezTo>
                    <a:pt x="406983" y="115830"/>
                    <a:pt x="414646" y="114519"/>
                    <a:pt x="422553" y="114929"/>
                  </a:cubicBezTo>
                  <a:close/>
                  <a:moveTo>
                    <a:pt x="324670" y="57203"/>
                  </a:moveTo>
                  <a:cubicBezTo>
                    <a:pt x="332568" y="57524"/>
                    <a:pt x="340709" y="59453"/>
                    <a:pt x="347222" y="62989"/>
                  </a:cubicBezTo>
                  <a:cubicBezTo>
                    <a:pt x="360249" y="70704"/>
                    <a:pt x="361552" y="81634"/>
                    <a:pt x="349828" y="87420"/>
                  </a:cubicBezTo>
                  <a:lnTo>
                    <a:pt x="290557" y="120209"/>
                  </a:lnTo>
                  <a:cubicBezTo>
                    <a:pt x="279484" y="126638"/>
                    <a:pt x="259944" y="125995"/>
                    <a:pt x="246917" y="118923"/>
                  </a:cubicBezTo>
                  <a:cubicBezTo>
                    <a:pt x="233891" y="111208"/>
                    <a:pt x="232588" y="100278"/>
                    <a:pt x="243661" y="93849"/>
                  </a:cubicBezTo>
                  <a:lnTo>
                    <a:pt x="303583" y="61060"/>
                  </a:lnTo>
                  <a:cubicBezTo>
                    <a:pt x="309120" y="58167"/>
                    <a:pt x="316773" y="56881"/>
                    <a:pt x="324670" y="57203"/>
                  </a:cubicBezTo>
                  <a:close/>
                  <a:moveTo>
                    <a:pt x="229349" y="98"/>
                  </a:moveTo>
                  <a:cubicBezTo>
                    <a:pt x="237303" y="584"/>
                    <a:pt x="245503" y="2853"/>
                    <a:pt x="252063" y="6741"/>
                  </a:cubicBezTo>
                  <a:cubicBezTo>
                    <a:pt x="265183" y="13870"/>
                    <a:pt x="266495" y="24887"/>
                    <a:pt x="255343" y="30720"/>
                  </a:cubicBezTo>
                  <a:lnTo>
                    <a:pt x="140541" y="94230"/>
                  </a:lnTo>
                  <a:cubicBezTo>
                    <a:pt x="129389" y="100711"/>
                    <a:pt x="109708" y="99415"/>
                    <a:pt x="96588" y="92286"/>
                  </a:cubicBezTo>
                  <a:cubicBezTo>
                    <a:pt x="84124" y="85157"/>
                    <a:pt x="82812" y="73492"/>
                    <a:pt x="93964" y="67011"/>
                  </a:cubicBezTo>
                  <a:lnTo>
                    <a:pt x="208110" y="4149"/>
                  </a:lnTo>
                  <a:cubicBezTo>
                    <a:pt x="213686" y="909"/>
                    <a:pt x="221394" y="-388"/>
                    <a:pt x="229349" y="98"/>
                  </a:cubicBezTo>
                  <a:close/>
                </a:path>
              </a:pathLst>
            </a:custGeom>
            <a:solidFill>
              <a:schemeClr val="bg1"/>
            </a:solidFill>
            <a:ln>
              <a:noFill/>
            </a:ln>
            <a:effectLst/>
          </p:spPr>
          <p:txBody>
            <a:bodyPr wrap="square" anchor="ctr">
              <a:noAutofit/>
            </a:bodyPr>
            <a:lstStyle/>
            <a:p>
              <a:endParaRPr lang="en-US" sz="6532" dirty="0">
                <a:latin typeface="Lato Light" panose="020F0502020204030203" pitchFamily="34" charset="0"/>
              </a:endParaRPr>
            </a:p>
          </p:txBody>
        </p:sp>
        <p:sp>
          <p:nvSpPr>
            <p:cNvPr id="168" name="Freeform 347">
              <a:extLst>
                <a:ext uri="{FF2B5EF4-FFF2-40B4-BE49-F238E27FC236}">
                  <a16:creationId xmlns:a16="http://schemas.microsoft.com/office/drawing/2014/main" id="{BE26085C-EBB6-15AB-1EA3-031708ECF85F}"/>
                </a:ext>
              </a:extLst>
            </p:cNvPr>
            <p:cNvSpPr>
              <a:spLocks noChangeArrowheads="1"/>
            </p:cNvSpPr>
            <p:nvPr/>
          </p:nvSpPr>
          <p:spPr bwMode="auto">
            <a:xfrm>
              <a:off x="12597831" y="7796980"/>
              <a:ext cx="1684976" cy="1025388"/>
            </a:xfrm>
            <a:custGeom>
              <a:avLst/>
              <a:gdLst>
                <a:gd name="T0" fmla="*/ 1863 w 2579"/>
                <a:gd name="T1" fmla="*/ 1568 h 1569"/>
                <a:gd name="T2" fmla="*/ 1863 w 2579"/>
                <a:gd name="T3" fmla="*/ 1568 h 1569"/>
                <a:gd name="T4" fmla="*/ 1743 w 2579"/>
                <a:gd name="T5" fmla="*/ 1536 h 1569"/>
                <a:gd name="T6" fmla="*/ 84 w 2579"/>
                <a:gd name="T7" fmla="*/ 575 h 1569"/>
                <a:gd name="T8" fmla="*/ 84 w 2579"/>
                <a:gd name="T9" fmla="*/ 575 h 1569"/>
                <a:gd name="T10" fmla="*/ 1 w 2579"/>
                <a:gd name="T11" fmla="*/ 432 h 1569"/>
                <a:gd name="T12" fmla="*/ 1 w 2579"/>
                <a:gd name="T13" fmla="*/ 432 h 1569"/>
                <a:gd name="T14" fmla="*/ 81 w 2579"/>
                <a:gd name="T15" fmla="*/ 287 h 1569"/>
                <a:gd name="T16" fmla="*/ 540 w 2579"/>
                <a:gd name="T17" fmla="*/ 9 h 1569"/>
                <a:gd name="T18" fmla="*/ 540 w 2579"/>
                <a:gd name="T19" fmla="*/ 9 h 1569"/>
                <a:gd name="T20" fmla="*/ 584 w 2579"/>
                <a:gd name="T21" fmla="*/ 19 h 1569"/>
                <a:gd name="T22" fmla="*/ 584 w 2579"/>
                <a:gd name="T23" fmla="*/ 19 h 1569"/>
                <a:gd name="T24" fmla="*/ 573 w 2579"/>
                <a:gd name="T25" fmla="*/ 63 h 1569"/>
                <a:gd name="T26" fmla="*/ 114 w 2579"/>
                <a:gd name="T27" fmla="*/ 341 h 1569"/>
                <a:gd name="T28" fmla="*/ 114 w 2579"/>
                <a:gd name="T29" fmla="*/ 341 h 1569"/>
                <a:gd name="T30" fmla="*/ 63 w 2579"/>
                <a:gd name="T31" fmla="*/ 431 h 1569"/>
                <a:gd name="T32" fmla="*/ 63 w 2579"/>
                <a:gd name="T33" fmla="*/ 431 h 1569"/>
                <a:gd name="T34" fmla="*/ 116 w 2579"/>
                <a:gd name="T35" fmla="*/ 520 h 1569"/>
                <a:gd name="T36" fmla="*/ 1775 w 2579"/>
                <a:gd name="T37" fmla="*/ 1481 h 1569"/>
                <a:gd name="T38" fmla="*/ 1775 w 2579"/>
                <a:gd name="T39" fmla="*/ 1481 h 1569"/>
                <a:gd name="T40" fmla="*/ 1955 w 2579"/>
                <a:gd name="T41" fmla="*/ 1479 h 1569"/>
                <a:gd name="T42" fmla="*/ 2526 w 2579"/>
                <a:gd name="T43" fmla="*/ 1129 h 1569"/>
                <a:gd name="T44" fmla="*/ 2526 w 2579"/>
                <a:gd name="T45" fmla="*/ 1129 h 1569"/>
                <a:gd name="T46" fmla="*/ 2570 w 2579"/>
                <a:gd name="T47" fmla="*/ 1140 h 1569"/>
                <a:gd name="T48" fmla="*/ 2570 w 2579"/>
                <a:gd name="T49" fmla="*/ 1140 h 1569"/>
                <a:gd name="T50" fmla="*/ 2559 w 2579"/>
                <a:gd name="T51" fmla="*/ 1183 h 1569"/>
                <a:gd name="T52" fmla="*/ 1987 w 2579"/>
                <a:gd name="T53" fmla="*/ 1532 h 1569"/>
                <a:gd name="T54" fmla="*/ 1987 w 2579"/>
                <a:gd name="T55" fmla="*/ 1532 h 1569"/>
                <a:gd name="T56" fmla="*/ 1863 w 2579"/>
                <a:gd name="T57" fmla="*/ 1568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9" h="1569">
                  <a:moveTo>
                    <a:pt x="1863" y="1568"/>
                  </a:moveTo>
                  <a:lnTo>
                    <a:pt x="1863" y="1568"/>
                  </a:lnTo>
                  <a:cubicBezTo>
                    <a:pt x="1821" y="1568"/>
                    <a:pt x="1780" y="1557"/>
                    <a:pt x="1743" y="1536"/>
                  </a:cubicBezTo>
                  <a:lnTo>
                    <a:pt x="84" y="575"/>
                  </a:lnTo>
                  <a:lnTo>
                    <a:pt x="84" y="575"/>
                  </a:lnTo>
                  <a:cubicBezTo>
                    <a:pt x="32" y="545"/>
                    <a:pt x="1" y="492"/>
                    <a:pt x="1" y="432"/>
                  </a:cubicBezTo>
                  <a:lnTo>
                    <a:pt x="1" y="432"/>
                  </a:lnTo>
                  <a:cubicBezTo>
                    <a:pt x="0" y="372"/>
                    <a:pt x="30" y="318"/>
                    <a:pt x="81" y="287"/>
                  </a:cubicBezTo>
                  <a:lnTo>
                    <a:pt x="540" y="9"/>
                  </a:lnTo>
                  <a:lnTo>
                    <a:pt x="540" y="9"/>
                  </a:lnTo>
                  <a:cubicBezTo>
                    <a:pt x="555" y="0"/>
                    <a:pt x="575" y="5"/>
                    <a:pt x="584" y="19"/>
                  </a:cubicBezTo>
                  <a:lnTo>
                    <a:pt x="584" y="19"/>
                  </a:lnTo>
                  <a:cubicBezTo>
                    <a:pt x="593" y="35"/>
                    <a:pt x="588" y="54"/>
                    <a:pt x="573" y="63"/>
                  </a:cubicBezTo>
                  <a:lnTo>
                    <a:pt x="114" y="341"/>
                  </a:lnTo>
                  <a:lnTo>
                    <a:pt x="114" y="341"/>
                  </a:lnTo>
                  <a:cubicBezTo>
                    <a:pt x="82" y="360"/>
                    <a:pt x="63" y="394"/>
                    <a:pt x="63" y="431"/>
                  </a:cubicBezTo>
                  <a:lnTo>
                    <a:pt x="63" y="431"/>
                  </a:lnTo>
                  <a:cubicBezTo>
                    <a:pt x="64" y="468"/>
                    <a:pt x="83" y="502"/>
                    <a:pt x="116" y="520"/>
                  </a:cubicBezTo>
                  <a:lnTo>
                    <a:pt x="1775" y="1481"/>
                  </a:lnTo>
                  <a:lnTo>
                    <a:pt x="1775" y="1481"/>
                  </a:lnTo>
                  <a:cubicBezTo>
                    <a:pt x="1831" y="1514"/>
                    <a:pt x="1899" y="1513"/>
                    <a:pt x="1955" y="1479"/>
                  </a:cubicBezTo>
                  <a:lnTo>
                    <a:pt x="2526" y="1129"/>
                  </a:lnTo>
                  <a:lnTo>
                    <a:pt x="2526" y="1129"/>
                  </a:lnTo>
                  <a:cubicBezTo>
                    <a:pt x="2541" y="1121"/>
                    <a:pt x="2560" y="1125"/>
                    <a:pt x="2570" y="1140"/>
                  </a:cubicBezTo>
                  <a:lnTo>
                    <a:pt x="2570" y="1140"/>
                  </a:lnTo>
                  <a:cubicBezTo>
                    <a:pt x="2578" y="1155"/>
                    <a:pt x="2574" y="1174"/>
                    <a:pt x="2559" y="1183"/>
                  </a:cubicBezTo>
                  <a:lnTo>
                    <a:pt x="1987" y="1532"/>
                  </a:lnTo>
                  <a:lnTo>
                    <a:pt x="1987" y="1532"/>
                  </a:lnTo>
                  <a:cubicBezTo>
                    <a:pt x="1949" y="1556"/>
                    <a:pt x="1906" y="1568"/>
                    <a:pt x="1863" y="1568"/>
                  </a:cubicBez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169" name="Freeform 348">
              <a:extLst>
                <a:ext uri="{FF2B5EF4-FFF2-40B4-BE49-F238E27FC236}">
                  <a16:creationId xmlns:a16="http://schemas.microsoft.com/office/drawing/2014/main" id="{2892A5BB-F11C-D54C-C7A8-918674EE5524}"/>
                </a:ext>
              </a:extLst>
            </p:cNvPr>
            <p:cNvSpPr>
              <a:spLocks noChangeArrowheads="1"/>
            </p:cNvSpPr>
            <p:nvPr/>
          </p:nvSpPr>
          <p:spPr bwMode="auto">
            <a:xfrm>
              <a:off x="10169734" y="7339012"/>
              <a:ext cx="864091" cy="498293"/>
            </a:xfrm>
            <a:custGeom>
              <a:avLst/>
              <a:gdLst>
                <a:gd name="T0" fmla="*/ 1323 w 1324"/>
                <a:gd name="T1" fmla="*/ 382 h 765"/>
                <a:gd name="T2" fmla="*/ 662 w 1324"/>
                <a:gd name="T3" fmla="*/ 0 h 765"/>
                <a:gd name="T4" fmla="*/ 0 w 1324"/>
                <a:gd name="T5" fmla="*/ 382 h 765"/>
                <a:gd name="T6" fmla="*/ 662 w 1324"/>
                <a:gd name="T7" fmla="*/ 764 h 765"/>
                <a:gd name="T8" fmla="*/ 1323 w 1324"/>
                <a:gd name="T9" fmla="*/ 382 h 765"/>
              </a:gdLst>
              <a:ahLst/>
              <a:cxnLst>
                <a:cxn ang="0">
                  <a:pos x="T0" y="T1"/>
                </a:cxn>
                <a:cxn ang="0">
                  <a:pos x="T2" y="T3"/>
                </a:cxn>
                <a:cxn ang="0">
                  <a:pos x="T4" y="T5"/>
                </a:cxn>
                <a:cxn ang="0">
                  <a:pos x="T6" y="T7"/>
                </a:cxn>
                <a:cxn ang="0">
                  <a:pos x="T8" y="T9"/>
                </a:cxn>
              </a:cxnLst>
              <a:rect l="0" t="0" r="r" b="b"/>
              <a:pathLst>
                <a:path w="1324" h="765">
                  <a:moveTo>
                    <a:pt x="1323" y="382"/>
                  </a:moveTo>
                  <a:lnTo>
                    <a:pt x="662" y="0"/>
                  </a:lnTo>
                  <a:lnTo>
                    <a:pt x="0" y="382"/>
                  </a:lnTo>
                  <a:lnTo>
                    <a:pt x="662" y="764"/>
                  </a:lnTo>
                  <a:lnTo>
                    <a:pt x="1323" y="382"/>
                  </a:ln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170" name="Freeform 349">
              <a:extLst>
                <a:ext uri="{FF2B5EF4-FFF2-40B4-BE49-F238E27FC236}">
                  <a16:creationId xmlns:a16="http://schemas.microsoft.com/office/drawing/2014/main" id="{D3DB06FA-6BD6-1229-950C-F78269C3F15F}"/>
                </a:ext>
              </a:extLst>
            </p:cNvPr>
            <p:cNvSpPr>
              <a:spLocks noChangeArrowheads="1"/>
            </p:cNvSpPr>
            <p:nvPr/>
          </p:nvSpPr>
          <p:spPr bwMode="auto">
            <a:xfrm>
              <a:off x="10728512" y="5492740"/>
              <a:ext cx="368679" cy="1765624"/>
            </a:xfrm>
            <a:custGeom>
              <a:avLst/>
              <a:gdLst>
                <a:gd name="T0" fmla="*/ 0 w 563"/>
                <a:gd name="T1" fmla="*/ 2702 h 2703"/>
                <a:gd name="T2" fmla="*/ 0 w 563"/>
                <a:gd name="T3" fmla="*/ 324 h 2703"/>
                <a:gd name="T4" fmla="*/ 562 w 563"/>
                <a:gd name="T5" fmla="*/ 0 h 2703"/>
                <a:gd name="T6" fmla="*/ 562 w 563"/>
                <a:gd name="T7" fmla="*/ 2377 h 2703"/>
                <a:gd name="T8" fmla="*/ 0 w 563"/>
                <a:gd name="T9" fmla="*/ 2702 h 2703"/>
              </a:gdLst>
              <a:ahLst/>
              <a:cxnLst>
                <a:cxn ang="0">
                  <a:pos x="T0" y="T1"/>
                </a:cxn>
                <a:cxn ang="0">
                  <a:pos x="T2" y="T3"/>
                </a:cxn>
                <a:cxn ang="0">
                  <a:pos x="T4" y="T5"/>
                </a:cxn>
                <a:cxn ang="0">
                  <a:pos x="T6" y="T7"/>
                </a:cxn>
                <a:cxn ang="0">
                  <a:pos x="T8" y="T9"/>
                </a:cxn>
              </a:cxnLst>
              <a:rect l="0" t="0" r="r" b="b"/>
              <a:pathLst>
                <a:path w="563" h="2703">
                  <a:moveTo>
                    <a:pt x="0" y="2702"/>
                  </a:moveTo>
                  <a:lnTo>
                    <a:pt x="0" y="324"/>
                  </a:lnTo>
                  <a:lnTo>
                    <a:pt x="562" y="0"/>
                  </a:lnTo>
                  <a:lnTo>
                    <a:pt x="562" y="2377"/>
                  </a:lnTo>
                  <a:lnTo>
                    <a:pt x="0" y="2702"/>
                  </a:lnTo>
                </a:path>
              </a:pathLst>
            </a:custGeom>
            <a:solidFill>
              <a:schemeClr val="accent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171" name="Freeform 350">
              <a:extLst>
                <a:ext uri="{FF2B5EF4-FFF2-40B4-BE49-F238E27FC236}">
                  <a16:creationId xmlns:a16="http://schemas.microsoft.com/office/drawing/2014/main" id="{7A96FC3B-4F33-DEA6-376A-34FF96AF6E32}"/>
                </a:ext>
              </a:extLst>
            </p:cNvPr>
            <p:cNvSpPr>
              <a:spLocks noChangeArrowheads="1"/>
            </p:cNvSpPr>
            <p:nvPr/>
          </p:nvSpPr>
          <p:spPr bwMode="auto">
            <a:xfrm>
              <a:off x="10359834" y="5492740"/>
              <a:ext cx="368679" cy="1765624"/>
            </a:xfrm>
            <a:custGeom>
              <a:avLst/>
              <a:gdLst>
                <a:gd name="T0" fmla="*/ 562 w 563"/>
                <a:gd name="T1" fmla="*/ 324 h 2703"/>
                <a:gd name="T2" fmla="*/ 0 w 563"/>
                <a:gd name="T3" fmla="*/ 0 h 2703"/>
                <a:gd name="T4" fmla="*/ 0 w 563"/>
                <a:gd name="T5" fmla="*/ 2377 h 2703"/>
                <a:gd name="T6" fmla="*/ 562 w 563"/>
                <a:gd name="T7" fmla="*/ 2702 h 2703"/>
                <a:gd name="T8" fmla="*/ 562 w 563"/>
                <a:gd name="T9" fmla="*/ 324 h 2703"/>
              </a:gdLst>
              <a:ahLst/>
              <a:cxnLst>
                <a:cxn ang="0">
                  <a:pos x="T0" y="T1"/>
                </a:cxn>
                <a:cxn ang="0">
                  <a:pos x="T2" y="T3"/>
                </a:cxn>
                <a:cxn ang="0">
                  <a:pos x="T4" y="T5"/>
                </a:cxn>
                <a:cxn ang="0">
                  <a:pos x="T6" y="T7"/>
                </a:cxn>
                <a:cxn ang="0">
                  <a:pos x="T8" y="T9"/>
                </a:cxn>
              </a:cxnLst>
              <a:rect l="0" t="0" r="r" b="b"/>
              <a:pathLst>
                <a:path w="563" h="2703">
                  <a:moveTo>
                    <a:pt x="562" y="324"/>
                  </a:moveTo>
                  <a:lnTo>
                    <a:pt x="0" y="0"/>
                  </a:lnTo>
                  <a:lnTo>
                    <a:pt x="0" y="2377"/>
                  </a:lnTo>
                  <a:lnTo>
                    <a:pt x="562" y="2702"/>
                  </a:lnTo>
                  <a:lnTo>
                    <a:pt x="562" y="324"/>
                  </a:lnTo>
                </a:path>
              </a:pathLst>
            </a:custGeom>
            <a:solidFill>
              <a:schemeClr val="accent1">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172" name="Freeform 351">
              <a:extLst>
                <a:ext uri="{FF2B5EF4-FFF2-40B4-BE49-F238E27FC236}">
                  <a16:creationId xmlns:a16="http://schemas.microsoft.com/office/drawing/2014/main" id="{F5C31261-8D82-02B1-AB6C-C93DC34B4F73}"/>
                </a:ext>
              </a:extLst>
            </p:cNvPr>
            <p:cNvSpPr>
              <a:spLocks noChangeArrowheads="1"/>
            </p:cNvSpPr>
            <p:nvPr/>
          </p:nvSpPr>
          <p:spPr bwMode="auto">
            <a:xfrm>
              <a:off x="10359835" y="5282477"/>
              <a:ext cx="734478" cy="423405"/>
            </a:xfrm>
            <a:custGeom>
              <a:avLst/>
              <a:gdLst>
                <a:gd name="T0" fmla="*/ 1124 w 1125"/>
                <a:gd name="T1" fmla="*/ 325 h 650"/>
                <a:gd name="T2" fmla="*/ 562 w 1125"/>
                <a:gd name="T3" fmla="*/ 0 h 650"/>
                <a:gd name="T4" fmla="*/ 0 w 1125"/>
                <a:gd name="T5" fmla="*/ 325 h 650"/>
                <a:gd name="T6" fmla="*/ 562 w 1125"/>
                <a:gd name="T7" fmla="*/ 649 h 650"/>
                <a:gd name="T8" fmla="*/ 1124 w 1125"/>
                <a:gd name="T9" fmla="*/ 325 h 650"/>
              </a:gdLst>
              <a:ahLst/>
              <a:cxnLst>
                <a:cxn ang="0">
                  <a:pos x="T0" y="T1"/>
                </a:cxn>
                <a:cxn ang="0">
                  <a:pos x="T2" y="T3"/>
                </a:cxn>
                <a:cxn ang="0">
                  <a:pos x="T4" y="T5"/>
                </a:cxn>
                <a:cxn ang="0">
                  <a:pos x="T6" y="T7"/>
                </a:cxn>
                <a:cxn ang="0">
                  <a:pos x="T8" y="T9"/>
                </a:cxn>
              </a:cxnLst>
              <a:rect l="0" t="0" r="r" b="b"/>
              <a:pathLst>
                <a:path w="1125" h="650">
                  <a:moveTo>
                    <a:pt x="1124" y="325"/>
                  </a:moveTo>
                  <a:lnTo>
                    <a:pt x="562" y="0"/>
                  </a:lnTo>
                  <a:lnTo>
                    <a:pt x="0" y="325"/>
                  </a:lnTo>
                  <a:lnTo>
                    <a:pt x="562" y="649"/>
                  </a:lnTo>
                  <a:lnTo>
                    <a:pt x="1124" y="325"/>
                  </a:ln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173" name="Freeform 352">
              <a:extLst>
                <a:ext uri="{FF2B5EF4-FFF2-40B4-BE49-F238E27FC236}">
                  <a16:creationId xmlns:a16="http://schemas.microsoft.com/office/drawing/2014/main" id="{827C14F4-88AE-D66D-B7BF-300FE2D45697}"/>
                </a:ext>
              </a:extLst>
            </p:cNvPr>
            <p:cNvSpPr>
              <a:spLocks noChangeArrowheads="1"/>
            </p:cNvSpPr>
            <p:nvPr/>
          </p:nvSpPr>
          <p:spPr bwMode="auto">
            <a:xfrm>
              <a:off x="10728512" y="7117229"/>
              <a:ext cx="368679" cy="354276"/>
            </a:xfrm>
            <a:custGeom>
              <a:avLst/>
              <a:gdLst>
                <a:gd name="T0" fmla="*/ 562 w 563"/>
                <a:gd name="T1" fmla="*/ 324 h 541"/>
                <a:gd name="T2" fmla="*/ 0 w 563"/>
                <a:gd name="T3" fmla="*/ 0 h 541"/>
                <a:gd name="T4" fmla="*/ 0 w 563"/>
                <a:gd name="T5" fmla="*/ 216 h 541"/>
                <a:gd name="T6" fmla="*/ 562 w 563"/>
                <a:gd name="T7" fmla="*/ 540 h 541"/>
                <a:gd name="T8" fmla="*/ 562 w 563"/>
                <a:gd name="T9" fmla="*/ 324 h 541"/>
              </a:gdLst>
              <a:ahLst/>
              <a:cxnLst>
                <a:cxn ang="0">
                  <a:pos x="T0" y="T1"/>
                </a:cxn>
                <a:cxn ang="0">
                  <a:pos x="T2" y="T3"/>
                </a:cxn>
                <a:cxn ang="0">
                  <a:pos x="T4" y="T5"/>
                </a:cxn>
                <a:cxn ang="0">
                  <a:pos x="T6" y="T7"/>
                </a:cxn>
                <a:cxn ang="0">
                  <a:pos x="T8" y="T9"/>
                </a:cxn>
              </a:cxnLst>
              <a:rect l="0" t="0" r="r" b="b"/>
              <a:pathLst>
                <a:path w="563" h="541">
                  <a:moveTo>
                    <a:pt x="562" y="324"/>
                  </a:moveTo>
                  <a:lnTo>
                    <a:pt x="0" y="0"/>
                  </a:lnTo>
                  <a:lnTo>
                    <a:pt x="0" y="216"/>
                  </a:lnTo>
                  <a:lnTo>
                    <a:pt x="562" y="540"/>
                  </a:lnTo>
                  <a:lnTo>
                    <a:pt x="562" y="324"/>
                  </a:lnTo>
                </a:path>
              </a:pathLst>
            </a:custGeom>
            <a:solidFill>
              <a:srgbClr val="95D35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74" name="Freeform 353">
              <a:extLst>
                <a:ext uri="{FF2B5EF4-FFF2-40B4-BE49-F238E27FC236}">
                  <a16:creationId xmlns:a16="http://schemas.microsoft.com/office/drawing/2014/main" id="{54104687-85AA-174D-2D18-6A9D0D7738AD}"/>
                </a:ext>
              </a:extLst>
            </p:cNvPr>
            <p:cNvSpPr>
              <a:spLocks noChangeArrowheads="1"/>
            </p:cNvSpPr>
            <p:nvPr/>
          </p:nvSpPr>
          <p:spPr bwMode="auto">
            <a:xfrm>
              <a:off x="10359834" y="6129285"/>
              <a:ext cx="368679" cy="1342221"/>
            </a:xfrm>
            <a:custGeom>
              <a:avLst/>
              <a:gdLst>
                <a:gd name="T0" fmla="*/ 0 w 563"/>
                <a:gd name="T1" fmla="*/ 2053 h 2054"/>
                <a:gd name="T2" fmla="*/ 0 w 563"/>
                <a:gd name="T3" fmla="*/ 324 h 2054"/>
                <a:gd name="T4" fmla="*/ 562 w 563"/>
                <a:gd name="T5" fmla="*/ 0 h 2054"/>
                <a:gd name="T6" fmla="*/ 562 w 563"/>
                <a:gd name="T7" fmla="*/ 1729 h 2054"/>
                <a:gd name="T8" fmla="*/ 0 w 563"/>
                <a:gd name="T9" fmla="*/ 2053 h 2054"/>
              </a:gdLst>
              <a:ahLst/>
              <a:cxnLst>
                <a:cxn ang="0">
                  <a:pos x="T0" y="T1"/>
                </a:cxn>
                <a:cxn ang="0">
                  <a:pos x="T2" y="T3"/>
                </a:cxn>
                <a:cxn ang="0">
                  <a:pos x="T4" y="T5"/>
                </a:cxn>
                <a:cxn ang="0">
                  <a:pos x="T6" y="T7"/>
                </a:cxn>
                <a:cxn ang="0">
                  <a:pos x="T8" y="T9"/>
                </a:cxn>
              </a:cxnLst>
              <a:rect l="0" t="0" r="r" b="b"/>
              <a:pathLst>
                <a:path w="563" h="2054">
                  <a:moveTo>
                    <a:pt x="0" y="2053"/>
                  </a:moveTo>
                  <a:lnTo>
                    <a:pt x="0" y="324"/>
                  </a:lnTo>
                  <a:lnTo>
                    <a:pt x="562" y="0"/>
                  </a:lnTo>
                  <a:lnTo>
                    <a:pt x="562" y="1729"/>
                  </a:lnTo>
                  <a:lnTo>
                    <a:pt x="0" y="2053"/>
                  </a:lnTo>
                </a:path>
              </a:pathLst>
            </a:custGeom>
            <a:solidFill>
              <a:srgbClr val="C13D1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75" name="Freeform 354">
              <a:extLst>
                <a:ext uri="{FF2B5EF4-FFF2-40B4-BE49-F238E27FC236}">
                  <a16:creationId xmlns:a16="http://schemas.microsoft.com/office/drawing/2014/main" id="{D0057DDA-C9BA-702B-A389-20EA57E426C1}"/>
                </a:ext>
              </a:extLst>
            </p:cNvPr>
            <p:cNvSpPr>
              <a:spLocks noChangeArrowheads="1"/>
            </p:cNvSpPr>
            <p:nvPr/>
          </p:nvSpPr>
          <p:spPr bwMode="auto">
            <a:xfrm>
              <a:off x="9994036" y="6129285"/>
              <a:ext cx="368679" cy="1342221"/>
            </a:xfrm>
            <a:custGeom>
              <a:avLst/>
              <a:gdLst>
                <a:gd name="T0" fmla="*/ 562 w 563"/>
                <a:gd name="T1" fmla="*/ 324 h 2054"/>
                <a:gd name="T2" fmla="*/ 0 w 563"/>
                <a:gd name="T3" fmla="*/ 0 h 2054"/>
                <a:gd name="T4" fmla="*/ 0 w 563"/>
                <a:gd name="T5" fmla="*/ 1729 h 2054"/>
                <a:gd name="T6" fmla="*/ 562 w 563"/>
                <a:gd name="T7" fmla="*/ 2053 h 2054"/>
                <a:gd name="T8" fmla="*/ 562 w 563"/>
                <a:gd name="T9" fmla="*/ 324 h 2054"/>
              </a:gdLst>
              <a:ahLst/>
              <a:cxnLst>
                <a:cxn ang="0">
                  <a:pos x="T0" y="T1"/>
                </a:cxn>
                <a:cxn ang="0">
                  <a:pos x="T2" y="T3"/>
                </a:cxn>
                <a:cxn ang="0">
                  <a:pos x="T4" y="T5"/>
                </a:cxn>
                <a:cxn ang="0">
                  <a:pos x="T6" y="T7"/>
                </a:cxn>
                <a:cxn ang="0">
                  <a:pos x="T8" y="T9"/>
                </a:cxn>
              </a:cxnLst>
              <a:rect l="0" t="0" r="r" b="b"/>
              <a:pathLst>
                <a:path w="563" h="2054">
                  <a:moveTo>
                    <a:pt x="562" y="324"/>
                  </a:moveTo>
                  <a:lnTo>
                    <a:pt x="0" y="0"/>
                  </a:lnTo>
                  <a:lnTo>
                    <a:pt x="0" y="1729"/>
                  </a:lnTo>
                  <a:lnTo>
                    <a:pt x="562" y="2053"/>
                  </a:lnTo>
                  <a:lnTo>
                    <a:pt x="562" y="324"/>
                  </a:lnTo>
                </a:path>
              </a:pathLst>
            </a:custGeom>
            <a:solidFill>
              <a:srgbClr val="DB512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78" name="Freeform 355">
              <a:extLst>
                <a:ext uri="{FF2B5EF4-FFF2-40B4-BE49-F238E27FC236}">
                  <a16:creationId xmlns:a16="http://schemas.microsoft.com/office/drawing/2014/main" id="{29C05D82-B8BA-2D14-62E6-EEAD0E7474FD}"/>
                </a:ext>
              </a:extLst>
            </p:cNvPr>
            <p:cNvSpPr>
              <a:spLocks noChangeArrowheads="1"/>
            </p:cNvSpPr>
            <p:nvPr/>
          </p:nvSpPr>
          <p:spPr bwMode="auto">
            <a:xfrm>
              <a:off x="9994036" y="5919023"/>
              <a:ext cx="734476" cy="423404"/>
            </a:xfrm>
            <a:custGeom>
              <a:avLst/>
              <a:gdLst>
                <a:gd name="T0" fmla="*/ 1124 w 1125"/>
                <a:gd name="T1" fmla="*/ 324 h 649"/>
                <a:gd name="T2" fmla="*/ 562 w 1125"/>
                <a:gd name="T3" fmla="*/ 0 h 649"/>
                <a:gd name="T4" fmla="*/ 0 w 1125"/>
                <a:gd name="T5" fmla="*/ 324 h 649"/>
                <a:gd name="T6" fmla="*/ 562 w 1125"/>
                <a:gd name="T7" fmla="*/ 648 h 649"/>
                <a:gd name="T8" fmla="*/ 1124 w 1125"/>
                <a:gd name="T9" fmla="*/ 324 h 649"/>
              </a:gdLst>
              <a:ahLst/>
              <a:cxnLst>
                <a:cxn ang="0">
                  <a:pos x="T0" y="T1"/>
                </a:cxn>
                <a:cxn ang="0">
                  <a:pos x="T2" y="T3"/>
                </a:cxn>
                <a:cxn ang="0">
                  <a:pos x="T4" y="T5"/>
                </a:cxn>
                <a:cxn ang="0">
                  <a:pos x="T6" y="T7"/>
                </a:cxn>
                <a:cxn ang="0">
                  <a:pos x="T8" y="T9"/>
                </a:cxn>
              </a:cxnLst>
              <a:rect l="0" t="0" r="r" b="b"/>
              <a:pathLst>
                <a:path w="1125" h="649">
                  <a:moveTo>
                    <a:pt x="1124" y="324"/>
                  </a:moveTo>
                  <a:lnTo>
                    <a:pt x="562" y="0"/>
                  </a:lnTo>
                  <a:lnTo>
                    <a:pt x="0" y="324"/>
                  </a:lnTo>
                  <a:lnTo>
                    <a:pt x="562" y="648"/>
                  </a:lnTo>
                  <a:lnTo>
                    <a:pt x="1124" y="324"/>
                  </a:lnTo>
                </a:path>
              </a:pathLst>
            </a:custGeom>
            <a:solidFill>
              <a:srgbClr val="EF602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81" name="Freeform 356">
              <a:extLst>
                <a:ext uri="{FF2B5EF4-FFF2-40B4-BE49-F238E27FC236}">
                  <a16:creationId xmlns:a16="http://schemas.microsoft.com/office/drawing/2014/main" id="{CC2958EA-B120-F7B7-D9F5-75088982F690}"/>
                </a:ext>
              </a:extLst>
            </p:cNvPr>
            <p:cNvSpPr>
              <a:spLocks noChangeArrowheads="1"/>
            </p:cNvSpPr>
            <p:nvPr/>
          </p:nvSpPr>
          <p:spPr bwMode="auto">
            <a:xfrm>
              <a:off x="10359834" y="6129285"/>
              <a:ext cx="368679" cy="1342221"/>
            </a:xfrm>
            <a:custGeom>
              <a:avLst/>
              <a:gdLst>
                <a:gd name="T0" fmla="*/ 0 w 563"/>
                <a:gd name="T1" fmla="*/ 2053 h 2054"/>
                <a:gd name="T2" fmla="*/ 0 w 563"/>
                <a:gd name="T3" fmla="*/ 324 h 2054"/>
                <a:gd name="T4" fmla="*/ 562 w 563"/>
                <a:gd name="T5" fmla="*/ 0 h 2054"/>
                <a:gd name="T6" fmla="*/ 562 w 563"/>
                <a:gd name="T7" fmla="*/ 1729 h 2054"/>
                <a:gd name="T8" fmla="*/ 0 w 563"/>
                <a:gd name="T9" fmla="*/ 2053 h 2054"/>
              </a:gdLst>
              <a:ahLst/>
              <a:cxnLst>
                <a:cxn ang="0">
                  <a:pos x="T0" y="T1"/>
                </a:cxn>
                <a:cxn ang="0">
                  <a:pos x="T2" y="T3"/>
                </a:cxn>
                <a:cxn ang="0">
                  <a:pos x="T4" y="T5"/>
                </a:cxn>
                <a:cxn ang="0">
                  <a:pos x="T6" y="T7"/>
                </a:cxn>
                <a:cxn ang="0">
                  <a:pos x="T8" y="T9"/>
                </a:cxn>
              </a:cxnLst>
              <a:rect l="0" t="0" r="r" b="b"/>
              <a:pathLst>
                <a:path w="563" h="2054">
                  <a:moveTo>
                    <a:pt x="0" y="2053"/>
                  </a:moveTo>
                  <a:lnTo>
                    <a:pt x="0" y="324"/>
                  </a:lnTo>
                  <a:lnTo>
                    <a:pt x="562" y="0"/>
                  </a:lnTo>
                  <a:lnTo>
                    <a:pt x="562" y="1729"/>
                  </a:lnTo>
                  <a:lnTo>
                    <a:pt x="0" y="2053"/>
                  </a:lnTo>
                </a:path>
              </a:pathLst>
            </a:custGeom>
            <a:solidFill>
              <a:schemeClr val="accent4">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182" name="Freeform 357">
              <a:extLst>
                <a:ext uri="{FF2B5EF4-FFF2-40B4-BE49-F238E27FC236}">
                  <a16:creationId xmlns:a16="http://schemas.microsoft.com/office/drawing/2014/main" id="{93A78735-CF91-5A19-CE7C-4F8B7E42C533}"/>
                </a:ext>
              </a:extLst>
            </p:cNvPr>
            <p:cNvSpPr>
              <a:spLocks noChangeArrowheads="1"/>
            </p:cNvSpPr>
            <p:nvPr/>
          </p:nvSpPr>
          <p:spPr bwMode="auto">
            <a:xfrm>
              <a:off x="9994036" y="6129285"/>
              <a:ext cx="368679" cy="1342221"/>
            </a:xfrm>
            <a:custGeom>
              <a:avLst/>
              <a:gdLst>
                <a:gd name="T0" fmla="*/ 562 w 563"/>
                <a:gd name="T1" fmla="*/ 324 h 2054"/>
                <a:gd name="T2" fmla="*/ 0 w 563"/>
                <a:gd name="T3" fmla="*/ 0 h 2054"/>
                <a:gd name="T4" fmla="*/ 0 w 563"/>
                <a:gd name="T5" fmla="*/ 1729 h 2054"/>
                <a:gd name="T6" fmla="*/ 562 w 563"/>
                <a:gd name="T7" fmla="*/ 2053 h 2054"/>
                <a:gd name="T8" fmla="*/ 562 w 563"/>
                <a:gd name="T9" fmla="*/ 324 h 2054"/>
              </a:gdLst>
              <a:ahLst/>
              <a:cxnLst>
                <a:cxn ang="0">
                  <a:pos x="T0" y="T1"/>
                </a:cxn>
                <a:cxn ang="0">
                  <a:pos x="T2" y="T3"/>
                </a:cxn>
                <a:cxn ang="0">
                  <a:pos x="T4" y="T5"/>
                </a:cxn>
                <a:cxn ang="0">
                  <a:pos x="T6" y="T7"/>
                </a:cxn>
                <a:cxn ang="0">
                  <a:pos x="T8" y="T9"/>
                </a:cxn>
              </a:cxnLst>
              <a:rect l="0" t="0" r="r" b="b"/>
              <a:pathLst>
                <a:path w="563" h="2054">
                  <a:moveTo>
                    <a:pt x="562" y="324"/>
                  </a:moveTo>
                  <a:lnTo>
                    <a:pt x="0" y="0"/>
                  </a:lnTo>
                  <a:lnTo>
                    <a:pt x="0" y="1729"/>
                  </a:lnTo>
                  <a:lnTo>
                    <a:pt x="562" y="2053"/>
                  </a:lnTo>
                  <a:lnTo>
                    <a:pt x="562" y="324"/>
                  </a:lnTo>
                </a:path>
              </a:pathLst>
            </a:custGeom>
            <a:solidFill>
              <a:schemeClr val="accent4">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189" name="Freeform 358">
              <a:extLst>
                <a:ext uri="{FF2B5EF4-FFF2-40B4-BE49-F238E27FC236}">
                  <a16:creationId xmlns:a16="http://schemas.microsoft.com/office/drawing/2014/main" id="{7C4B4ED8-3981-DF80-1E76-12B55BFB56FA}"/>
                </a:ext>
              </a:extLst>
            </p:cNvPr>
            <p:cNvSpPr>
              <a:spLocks noChangeArrowheads="1"/>
            </p:cNvSpPr>
            <p:nvPr/>
          </p:nvSpPr>
          <p:spPr bwMode="auto">
            <a:xfrm>
              <a:off x="9994036" y="5919023"/>
              <a:ext cx="734476" cy="423404"/>
            </a:xfrm>
            <a:custGeom>
              <a:avLst/>
              <a:gdLst>
                <a:gd name="T0" fmla="*/ 1124 w 1125"/>
                <a:gd name="T1" fmla="*/ 324 h 649"/>
                <a:gd name="T2" fmla="*/ 562 w 1125"/>
                <a:gd name="T3" fmla="*/ 0 h 649"/>
                <a:gd name="T4" fmla="*/ 0 w 1125"/>
                <a:gd name="T5" fmla="*/ 324 h 649"/>
                <a:gd name="T6" fmla="*/ 562 w 1125"/>
                <a:gd name="T7" fmla="*/ 648 h 649"/>
                <a:gd name="T8" fmla="*/ 1124 w 1125"/>
                <a:gd name="T9" fmla="*/ 324 h 649"/>
              </a:gdLst>
              <a:ahLst/>
              <a:cxnLst>
                <a:cxn ang="0">
                  <a:pos x="T0" y="T1"/>
                </a:cxn>
                <a:cxn ang="0">
                  <a:pos x="T2" y="T3"/>
                </a:cxn>
                <a:cxn ang="0">
                  <a:pos x="T4" y="T5"/>
                </a:cxn>
                <a:cxn ang="0">
                  <a:pos x="T6" y="T7"/>
                </a:cxn>
                <a:cxn ang="0">
                  <a:pos x="T8" y="T9"/>
                </a:cxn>
              </a:cxnLst>
              <a:rect l="0" t="0" r="r" b="b"/>
              <a:pathLst>
                <a:path w="1125" h="649">
                  <a:moveTo>
                    <a:pt x="1124" y="324"/>
                  </a:moveTo>
                  <a:lnTo>
                    <a:pt x="562" y="0"/>
                  </a:lnTo>
                  <a:lnTo>
                    <a:pt x="0" y="324"/>
                  </a:lnTo>
                  <a:lnTo>
                    <a:pt x="562" y="648"/>
                  </a:lnTo>
                  <a:lnTo>
                    <a:pt x="1124" y="324"/>
                  </a:lnTo>
                </a:path>
              </a:pathLst>
            </a:custGeom>
            <a:solidFill>
              <a:schemeClr val="accent4"/>
            </a:solidFill>
            <a:ln>
              <a:noFill/>
            </a:ln>
            <a:effectLst/>
          </p:spPr>
          <p:txBody>
            <a:bodyPr wrap="none" anchor="ctr"/>
            <a:lstStyle/>
            <a:p>
              <a:endParaRPr lang="en-US" sz="6532" dirty="0">
                <a:latin typeface="Lato Light" panose="020F0502020204030203" pitchFamily="34" charset="0"/>
              </a:endParaRPr>
            </a:p>
          </p:txBody>
        </p:sp>
        <p:sp>
          <p:nvSpPr>
            <p:cNvPr id="191" name="Freeform 359">
              <a:extLst>
                <a:ext uri="{FF2B5EF4-FFF2-40B4-BE49-F238E27FC236}">
                  <a16:creationId xmlns:a16="http://schemas.microsoft.com/office/drawing/2014/main" id="{9B38B6FC-DF8F-20CD-0C02-B1E727FABD80}"/>
                </a:ext>
              </a:extLst>
            </p:cNvPr>
            <p:cNvSpPr>
              <a:spLocks noChangeArrowheads="1"/>
            </p:cNvSpPr>
            <p:nvPr/>
          </p:nvSpPr>
          <p:spPr bwMode="auto">
            <a:xfrm>
              <a:off x="10728512" y="6834960"/>
              <a:ext cx="368679" cy="849688"/>
            </a:xfrm>
            <a:custGeom>
              <a:avLst/>
              <a:gdLst>
                <a:gd name="T0" fmla="*/ 0 w 563"/>
                <a:gd name="T1" fmla="*/ 1298 h 1299"/>
                <a:gd name="T2" fmla="*/ 0 w 563"/>
                <a:gd name="T3" fmla="*/ 324 h 1299"/>
                <a:gd name="T4" fmla="*/ 562 w 563"/>
                <a:gd name="T5" fmla="*/ 0 h 1299"/>
                <a:gd name="T6" fmla="*/ 562 w 563"/>
                <a:gd name="T7" fmla="*/ 973 h 1299"/>
                <a:gd name="T8" fmla="*/ 0 w 563"/>
                <a:gd name="T9" fmla="*/ 1298 h 1299"/>
              </a:gdLst>
              <a:ahLst/>
              <a:cxnLst>
                <a:cxn ang="0">
                  <a:pos x="T0" y="T1"/>
                </a:cxn>
                <a:cxn ang="0">
                  <a:pos x="T2" y="T3"/>
                </a:cxn>
                <a:cxn ang="0">
                  <a:pos x="T4" y="T5"/>
                </a:cxn>
                <a:cxn ang="0">
                  <a:pos x="T6" y="T7"/>
                </a:cxn>
                <a:cxn ang="0">
                  <a:pos x="T8" y="T9"/>
                </a:cxn>
              </a:cxnLst>
              <a:rect l="0" t="0" r="r" b="b"/>
              <a:pathLst>
                <a:path w="563" h="1299">
                  <a:moveTo>
                    <a:pt x="0" y="1298"/>
                  </a:moveTo>
                  <a:lnTo>
                    <a:pt x="0" y="324"/>
                  </a:lnTo>
                  <a:lnTo>
                    <a:pt x="562" y="0"/>
                  </a:lnTo>
                  <a:lnTo>
                    <a:pt x="562" y="973"/>
                  </a:lnTo>
                  <a:lnTo>
                    <a:pt x="0" y="1298"/>
                  </a:lnTo>
                </a:path>
              </a:pathLst>
            </a:custGeom>
            <a:solidFill>
              <a:schemeClr val="accent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192" name="Freeform 360">
              <a:extLst>
                <a:ext uri="{FF2B5EF4-FFF2-40B4-BE49-F238E27FC236}">
                  <a16:creationId xmlns:a16="http://schemas.microsoft.com/office/drawing/2014/main" id="{1E2C6FB6-130C-60A9-7EB4-F360A4A43A7D}"/>
                </a:ext>
              </a:extLst>
            </p:cNvPr>
            <p:cNvSpPr>
              <a:spLocks noChangeArrowheads="1"/>
            </p:cNvSpPr>
            <p:nvPr/>
          </p:nvSpPr>
          <p:spPr bwMode="auto">
            <a:xfrm>
              <a:off x="10359834" y="6834960"/>
              <a:ext cx="368679" cy="849688"/>
            </a:xfrm>
            <a:custGeom>
              <a:avLst/>
              <a:gdLst>
                <a:gd name="T0" fmla="*/ 562 w 563"/>
                <a:gd name="T1" fmla="*/ 324 h 1299"/>
                <a:gd name="T2" fmla="*/ 0 w 563"/>
                <a:gd name="T3" fmla="*/ 0 h 1299"/>
                <a:gd name="T4" fmla="*/ 0 w 563"/>
                <a:gd name="T5" fmla="*/ 973 h 1299"/>
                <a:gd name="T6" fmla="*/ 562 w 563"/>
                <a:gd name="T7" fmla="*/ 1298 h 1299"/>
                <a:gd name="T8" fmla="*/ 562 w 563"/>
                <a:gd name="T9" fmla="*/ 324 h 1299"/>
              </a:gdLst>
              <a:ahLst/>
              <a:cxnLst>
                <a:cxn ang="0">
                  <a:pos x="T0" y="T1"/>
                </a:cxn>
                <a:cxn ang="0">
                  <a:pos x="T2" y="T3"/>
                </a:cxn>
                <a:cxn ang="0">
                  <a:pos x="T4" y="T5"/>
                </a:cxn>
                <a:cxn ang="0">
                  <a:pos x="T6" y="T7"/>
                </a:cxn>
                <a:cxn ang="0">
                  <a:pos x="T8" y="T9"/>
                </a:cxn>
              </a:cxnLst>
              <a:rect l="0" t="0" r="r" b="b"/>
              <a:pathLst>
                <a:path w="563" h="1299">
                  <a:moveTo>
                    <a:pt x="562" y="324"/>
                  </a:moveTo>
                  <a:lnTo>
                    <a:pt x="0" y="0"/>
                  </a:lnTo>
                  <a:lnTo>
                    <a:pt x="0" y="973"/>
                  </a:lnTo>
                  <a:lnTo>
                    <a:pt x="562" y="1298"/>
                  </a:lnTo>
                  <a:lnTo>
                    <a:pt x="562" y="324"/>
                  </a:ln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193" name="Freeform 361">
              <a:extLst>
                <a:ext uri="{FF2B5EF4-FFF2-40B4-BE49-F238E27FC236}">
                  <a16:creationId xmlns:a16="http://schemas.microsoft.com/office/drawing/2014/main" id="{93F86393-6568-4802-68D7-4EB067917438}"/>
                </a:ext>
              </a:extLst>
            </p:cNvPr>
            <p:cNvSpPr>
              <a:spLocks noChangeArrowheads="1"/>
            </p:cNvSpPr>
            <p:nvPr/>
          </p:nvSpPr>
          <p:spPr bwMode="auto">
            <a:xfrm>
              <a:off x="10359835" y="6621817"/>
              <a:ext cx="734478" cy="423404"/>
            </a:xfrm>
            <a:custGeom>
              <a:avLst/>
              <a:gdLst>
                <a:gd name="T0" fmla="*/ 1124 w 1125"/>
                <a:gd name="T1" fmla="*/ 324 h 649"/>
                <a:gd name="T2" fmla="*/ 562 w 1125"/>
                <a:gd name="T3" fmla="*/ 0 h 649"/>
                <a:gd name="T4" fmla="*/ 0 w 1125"/>
                <a:gd name="T5" fmla="*/ 324 h 649"/>
                <a:gd name="T6" fmla="*/ 562 w 1125"/>
                <a:gd name="T7" fmla="*/ 648 h 649"/>
                <a:gd name="T8" fmla="*/ 1124 w 1125"/>
                <a:gd name="T9" fmla="*/ 324 h 649"/>
              </a:gdLst>
              <a:ahLst/>
              <a:cxnLst>
                <a:cxn ang="0">
                  <a:pos x="T0" y="T1"/>
                </a:cxn>
                <a:cxn ang="0">
                  <a:pos x="T2" y="T3"/>
                </a:cxn>
                <a:cxn ang="0">
                  <a:pos x="T4" y="T5"/>
                </a:cxn>
                <a:cxn ang="0">
                  <a:pos x="T6" y="T7"/>
                </a:cxn>
                <a:cxn ang="0">
                  <a:pos x="T8" y="T9"/>
                </a:cxn>
              </a:cxnLst>
              <a:rect l="0" t="0" r="r" b="b"/>
              <a:pathLst>
                <a:path w="1125" h="649">
                  <a:moveTo>
                    <a:pt x="1124" y="324"/>
                  </a:moveTo>
                  <a:lnTo>
                    <a:pt x="562" y="0"/>
                  </a:lnTo>
                  <a:lnTo>
                    <a:pt x="0" y="324"/>
                  </a:lnTo>
                  <a:lnTo>
                    <a:pt x="562" y="648"/>
                  </a:lnTo>
                  <a:lnTo>
                    <a:pt x="1124" y="324"/>
                  </a:ln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194" name="Freeform 193">
              <a:extLst>
                <a:ext uri="{FF2B5EF4-FFF2-40B4-BE49-F238E27FC236}">
                  <a16:creationId xmlns:a16="http://schemas.microsoft.com/office/drawing/2014/main" id="{7D7D4472-FF3D-EFCF-B30D-C1240C968D78}"/>
                </a:ext>
              </a:extLst>
            </p:cNvPr>
            <p:cNvSpPr>
              <a:spLocks noChangeArrowheads="1"/>
            </p:cNvSpPr>
            <p:nvPr/>
          </p:nvSpPr>
          <p:spPr bwMode="auto">
            <a:xfrm>
              <a:off x="13980033" y="6082855"/>
              <a:ext cx="567077" cy="532702"/>
            </a:xfrm>
            <a:custGeom>
              <a:avLst/>
              <a:gdLst>
                <a:gd name="connsiteX0" fmla="*/ 464519 w 567077"/>
                <a:gd name="connsiteY0" fmla="*/ 149764 h 532702"/>
                <a:gd name="connsiteX1" fmla="*/ 507549 w 567077"/>
                <a:gd name="connsiteY1" fmla="*/ 161327 h 532702"/>
                <a:gd name="connsiteX2" fmla="*/ 544128 w 567077"/>
                <a:gd name="connsiteY2" fmla="*/ 185428 h 532702"/>
                <a:gd name="connsiteX3" fmla="*/ 565030 w 567077"/>
                <a:gd name="connsiteY3" fmla="*/ 279880 h 532702"/>
                <a:gd name="connsiteX4" fmla="*/ 387360 w 567077"/>
                <a:gd name="connsiteY4" fmla="*/ 519591 h 532702"/>
                <a:gd name="connsiteX5" fmla="*/ 273051 w 567077"/>
                <a:gd name="connsiteY5" fmla="*/ 457058 h 532702"/>
                <a:gd name="connsiteX6" fmla="*/ 386707 w 567077"/>
                <a:gd name="connsiteY6" fmla="*/ 180217 h 532702"/>
                <a:gd name="connsiteX7" fmla="*/ 464519 w 567077"/>
                <a:gd name="connsiteY7" fmla="*/ 149764 h 532702"/>
                <a:gd name="connsiteX8" fmla="*/ 190474 w 567077"/>
                <a:gd name="connsiteY8" fmla="*/ 533 h 532702"/>
                <a:gd name="connsiteX9" fmla="*/ 233411 w 567077"/>
                <a:gd name="connsiteY9" fmla="*/ 12402 h 532702"/>
                <a:gd name="connsiteX10" fmla="*/ 269911 w 567077"/>
                <a:gd name="connsiteY10" fmla="*/ 36630 h 532702"/>
                <a:gd name="connsiteX11" fmla="*/ 291421 w 567077"/>
                <a:gd name="connsiteY11" fmla="*/ 130923 h 532702"/>
                <a:gd name="connsiteX12" fmla="*/ 113481 w 567077"/>
                <a:gd name="connsiteY12" fmla="*/ 373205 h 532702"/>
                <a:gd name="connsiteX13" fmla="*/ 68 w 567077"/>
                <a:gd name="connsiteY13" fmla="*/ 310343 h 532702"/>
                <a:gd name="connsiteX14" fmla="*/ 112829 w 567077"/>
                <a:gd name="connsiteY14" fmla="*/ 31391 h 532702"/>
                <a:gd name="connsiteX15" fmla="*/ 190474 w 567077"/>
                <a:gd name="connsiteY15" fmla="*/ 533 h 53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67077" h="532702">
                  <a:moveTo>
                    <a:pt x="464519" y="149764"/>
                  </a:moveTo>
                  <a:cubicBezTo>
                    <a:pt x="488933" y="152044"/>
                    <a:pt x="507549" y="161327"/>
                    <a:pt x="507549" y="161327"/>
                  </a:cubicBezTo>
                  <a:cubicBezTo>
                    <a:pt x="507549" y="161327"/>
                    <a:pt x="531717" y="176309"/>
                    <a:pt x="544128" y="185428"/>
                  </a:cubicBezTo>
                  <a:cubicBezTo>
                    <a:pt x="556539" y="195199"/>
                    <a:pt x="572869" y="244053"/>
                    <a:pt x="565030" y="279880"/>
                  </a:cubicBezTo>
                  <a:cubicBezTo>
                    <a:pt x="557192" y="315706"/>
                    <a:pt x="431125" y="498747"/>
                    <a:pt x="387360" y="519591"/>
                  </a:cubicBezTo>
                  <a:cubicBezTo>
                    <a:pt x="343596" y="540436"/>
                    <a:pt x="271091" y="546950"/>
                    <a:pt x="273051" y="457058"/>
                  </a:cubicBezTo>
                  <a:cubicBezTo>
                    <a:pt x="275010" y="368469"/>
                    <a:pt x="340983" y="236236"/>
                    <a:pt x="386707" y="180217"/>
                  </a:cubicBezTo>
                  <a:cubicBezTo>
                    <a:pt x="409896" y="152207"/>
                    <a:pt x="440106" y="147485"/>
                    <a:pt x="464519" y="149764"/>
                  </a:cubicBezTo>
                  <a:close/>
                  <a:moveTo>
                    <a:pt x="190474" y="533"/>
                  </a:moveTo>
                  <a:cubicBezTo>
                    <a:pt x="214835" y="2907"/>
                    <a:pt x="233411" y="12402"/>
                    <a:pt x="233411" y="12402"/>
                  </a:cubicBezTo>
                  <a:cubicBezTo>
                    <a:pt x="233411" y="12402"/>
                    <a:pt x="257527" y="26808"/>
                    <a:pt x="269911" y="36630"/>
                  </a:cubicBezTo>
                  <a:cubicBezTo>
                    <a:pt x="282296" y="45797"/>
                    <a:pt x="299242" y="94908"/>
                    <a:pt x="291421" y="130923"/>
                  </a:cubicBezTo>
                  <a:cubicBezTo>
                    <a:pt x="283599" y="166938"/>
                    <a:pt x="157151" y="351596"/>
                    <a:pt x="113481" y="373205"/>
                  </a:cubicBezTo>
                  <a:cubicBezTo>
                    <a:pt x="70462" y="394159"/>
                    <a:pt x="-2539" y="400052"/>
                    <a:pt x="68" y="310343"/>
                  </a:cubicBezTo>
                  <a:cubicBezTo>
                    <a:pt x="1372" y="219978"/>
                    <a:pt x="67203" y="87051"/>
                    <a:pt x="112829" y="31391"/>
                  </a:cubicBezTo>
                  <a:cubicBezTo>
                    <a:pt x="135968" y="2907"/>
                    <a:pt x="166113" y="-1841"/>
                    <a:pt x="190474" y="533"/>
                  </a:cubicBezTo>
                  <a:close/>
                </a:path>
              </a:pathLst>
            </a:custGeom>
            <a:solidFill>
              <a:schemeClr val="accent2">
                <a:lumMod val="5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195" name="Freeform 194">
              <a:extLst>
                <a:ext uri="{FF2B5EF4-FFF2-40B4-BE49-F238E27FC236}">
                  <a16:creationId xmlns:a16="http://schemas.microsoft.com/office/drawing/2014/main" id="{347A7A0F-BB9F-000F-B2EC-DD5A362E8132}"/>
                </a:ext>
              </a:extLst>
            </p:cNvPr>
            <p:cNvSpPr>
              <a:spLocks noChangeArrowheads="1"/>
            </p:cNvSpPr>
            <p:nvPr/>
          </p:nvSpPr>
          <p:spPr bwMode="auto">
            <a:xfrm>
              <a:off x="14088500" y="6060944"/>
              <a:ext cx="420588" cy="292295"/>
            </a:xfrm>
            <a:custGeom>
              <a:avLst/>
              <a:gdLst>
                <a:gd name="connsiteX0" fmla="*/ 318774 w 420588"/>
                <a:gd name="connsiteY0" fmla="*/ 147244 h 292295"/>
                <a:gd name="connsiteX1" fmla="*/ 416664 w 420588"/>
                <a:gd name="connsiteY1" fmla="*/ 164771 h 292295"/>
                <a:gd name="connsiteX2" fmla="*/ 420554 w 420588"/>
                <a:gd name="connsiteY2" fmla="*/ 242012 h 292295"/>
                <a:gd name="connsiteX3" fmla="*/ 398509 w 420588"/>
                <a:gd name="connsiteY3" fmla="*/ 282255 h 292295"/>
                <a:gd name="connsiteX4" fmla="*/ 341452 w 420588"/>
                <a:gd name="connsiteY4" fmla="*/ 290693 h 292295"/>
                <a:gd name="connsiteX5" fmla="*/ 275965 w 420588"/>
                <a:gd name="connsiteY5" fmla="*/ 188787 h 292295"/>
                <a:gd name="connsiteX6" fmla="*/ 318774 w 420588"/>
                <a:gd name="connsiteY6" fmla="*/ 147244 h 292295"/>
                <a:gd name="connsiteX7" fmla="*/ 42628 w 420588"/>
                <a:gd name="connsiteY7" fmla="*/ 348 h 292295"/>
                <a:gd name="connsiteX8" fmla="*/ 140803 w 420588"/>
                <a:gd name="connsiteY8" fmla="*/ 17875 h 292295"/>
                <a:gd name="connsiteX9" fmla="*/ 144045 w 420588"/>
                <a:gd name="connsiteY9" fmla="*/ 95116 h 292295"/>
                <a:gd name="connsiteX10" fmla="*/ 122000 w 420588"/>
                <a:gd name="connsiteY10" fmla="*/ 135359 h 292295"/>
                <a:gd name="connsiteX11" fmla="*/ 64943 w 420588"/>
                <a:gd name="connsiteY11" fmla="*/ 144446 h 292295"/>
                <a:gd name="connsiteX12" fmla="*/ 105 w 420588"/>
                <a:gd name="connsiteY12" fmla="*/ 41891 h 292295"/>
                <a:gd name="connsiteX13" fmla="*/ 42628 w 420588"/>
                <a:gd name="connsiteY13" fmla="*/ 348 h 29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0588" h="292295">
                  <a:moveTo>
                    <a:pt x="318774" y="147244"/>
                  </a:moveTo>
                  <a:cubicBezTo>
                    <a:pt x="360184" y="143980"/>
                    <a:pt x="416664" y="164771"/>
                    <a:pt x="416664" y="164771"/>
                  </a:cubicBezTo>
                  <a:lnTo>
                    <a:pt x="420554" y="242012"/>
                  </a:lnTo>
                  <a:cubicBezTo>
                    <a:pt x="421203" y="258239"/>
                    <a:pt x="412774" y="273816"/>
                    <a:pt x="398509" y="282255"/>
                  </a:cubicBezTo>
                  <a:cubicBezTo>
                    <a:pt x="385542" y="289394"/>
                    <a:pt x="366739" y="295236"/>
                    <a:pt x="341452" y="290693"/>
                  </a:cubicBezTo>
                  <a:cubicBezTo>
                    <a:pt x="285043" y="282255"/>
                    <a:pt x="279856" y="266028"/>
                    <a:pt x="275965" y="188787"/>
                  </a:cubicBezTo>
                  <a:cubicBezTo>
                    <a:pt x="274506" y="159822"/>
                    <a:pt x="293927" y="149203"/>
                    <a:pt x="318774" y="147244"/>
                  </a:cubicBezTo>
                  <a:close/>
                  <a:moveTo>
                    <a:pt x="42628" y="348"/>
                  </a:moveTo>
                  <a:cubicBezTo>
                    <a:pt x="84070" y="-2916"/>
                    <a:pt x="140803" y="17875"/>
                    <a:pt x="140803" y="17875"/>
                  </a:cubicBezTo>
                  <a:lnTo>
                    <a:pt x="144045" y="95116"/>
                  </a:lnTo>
                  <a:cubicBezTo>
                    <a:pt x="144694" y="111992"/>
                    <a:pt x="136265" y="127570"/>
                    <a:pt x="122000" y="135359"/>
                  </a:cubicBezTo>
                  <a:cubicBezTo>
                    <a:pt x="109033" y="142498"/>
                    <a:pt x="90230" y="148340"/>
                    <a:pt x="64943" y="144446"/>
                  </a:cubicBezTo>
                  <a:cubicBezTo>
                    <a:pt x="8534" y="135359"/>
                    <a:pt x="3995" y="119781"/>
                    <a:pt x="105" y="41891"/>
                  </a:cubicBezTo>
                  <a:cubicBezTo>
                    <a:pt x="-1597" y="12926"/>
                    <a:pt x="17763" y="2307"/>
                    <a:pt x="42628" y="348"/>
                  </a:cubicBezTo>
                  <a:close/>
                </a:path>
              </a:pathLst>
            </a:custGeom>
            <a:solidFill>
              <a:schemeClr val="accent2">
                <a:lumMod val="20000"/>
                <a:lumOff val="8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196" name="Freeform 195">
              <a:extLst>
                <a:ext uri="{FF2B5EF4-FFF2-40B4-BE49-F238E27FC236}">
                  <a16:creationId xmlns:a16="http://schemas.microsoft.com/office/drawing/2014/main" id="{7C495348-70EC-370E-109B-8F3127FFBEB6}"/>
                </a:ext>
              </a:extLst>
            </p:cNvPr>
            <p:cNvSpPr>
              <a:spLocks noChangeArrowheads="1"/>
            </p:cNvSpPr>
            <p:nvPr/>
          </p:nvSpPr>
          <p:spPr bwMode="auto">
            <a:xfrm>
              <a:off x="13969735" y="4504464"/>
              <a:ext cx="1207156" cy="1773944"/>
            </a:xfrm>
            <a:custGeom>
              <a:avLst/>
              <a:gdLst>
                <a:gd name="connsiteX0" fmla="*/ 829084 w 1207156"/>
                <a:gd name="connsiteY0" fmla="*/ 97 h 1773944"/>
                <a:gd name="connsiteX1" fmla="*/ 929616 w 1207156"/>
                <a:gd name="connsiteY1" fmla="*/ 147489 h 1773944"/>
                <a:gd name="connsiteX2" fmla="*/ 928238 w 1207156"/>
                <a:gd name="connsiteY2" fmla="*/ 231535 h 1773944"/>
                <a:gd name="connsiteX3" fmla="*/ 932958 w 1207156"/>
                <a:gd name="connsiteY3" fmla="*/ 227365 h 1773944"/>
                <a:gd name="connsiteX4" fmla="*/ 1205471 w 1207156"/>
                <a:gd name="connsiteY4" fmla="*/ 286397 h 1773944"/>
                <a:gd name="connsiteX5" fmla="*/ 1010635 w 1207156"/>
                <a:gd name="connsiteY5" fmla="*/ 739384 h 1773944"/>
                <a:gd name="connsiteX6" fmla="*/ 532700 w 1207156"/>
                <a:gd name="connsiteY6" fmla="*/ 1026581 h 1773944"/>
                <a:gd name="connsiteX7" fmla="*/ 549699 w 1207156"/>
                <a:gd name="connsiteY7" fmla="*/ 1680606 h 1773944"/>
                <a:gd name="connsiteX8" fmla="*/ 473857 w 1207156"/>
                <a:gd name="connsiteY8" fmla="*/ 1770681 h 1773944"/>
                <a:gd name="connsiteX9" fmla="*/ 439205 w 1207156"/>
                <a:gd name="connsiteY9" fmla="*/ 1773944 h 1773944"/>
                <a:gd name="connsiteX10" fmla="*/ 370555 w 1207156"/>
                <a:gd name="connsiteY10" fmla="*/ 1714547 h 1773944"/>
                <a:gd name="connsiteX11" fmla="*/ 278368 w 1207156"/>
                <a:gd name="connsiteY11" fmla="*/ 1014832 h 1773944"/>
                <a:gd name="connsiteX12" fmla="*/ 306410 w 1207156"/>
                <a:gd name="connsiteY12" fmla="*/ 874854 h 1773944"/>
                <a:gd name="connsiteX13" fmla="*/ 328249 w 1207156"/>
                <a:gd name="connsiteY13" fmla="*/ 844927 h 1773944"/>
                <a:gd name="connsiteX14" fmla="*/ 256191 w 1207156"/>
                <a:gd name="connsiteY14" fmla="*/ 888326 h 1773944"/>
                <a:gd name="connsiteX15" fmla="*/ 273190 w 1207156"/>
                <a:gd name="connsiteY15" fmla="*/ 1541698 h 1773944"/>
                <a:gd name="connsiteX16" fmla="*/ 197348 w 1207156"/>
                <a:gd name="connsiteY16" fmla="*/ 1632426 h 1773944"/>
                <a:gd name="connsiteX17" fmla="*/ 163350 w 1207156"/>
                <a:gd name="connsiteY17" fmla="*/ 1635037 h 1773944"/>
                <a:gd name="connsiteX18" fmla="*/ 94046 w 1207156"/>
                <a:gd name="connsiteY18" fmla="*/ 1575639 h 1773944"/>
                <a:gd name="connsiteX19" fmla="*/ 1859 w 1207156"/>
                <a:gd name="connsiteY19" fmla="*/ 876577 h 1773944"/>
                <a:gd name="connsiteX20" fmla="*/ 58740 w 1207156"/>
                <a:gd name="connsiteY20" fmla="*/ 696426 h 1773944"/>
                <a:gd name="connsiteX21" fmla="*/ 286266 w 1207156"/>
                <a:gd name="connsiteY21" fmla="*/ 447740 h 1773944"/>
                <a:gd name="connsiteX22" fmla="*/ 538637 w 1207156"/>
                <a:gd name="connsiteY22" fmla="*/ 200360 h 1773944"/>
                <a:gd name="connsiteX23" fmla="*/ 829084 w 1207156"/>
                <a:gd name="connsiteY23" fmla="*/ 97 h 177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07156" h="1773944">
                  <a:moveTo>
                    <a:pt x="829084" y="97"/>
                  </a:moveTo>
                  <a:cubicBezTo>
                    <a:pt x="881883" y="-2164"/>
                    <a:pt x="922669" y="34895"/>
                    <a:pt x="929616" y="147489"/>
                  </a:cubicBezTo>
                  <a:lnTo>
                    <a:pt x="928238" y="231535"/>
                  </a:lnTo>
                  <a:lnTo>
                    <a:pt x="932958" y="227365"/>
                  </a:lnTo>
                  <a:cubicBezTo>
                    <a:pt x="1042887" y="137852"/>
                    <a:pt x="1191986" y="60801"/>
                    <a:pt x="1205471" y="286397"/>
                  </a:cubicBezTo>
                  <a:cubicBezTo>
                    <a:pt x="1228354" y="646698"/>
                    <a:pt x="1010635" y="739384"/>
                    <a:pt x="1010635" y="739384"/>
                  </a:cubicBezTo>
                  <a:lnTo>
                    <a:pt x="532700" y="1026581"/>
                  </a:lnTo>
                  <a:lnTo>
                    <a:pt x="549699" y="1680606"/>
                  </a:lnTo>
                  <a:cubicBezTo>
                    <a:pt x="549699" y="1680606"/>
                    <a:pt x="555583" y="1758279"/>
                    <a:pt x="473857" y="1770681"/>
                  </a:cubicBezTo>
                  <a:cubicBezTo>
                    <a:pt x="460781" y="1772639"/>
                    <a:pt x="449666" y="1773944"/>
                    <a:pt x="439205" y="1773944"/>
                  </a:cubicBezTo>
                  <a:cubicBezTo>
                    <a:pt x="404553" y="1773944"/>
                    <a:pt x="375131" y="1748488"/>
                    <a:pt x="370555" y="1714547"/>
                  </a:cubicBezTo>
                  <a:lnTo>
                    <a:pt x="278368" y="1014832"/>
                  </a:lnTo>
                  <a:cubicBezTo>
                    <a:pt x="271993" y="965878"/>
                    <a:pt x="282168" y="916924"/>
                    <a:pt x="306410" y="874854"/>
                  </a:cubicBezTo>
                  <a:lnTo>
                    <a:pt x="328249" y="844927"/>
                  </a:lnTo>
                  <a:lnTo>
                    <a:pt x="256191" y="888326"/>
                  </a:lnTo>
                  <a:lnTo>
                    <a:pt x="273190" y="1541698"/>
                  </a:lnTo>
                  <a:cubicBezTo>
                    <a:pt x="273190" y="1541698"/>
                    <a:pt x="279074" y="1619371"/>
                    <a:pt x="197348" y="1632426"/>
                  </a:cubicBezTo>
                  <a:cubicBezTo>
                    <a:pt x="184272" y="1634384"/>
                    <a:pt x="173157" y="1635037"/>
                    <a:pt x="163350" y="1635037"/>
                  </a:cubicBezTo>
                  <a:cubicBezTo>
                    <a:pt x="128698" y="1635689"/>
                    <a:pt x="98622" y="1610233"/>
                    <a:pt x="94046" y="1575639"/>
                  </a:cubicBezTo>
                  <a:lnTo>
                    <a:pt x="1859" y="876577"/>
                  </a:lnTo>
                  <a:cubicBezTo>
                    <a:pt x="-6641" y="811305"/>
                    <a:pt x="14281" y="745380"/>
                    <a:pt x="58740" y="696426"/>
                  </a:cubicBezTo>
                  <a:lnTo>
                    <a:pt x="286266" y="447740"/>
                  </a:lnTo>
                  <a:lnTo>
                    <a:pt x="538637" y="200360"/>
                  </a:lnTo>
                  <a:cubicBezTo>
                    <a:pt x="538637" y="200360"/>
                    <a:pt x="712929" y="5072"/>
                    <a:pt x="829084" y="97"/>
                  </a:cubicBez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197" name="Freeform 368">
              <a:extLst>
                <a:ext uri="{FF2B5EF4-FFF2-40B4-BE49-F238E27FC236}">
                  <a16:creationId xmlns:a16="http://schemas.microsoft.com/office/drawing/2014/main" id="{09E78503-511D-AC76-1F04-28E8B5DD1295}"/>
                </a:ext>
              </a:extLst>
            </p:cNvPr>
            <p:cNvSpPr>
              <a:spLocks noChangeArrowheads="1"/>
            </p:cNvSpPr>
            <p:nvPr/>
          </p:nvSpPr>
          <p:spPr bwMode="auto">
            <a:xfrm>
              <a:off x="14294328" y="3562936"/>
              <a:ext cx="941860" cy="1543842"/>
            </a:xfrm>
            <a:custGeom>
              <a:avLst/>
              <a:gdLst>
                <a:gd name="T0" fmla="*/ 1011 w 1440"/>
                <a:gd name="T1" fmla="*/ 108 h 2363"/>
                <a:gd name="T2" fmla="*/ 1011 w 1440"/>
                <a:gd name="T3" fmla="*/ 108 h 2363"/>
                <a:gd name="T4" fmla="*/ 1430 w 1440"/>
                <a:gd name="T5" fmla="*/ 537 h 2363"/>
                <a:gd name="T6" fmla="*/ 1430 w 1440"/>
                <a:gd name="T7" fmla="*/ 537 h 2363"/>
                <a:gd name="T8" fmla="*/ 1375 w 1440"/>
                <a:gd name="T9" fmla="*/ 2084 h 2363"/>
                <a:gd name="T10" fmla="*/ 1375 w 1440"/>
                <a:gd name="T11" fmla="*/ 2084 h 2363"/>
                <a:gd name="T12" fmla="*/ 207 w 1440"/>
                <a:gd name="T13" fmla="*/ 1672 h 2363"/>
                <a:gd name="T14" fmla="*/ 207 w 1440"/>
                <a:gd name="T15" fmla="*/ 1672 h 2363"/>
                <a:gd name="T16" fmla="*/ 473 w 1440"/>
                <a:gd name="T17" fmla="*/ 99 h 2363"/>
                <a:gd name="T18" fmla="*/ 473 w 1440"/>
                <a:gd name="T19" fmla="*/ 99 h 2363"/>
                <a:gd name="T20" fmla="*/ 1011 w 1440"/>
                <a:gd name="T21" fmla="*/ 108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2363">
                  <a:moveTo>
                    <a:pt x="1011" y="108"/>
                  </a:moveTo>
                  <a:lnTo>
                    <a:pt x="1011" y="108"/>
                  </a:lnTo>
                  <a:cubicBezTo>
                    <a:pt x="1439" y="285"/>
                    <a:pt x="1430" y="537"/>
                    <a:pt x="1430" y="537"/>
                  </a:cubicBezTo>
                  <a:lnTo>
                    <a:pt x="1430" y="537"/>
                  </a:lnTo>
                  <a:cubicBezTo>
                    <a:pt x="1430" y="537"/>
                    <a:pt x="1346" y="1465"/>
                    <a:pt x="1375" y="2084"/>
                  </a:cubicBezTo>
                  <a:lnTo>
                    <a:pt x="1375" y="2084"/>
                  </a:lnTo>
                  <a:cubicBezTo>
                    <a:pt x="1387" y="2342"/>
                    <a:pt x="0" y="2362"/>
                    <a:pt x="207" y="1672"/>
                  </a:cubicBezTo>
                  <a:lnTo>
                    <a:pt x="207" y="1672"/>
                  </a:lnTo>
                  <a:cubicBezTo>
                    <a:pt x="451" y="858"/>
                    <a:pt x="359" y="199"/>
                    <a:pt x="473" y="99"/>
                  </a:cubicBezTo>
                  <a:lnTo>
                    <a:pt x="473" y="99"/>
                  </a:lnTo>
                  <a:cubicBezTo>
                    <a:pt x="587" y="0"/>
                    <a:pt x="900" y="62"/>
                    <a:pt x="1011" y="108"/>
                  </a:cubicBez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199" name="Freeform 369">
              <a:extLst>
                <a:ext uri="{FF2B5EF4-FFF2-40B4-BE49-F238E27FC236}">
                  <a16:creationId xmlns:a16="http://schemas.microsoft.com/office/drawing/2014/main" id="{AA399FEC-088C-15C4-F3ED-9A0AFEC0DC01}"/>
                </a:ext>
              </a:extLst>
            </p:cNvPr>
            <p:cNvSpPr>
              <a:spLocks noChangeArrowheads="1"/>
            </p:cNvSpPr>
            <p:nvPr/>
          </p:nvSpPr>
          <p:spPr bwMode="auto">
            <a:xfrm>
              <a:off x="14752296" y="3620543"/>
              <a:ext cx="308191" cy="244825"/>
            </a:xfrm>
            <a:custGeom>
              <a:avLst/>
              <a:gdLst>
                <a:gd name="T0" fmla="*/ 449 w 473"/>
                <a:gd name="T1" fmla="*/ 243 h 376"/>
                <a:gd name="T2" fmla="*/ 449 w 473"/>
                <a:gd name="T3" fmla="*/ 243 h 376"/>
                <a:gd name="T4" fmla="*/ 195 w 473"/>
                <a:gd name="T5" fmla="*/ 345 h 376"/>
                <a:gd name="T6" fmla="*/ 195 w 473"/>
                <a:gd name="T7" fmla="*/ 345 h 376"/>
                <a:gd name="T8" fmla="*/ 23 w 473"/>
                <a:gd name="T9" fmla="*/ 133 h 376"/>
                <a:gd name="T10" fmla="*/ 23 w 473"/>
                <a:gd name="T11" fmla="*/ 133 h 376"/>
                <a:gd name="T12" fmla="*/ 276 w 473"/>
                <a:gd name="T13" fmla="*/ 30 h 376"/>
                <a:gd name="T14" fmla="*/ 276 w 473"/>
                <a:gd name="T15" fmla="*/ 30 h 376"/>
                <a:gd name="T16" fmla="*/ 449 w 473"/>
                <a:gd name="T17" fmla="*/ 24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3" h="376">
                  <a:moveTo>
                    <a:pt x="449" y="243"/>
                  </a:moveTo>
                  <a:lnTo>
                    <a:pt x="449" y="243"/>
                  </a:lnTo>
                  <a:cubicBezTo>
                    <a:pt x="427" y="330"/>
                    <a:pt x="313" y="375"/>
                    <a:pt x="195" y="345"/>
                  </a:cubicBezTo>
                  <a:lnTo>
                    <a:pt x="195" y="345"/>
                  </a:lnTo>
                  <a:cubicBezTo>
                    <a:pt x="78" y="315"/>
                    <a:pt x="0" y="219"/>
                    <a:pt x="23" y="133"/>
                  </a:cubicBezTo>
                  <a:lnTo>
                    <a:pt x="23" y="133"/>
                  </a:lnTo>
                  <a:cubicBezTo>
                    <a:pt x="45" y="45"/>
                    <a:pt x="158" y="0"/>
                    <a:pt x="276" y="30"/>
                  </a:cubicBezTo>
                  <a:lnTo>
                    <a:pt x="276" y="30"/>
                  </a:lnTo>
                  <a:cubicBezTo>
                    <a:pt x="394" y="61"/>
                    <a:pt x="472" y="156"/>
                    <a:pt x="449" y="243"/>
                  </a:cubicBez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03" name="Freeform 370">
              <a:extLst>
                <a:ext uri="{FF2B5EF4-FFF2-40B4-BE49-F238E27FC236}">
                  <a16:creationId xmlns:a16="http://schemas.microsoft.com/office/drawing/2014/main" id="{DE27594E-7DE9-9081-CDFF-46282C9A7D2B}"/>
                </a:ext>
              </a:extLst>
            </p:cNvPr>
            <p:cNvSpPr>
              <a:spLocks noChangeArrowheads="1"/>
            </p:cNvSpPr>
            <p:nvPr/>
          </p:nvSpPr>
          <p:spPr bwMode="auto">
            <a:xfrm>
              <a:off x="14746535" y="3606141"/>
              <a:ext cx="322594" cy="259227"/>
            </a:xfrm>
            <a:custGeom>
              <a:avLst/>
              <a:gdLst>
                <a:gd name="T0" fmla="*/ 213 w 493"/>
                <a:gd name="T1" fmla="*/ 63 h 398"/>
                <a:gd name="T2" fmla="*/ 213 w 493"/>
                <a:gd name="T3" fmla="*/ 63 h 398"/>
                <a:gd name="T4" fmla="*/ 52 w 493"/>
                <a:gd name="T5" fmla="*/ 160 h 398"/>
                <a:gd name="T6" fmla="*/ 52 w 493"/>
                <a:gd name="T7" fmla="*/ 160 h 398"/>
                <a:gd name="T8" fmla="*/ 82 w 493"/>
                <a:gd name="T9" fmla="*/ 269 h 398"/>
                <a:gd name="T10" fmla="*/ 82 w 493"/>
                <a:gd name="T11" fmla="*/ 269 h 398"/>
                <a:gd name="T12" fmla="*/ 210 w 493"/>
                <a:gd name="T13" fmla="*/ 347 h 398"/>
                <a:gd name="T14" fmla="*/ 210 w 493"/>
                <a:gd name="T15" fmla="*/ 347 h 398"/>
                <a:gd name="T16" fmla="*/ 361 w 493"/>
                <a:gd name="T17" fmla="*/ 341 h 398"/>
                <a:gd name="T18" fmla="*/ 361 w 493"/>
                <a:gd name="T19" fmla="*/ 341 h 398"/>
                <a:gd name="T20" fmla="*/ 439 w 493"/>
                <a:gd name="T21" fmla="*/ 259 h 398"/>
                <a:gd name="T22" fmla="*/ 439 w 493"/>
                <a:gd name="T23" fmla="*/ 259 h 398"/>
                <a:gd name="T24" fmla="*/ 410 w 493"/>
                <a:gd name="T25" fmla="*/ 150 h 398"/>
                <a:gd name="T26" fmla="*/ 410 w 493"/>
                <a:gd name="T27" fmla="*/ 150 h 398"/>
                <a:gd name="T28" fmla="*/ 281 w 493"/>
                <a:gd name="T29" fmla="*/ 72 h 398"/>
                <a:gd name="T30" fmla="*/ 281 w 493"/>
                <a:gd name="T31" fmla="*/ 72 h 398"/>
                <a:gd name="T32" fmla="*/ 213 w 493"/>
                <a:gd name="T33" fmla="*/ 63 h 398"/>
                <a:gd name="T34" fmla="*/ 278 w 493"/>
                <a:gd name="T35" fmla="*/ 397 h 398"/>
                <a:gd name="T36" fmla="*/ 278 w 493"/>
                <a:gd name="T37" fmla="*/ 397 h 398"/>
                <a:gd name="T38" fmla="*/ 200 w 493"/>
                <a:gd name="T39" fmla="*/ 387 h 398"/>
                <a:gd name="T40" fmla="*/ 200 w 493"/>
                <a:gd name="T41" fmla="*/ 387 h 398"/>
                <a:gd name="T42" fmla="*/ 51 w 493"/>
                <a:gd name="T43" fmla="*/ 295 h 398"/>
                <a:gd name="T44" fmla="*/ 51 w 493"/>
                <a:gd name="T45" fmla="*/ 295 h 398"/>
                <a:gd name="T46" fmla="*/ 13 w 493"/>
                <a:gd name="T47" fmla="*/ 150 h 398"/>
                <a:gd name="T48" fmla="*/ 13 w 493"/>
                <a:gd name="T49" fmla="*/ 150 h 398"/>
                <a:gd name="T50" fmla="*/ 291 w 493"/>
                <a:gd name="T51" fmla="*/ 33 h 398"/>
                <a:gd name="T52" fmla="*/ 291 w 493"/>
                <a:gd name="T53" fmla="*/ 33 h 398"/>
                <a:gd name="T54" fmla="*/ 441 w 493"/>
                <a:gd name="T55" fmla="*/ 125 h 398"/>
                <a:gd name="T56" fmla="*/ 441 w 493"/>
                <a:gd name="T57" fmla="*/ 125 h 398"/>
                <a:gd name="T58" fmla="*/ 479 w 493"/>
                <a:gd name="T59" fmla="*/ 269 h 398"/>
                <a:gd name="T60" fmla="*/ 479 w 493"/>
                <a:gd name="T61" fmla="*/ 269 h 398"/>
                <a:gd name="T62" fmla="*/ 376 w 493"/>
                <a:gd name="T63" fmla="*/ 379 h 398"/>
                <a:gd name="T64" fmla="*/ 376 w 493"/>
                <a:gd name="T65" fmla="*/ 379 h 398"/>
                <a:gd name="T66" fmla="*/ 278 w 493"/>
                <a:gd name="T67" fmla="*/ 397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3" h="398">
                  <a:moveTo>
                    <a:pt x="213" y="63"/>
                  </a:moveTo>
                  <a:lnTo>
                    <a:pt x="213" y="63"/>
                  </a:lnTo>
                  <a:cubicBezTo>
                    <a:pt x="134" y="63"/>
                    <a:pt x="67" y="101"/>
                    <a:pt x="52" y="160"/>
                  </a:cubicBezTo>
                  <a:lnTo>
                    <a:pt x="52" y="160"/>
                  </a:lnTo>
                  <a:cubicBezTo>
                    <a:pt x="43" y="196"/>
                    <a:pt x="54" y="234"/>
                    <a:pt x="82" y="269"/>
                  </a:cubicBezTo>
                  <a:lnTo>
                    <a:pt x="82" y="269"/>
                  </a:lnTo>
                  <a:cubicBezTo>
                    <a:pt x="112" y="306"/>
                    <a:pt x="157" y="334"/>
                    <a:pt x="210" y="347"/>
                  </a:cubicBezTo>
                  <a:lnTo>
                    <a:pt x="210" y="347"/>
                  </a:lnTo>
                  <a:cubicBezTo>
                    <a:pt x="263" y="361"/>
                    <a:pt x="317" y="358"/>
                    <a:pt x="361" y="341"/>
                  </a:cubicBezTo>
                  <a:lnTo>
                    <a:pt x="361" y="341"/>
                  </a:lnTo>
                  <a:cubicBezTo>
                    <a:pt x="402" y="324"/>
                    <a:pt x="431" y="296"/>
                    <a:pt x="439" y="259"/>
                  </a:cubicBezTo>
                  <a:lnTo>
                    <a:pt x="439" y="259"/>
                  </a:lnTo>
                  <a:cubicBezTo>
                    <a:pt x="449" y="224"/>
                    <a:pt x="438" y="185"/>
                    <a:pt x="410" y="150"/>
                  </a:cubicBezTo>
                  <a:lnTo>
                    <a:pt x="410" y="150"/>
                  </a:lnTo>
                  <a:cubicBezTo>
                    <a:pt x="380" y="113"/>
                    <a:pt x="334" y="86"/>
                    <a:pt x="281" y="72"/>
                  </a:cubicBezTo>
                  <a:lnTo>
                    <a:pt x="281" y="72"/>
                  </a:lnTo>
                  <a:cubicBezTo>
                    <a:pt x="258" y="66"/>
                    <a:pt x="235" y="63"/>
                    <a:pt x="213" y="63"/>
                  </a:cubicBezTo>
                  <a:close/>
                  <a:moveTo>
                    <a:pt x="278" y="397"/>
                  </a:moveTo>
                  <a:lnTo>
                    <a:pt x="278" y="397"/>
                  </a:lnTo>
                  <a:cubicBezTo>
                    <a:pt x="253" y="397"/>
                    <a:pt x="226" y="394"/>
                    <a:pt x="200" y="387"/>
                  </a:cubicBezTo>
                  <a:lnTo>
                    <a:pt x="200" y="387"/>
                  </a:lnTo>
                  <a:cubicBezTo>
                    <a:pt x="139" y="371"/>
                    <a:pt x="86" y="338"/>
                    <a:pt x="51" y="295"/>
                  </a:cubicBezTo>
                  <a:lnTo>
                    <a:pt x="51" y="295"/>
                  </a:lnTo>
                  <a:cubicBezTo>
                    <a:pt x="14" y="250"/>
                    <a:pt x="0" y="198"/>
                    <a:pt x="13" y="150"/>
                  </a:cubicBezTo>
                  <a:lnTo>
                    <a:pt x="13" y="150"/>
                  </a:lnTo>
                  <a:cubicBezTo>
                    <a:pt x="38" y="52"/>
                    <a:pt x="163" y="0"/>
                    <a:pt x="291" y="33"/>
                  </a:cubicBezTo>
                  <a:lnTo>
                    <a:pt x="291" y="33"/>
                  </a:lnTo>
                  <a:cubicBezTo>
                    <a:pt x="352" y="48"/>
                    <a:pt x="406" y="81"/>
                    <a:pt x="441" y="125"/>
                  </a:cubicBezTo>
                  <a:lnTo>
                    <a:pt x="441" y="125"/>
                  </a:lnTo>
                  <a:cubicBezTo>
                    <a:pt x="478" y="170"/>
                    <a:pt x="492" y="221"/>
                    <a:pt x="479" y="269"/>
                  </a:cubicBezTo>
                  <a:lnTo>
                    <a:pt x="479" y="269"/>
                  </a:lnTo>
                  <a:cubicBezTo>
                    <a:pt x="467" y="318"/>
                    <a:pt x="430" y="357"/>
                    <a:pt x="376" y="379"/>
                  </a:cubicBezTo>
                  <a:lnTo>
                    <a:pt x="376" y="379"/>
                  </a:lnTo>
                  <a:cubicBezTo>
                    <a:pt x="346" y="390"/>
                    <a:pt x="312" y="397"/>
                    <a:pt x="278" y="397"/>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12" name="Freeform 371">
              <a:extLst>
                <a:ext uri="{FF2B5EF4-FFF2-40B4-BE49-F238E27FC236}">
                  <a16:creationId xmlns:a16="http://schemas.microsoft.com/office/drawing/2014/main" id="{6336FED4-0B99-A076-835D-4D13F2EB6995}"/>
                </a:ext>
              </a:extLst>
            </p:cNvPr>
            <p:cNvSpPr>
              <a:spLocks noChangeArrowheads="1"/>
            </p:cNvSpPr>
            <p:nvPr/>
          </p:nvSpPr>
          <p:spPr bwMode="auto">
            <a:xfrm>
              <a:off x="14838705" y="3508209"/>
              <a:ext cx="149776" cy="267869"/>
            </a:xfrm>
            <a:custGeom>
              <a:avLst/>
              <a:gdLst>
                <a:gd name="T0" fmla="*/ 5 w 230"/>
                <a:gd name="T1" fmla="*/ 172 h 408"/>
                <a:gd name="T2" fmla="*/ 5 w 230"/>
                <a:gd name="T3" fmla="*/ 172 h 408"/>
                <a:gd name="T4" fmla="*/ 2 w 230"/>
                <a:gd name="T5" fmla="*/ 325 h 408"/>
                <a:gd name="T6" fmla="*/ 2 w 230"/>
                <a:gd name="T7" fmla="*/ 325 h 408"/>
                <a:gd name="T8" fmla="*/ 187 w 230"/>
                <a:gd name="T9" fmla="*/ 369 h 408"/>
                <a:gd name="T10" fmla="*/ 187 w 230"/>
                <a:gd name="T11" fmla="*/ 369 h 408"/>
                <a:gd name="T12" fmla="*/ 219 w 230"/>
                <a:gd name="T13" fmla="*/ 145 h 408"/>
                <a:gd name="T14" fmla="*/ 219 w 230"/>
                <a:gd name="T15" fmla="*/ 145 h 408"/>
                <a:gd name="T16" fmla="*/ 5 w 230"/>
                <a:gd name="T17" fmla="*/ 1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408">
                  <a:moveTo>
                    <a:pt x="5" y="172"/>
                  </a:moveTo>
                  <a:lnTo>
                    <a:pt x="5" y="172"/>
                  </a:lnTo>
                  <a:cubicBezTo>
                    <a:pt x="5" y="172"/>
                    <a:pt x="9" y="189"/>
                    <a:pt x="2" y="325"/>
                  </a:cubicBezTo>
                  <a:lnTo>
                    <a:pt x="2" y="325"/>
                  </a:lnTo>
                  <a:cubicBezTo>
                    <a:pt x="0" y="368"/>
                    <a:pt x="149" y="407"/>
                    <a:pt x="187" y="369"/>
                  </a:cubicBezTo>
                  <a:lnTo>
                    <a:pt x="187" y="369"/>
                  </a:lnTo>
                  <a:cubicBezTo>
                    <a:pt x="226" y="330"/>
                    <a:pt x="210" y="290"/>
                    <a:pt x="219" y="145"/>
                  </a:cubicBezTo>
                  <a:lnTo>
                    <a:pt x="219" y="145"/>
                  </a:lnTo>
                  <a:cubicBezTo>
                    <a:pt x="229" y="0"/>
                    <a:pt x="5" y="172"/>
                    <a:pt x="5" y="172"/>
                  </a:cubicBez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14" name="Freeform 372">
              <a:extLst>
                <a:ext uri="{FF2B5EF4-FFF2-40B4-BE49-F238E27FC236}">
                  <a16:creationId xmlns:a16="http://schemas.microsoft.com/office/drawing/2014/main" id="{9F28AF59-7B49-C5C6-2D1C-DB9FBAD6F963}"/>
                </a:ext>
              </a:extLst>
            </p:cNvPr>
            <p:cNvSpPr>
              <a:spLocks noChangeArrowheads="1"/>
            </p:cNvSpPr>
            <p:nvPr/>
          </p:nvSpPr>
          <p:spPr bwMode="auto">
            <a:xfrm>
              <a:off x="14841585" y="3603261"/>
              <a:ext cx="144015" cy="120973"/>
            </a:xfrm>
            <a:custGeom>
              <a:avLst/>
              <a:gdLst>
                <a:gd name="T0" fmla="*/ 218 w 219"/>
                <a:gd name="T1" fmla="*/ 0 h 187"/>
                <a:gd name="T2" fmla="*/ 218 w 219"/>
                <a:gd name="T3" fmla="*/ 0 h 187"/>
                <a:gd name="T4" fmla="*/ 0 w 219"/>
                <a:gd name="T5" fmla="*/ 186 h 187"/>
                <a:gd name="T6" fmla="*/ 3 w 219"/>
                <a:gd name="T7" fmla="*/ 64 h 187"/>
                <a:gd name="T8" fmla="*/ 218 w 219"/>
                <a:gd name="T9" fmla="*/ 0 h 187"/>
              </a:gdLst>
              <a:ahLst/>
              <a:cxnLst>
                <a:cxn ang="0">
                  <a:pos x="T0" y="T1"/>
                </a:cxn>
                <a:cxn ang="0">
                  <a:pos x="T2" y="T3"/>
                </a:cxn>
                <a:cxn ang="0">
                  <a:pos x="T4" y="T5"/>
                </a:cxn>
                <a:cxn ang="0">
                  <a:pos x="T6" y="T7"/>
                </a:cxn>
                <a:cxn ang="0">
                  <a:pos x="T8" y="T9"/>
                </a:cxn>
              </a:cxnLst>
              <a:rect l="0" t="0" r="r" b="b"/>
              <a:pathLst>
                <a:path w="219" h="187">
                  <a:moveTo>
                    <a:pt x="218" y="0"/>
                  </a:moveTo>
                  <a:lnTo>
                    <a:pt x="218" y="0"/>
                  </a:lnTo>
                  <a:cubicBezTo>
                    <a:pt x="218" y="0"/>
                    <a:pt x="182" y="135"/>
                    <a:pt x="0" y="186"/>
                  </a:cubicBezTo>
                  <a:lnTo>
                    <a:pt x="3" y="64"/>
                  </a:lnTo>
                  <a:lnTo>
                    <a:pt x="218" y="0"/>
                  </a:lnTo>
                </a:path>
              </a:pathLst>
            </a:custGeom>
            <a:solidFill>
              <a:srgbClr val="EA9C9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15" name="Freeform 373">
              <a:extLst>
                <a:ext uri="{FF2B5EF4-FFF2-40B4-BE49-F238E27FC236}">
                  <a16:creationId xmlns:a16="http://schemas.microsoft.com/office/drawing/2014/main" id="{711DD014-A997-3AAB-2812-AA5F6F43A1FC}"/>
                </a:ext>
              </a:extLst>
            </p:cNvPr>
            <p:cNvSpPr>
              <a:spLocks noChangeArrowheads="1"/>
            </p:cNvSpPr>
            <p:nvPr/>
          </p:nvSpPr>
          <p:spPr bwMode="auto">
            <a:xfrm>
              <a:off x="14611160" y="3194258"/>
              <a:ext cx="475251" cy="478130"/>
            </a:xfrm>
            <a:custGeom>
              <a:avLst/>
              <a:gdLst>
                <a:gd name="T0" fmla="*/ 683 w 729"/>
                <a:gd name="T1" fmla="*/ 282 h 730"/>
                <a:gd name="T2" fmla="*/ 683 w 729"/>
                <a:gd name="T3" fmla="*/ 282 h 730"/>
                <a:gd name="T4" fmla="*/ 447 w 729"/>
                <a:gd name="T5" fmla="*/ 683 h 730"/>
                <a:gd name="T6" fmla="*/ 447 w 729"/>
                <a:gd name="T7" fmla="*/ 683 h 730"/>
                <a:gd name="T8" fmla="*/ 46 w 729"/>
                <a:gd name="T9" fmla="*/ 447 h 730"/>
                <a:gd name="T10" fmla="*/ 46 w 729"/>
                <a:gd name="T11" fmla="*/ 447 h 730"/>
                <a:gd name="T12" fmla="*/ 282 w 729"/>
                <a:gd name="T13" fmla="*/ 46 h 730"/>
                <a:gd name="T14" fmla="*/ 282 w 729"/>
                <a:gd name="T15" fmla="*/ 46 h 730"/>
                <a:gd name="T16" fmla="*/ 683 w 729"/>
                <a:gd name="T17" fmla="*/ 282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9" h="730">
                  <a:moveTo>
                    <a:pt x="683" y="282"/>
                  </a:moveTo>
                  <a:lnTo>
                    <a:pt x="683" y="282"/>
                  </a:lnTo>
                  <a:cubicBezTo>
                    <a:pt x="728" y="459"/>
                    <a:pt x="623" y="638"/>
                    <a:pt x="447" y="683"/>
                  </a:cubicBezTo>
                  <a:lnTo>
                    <a:pt x="447" y="683"/>
                  </a:lnTo>
                  <a:cubicBezTo>
                    <a:pt x="271" y="729"/>
                    <a:pt x="91" y="624"/>
                    <a:pt x="46" y="447"/>
                  </a:cubicBezTo>
                  <a:lnTo>
                    <a:pt x="46" y="447"/>
                  </a:lnTo>
                  <a:cubicBezTo>
                    <a:pt x="0" y="271"/>
                    <a:pt x="106" y="91"/>
                    <a:pt x="282" y="46"/>
                  </a:cubicBezTo>
                  <a:lnTo>
                    <a:pt x="282" y="46"/>
                  </a:lnTo>
                  <a:cubicBezTo>
                    <a:pt x="458" y="0"/>
                    <a:pt x="637" y="107"/>
                    <a:pt x="683" y="282"/>
                  </a:cubicBez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16" name="Freeform 374">
              <a:extLst>
                <a:ext uri="{FF2B5EF4-FFF2-40B4-BE49-F238E27FC236}">
                  <a16:creationId xmlns:a16="http://schemas.microsoft.com/office/drawing/2014/main" id="{0D11DDCE-87AC-6381-7A8D-B02EBC47803B}"/>
                </a:ext>
              </a:extLst>
            </p:cNvPr>
            <p:cNvSpPr>
              <a:spLocks noChangeArrowheads="1"/>
            </p:cNvSpPr>
            <p:nvPr/>
          </p:nvSpPr>
          <p:spPr bwMode="auto">
            <a:xfrm>
              <a:off x="14616922" y="3390118"/>
              <a:ext cx="282270" cy="103691"/>
            </a:xfrm>
            <a:custGeom>
              <a:avLst/>
              <a:gdLst>
                <a:gd name="T0" fmla="*/ 432 w 433"/>
                <a:gd name="T1" fmla="*/ 79 h 159"/>
                <a:gd name="T2" fmla="*/ 432 w 433"/>
                <a:gd name="T3" fmla="*/ 79 h 159"/>
                <a:gd name="T4" fmla="*/ 125 w 433"/>
                <a:gd name="T5" fmla="*/ 158 h 159"/>
                <a:gd name="T6" fmla="*/ 125 w 433"/>
                <a:gd name="T7" fmla="*/ 158 h 159"/>
                <a:gd name="T8" fmla="*/ 28 w 433"/>
                <a:gd name="T9" fmla="*/ 53 h 159"/>
                <a:gd name="T10" fmla="*/ 400 w 433"/>
                <a:gd name="T11" fmla="*/ 0 h 159"/>
                <a:gd name="T12" fmla="*/ 432 w 433"/>
                <a:gd name="T13" fmla="*/ 79 h 159"/>
              </a:gdLst>
              <a:ahLst/>
              <a:cxnLst>
                <a:cxn ang="0">
                  <a:pos x="T0" y="T1"/>
                </a:cxn>
                <a:cxn ang="0">
                  <a:pos x="T2" y="T3"/>
                </a:cxn>
                <a:cxn ang="0">
                  <a:pos x="T4" y="T5"/>
                </a:cxn>
                <a:cxn ang="0">
                  <a:pos x="T6" y="T7"/>
                </a:cxn>
                <a:cxn ang="0">
                  <a:pos x="T8" y="T9"/>
                </a:cxn>
                <a:cxn ang="0">
                  <a:pos x="T10" y="T11"/>
                </a:cxn>
                <a:cxn ang="0">
                  <a:pos x="T12" y="T13"/>
                </a:cxn>
              </a:cxnLst>
              <a:rect l="0" t="0" r="r" b="b"/>
              <a:pathLst>
                <a:path w="433" h="159">
                  <a:moveTo>
                    <a:pt x="432" y="79"/>
                  </a:moveTo>
                  <a:lnTo>
                    <a:pt x="432" y="79"/>
                  </a:lnTo>
                  <a:cubicBezTo>
                    <a:pt x="432" y="79"/>
                    <a:pt x="251" y="156"/>
                    <a:pt x="125" y="158"/>
                  </a:cubicBezTo>
                  <a:lnTo>
                    <a:pt x="125" y="158"/>
                  </a:lnTo>
                  <a:cubicBezTo>
                    <a:pt x="0" y="158"/>
                    <a:pt x="28" y="53"/>
                    <a:pt x="28" y="53"/>
                  </a:cubicBezTo>
                  <a:lnTo>
                    <a:pt x="400" y="0"/>
                  </a:lnTo>
                  <a:lnTo>
                    <a:pt x="432" y="79"/>
                  </a:lnTo>
                </a:path>
              </a:pathLst>
            </a:custGeom>
            <a:solidFill>
              <a:srgbClr val="EA9C9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17" name="Freeform 375">
              <a:extLst>
                <a:ext uri="{FF2B5EF4-FFF2-40B4-BE49-F238E27FC236}">
                  <a16:creationId xmlns:a16="http://schemas.microsoft.com/office/drawing/2014/main" id="{B484D50F-A00B-E74D-3A8B-A4EFC7CF922E}"/>
                </a:ext>
              </a:extLst>
            </p:cNvPr>
            <p:cNvSpPr>
              <a:spLocks noChangeArrowheads="1"/>
            </p:cNvSpPr>
            <p:nvPr/>
          </p:nvSpPr>
          <p:spPr bwMode="auto">
            <a:xfrm>
              <a:off x="14501709" y="3038722"/>
              <a:ext cx="668230" cy="532855"/>
            </a:xfrm>
            <a:custGeom>
              <a:avLst/>
              <a:gdLst>
                <a:gd name="T0" fmla="*/ 263 w 1024"/>
                <a:gd name="T1" fmla="*/ 637 h 815"/>
                <a:gd name="T2" fmla="*/ 263 w 1024"/>
                <a:gd name="T3" fmla="*/ 637 h 815"/>
                <a:gd name="T4" fmla="*/ 559 w 1024"/>
                <a:gd name="T5" fmla="*/ 597 h 815"/>
                <a:gd name="T6" fmla="*/ 559 w 1024"/>
                <a:gd name="T7" fmla="*/ 597 h 815"/>
                <a:gd name="T8" fmla="*/ 643 w 1024"/>
                <a:gd name="T9" fmla="*/ 647 h 815"/>
                <a:gd name="T10" fmla="*/ 643 w 1024"/>
                <a:gd name="T11" fmla="*/ 647 h 815"/>
                <a:gd name="T12" fmla="*/ 668 w 1024"/>
                <a:gd name="T13" fmla="*/ 665 h 815"/>
                <a:gd name="T14" fmla="*/ 668 w 1024"/>
                <a:gd name="T15" fmla="*/ 665 h 815"/>
                <a:gd name="T16" fmla="*/ 781 w 1024"/>
                <a:gd name="T17" fmla="*/ 567 h 815"/>
                <a:gd name="T18" fmla="*/ 781 w 1024"/>
                <a:gd name="T19" fmla="*/ 567 h 815"/>
                <a:gd name="T20" fmla="*/ 822 w 1024"/>
                <a:gd name="T21" fmla="*/ 661 h 815"/>
                <a:gd name="T22" fmla="*/ 822 w 1024"/>
                <a:gd name="T23" fmla="*/ 661 h 815"/>
                <a:gd name="T24" fmla="*/ 813 w 1024"/>
                <a:gd name="T25" fmla="*/ 804 h 815"/>
                <a:gd name="T26" fmla="*/ 813 w 1024"/>
                <a:gd name="T27" fmla="*/ 804 h 815"/>
                <a:gd name="T28" fmla="*/ 854 w 1024"/>
                <a:gd name="T29" fmla="*/ 333 h 815"/>
                <a:gd name="T30" fmla="*/ 854 w 1024"/>
                <a:gd name="T31" fmla="*/ 333 h 815"/>
                <a:gd name="T32" fmla="*/ 191 w 1024"/>
                <a:gd name="T33" fmla="*/ 247 h 815"/>
                <a:gd name="T34" fmla="*/ 191 w 1024"/>
                <a:gd name="T35" fmla="*/ 247 h 815"/>
                <a:gd name="T36" fmla="*/ 63 w 1024"/>
                <a:gd name="T37" fmla="*/ 254 h 815"/>
                <a:gd name="T38" fmla="*/ 63 w 1024"/>
                <a:gd name="T39" fmla="*/ 254 h 815"/>
                <a:gd name="T40" fmla="*/ 263 w 1024"/>
                <a:gd name="T41" fmla="*/ 637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4" h="815">
                  <a:moveTo>
                    <a:pt x="263" y="637"/>
                  </a:moveTo>
                  <a:lnTo>
                    <a:pt x="263" y="637"/>
                  </a:lnTo>
                  <a:cubicBezTo>
                    <a:pt x="263" y="637"/>
                    <a:pt x="421" y="569"/>
                    <a:pt x="559" y="597"/>
                  </a:cubicBezTo>
                  <a:lnTo>
                    <a:pt x="559" y="597"/>
                  </a:lnTo>
                  <a:cubicBezTo>
                    <a:pt x="592" y="604"/>
                    <a:pt x="622" y="621"/>
                    <a:pt x="643" y="647"/>
                  </a:cubicBezTo>
                  <a:lnTo>
                    <a:pt x="643" y="647"/>
                  </a:lnTo>
                  <a:cubicBezTo>
                    <a:pt x="650" y="655"/>
                    <a:pt x="658" y="663"/>
                    <a:pt x="668" y="665"/>
                  </a:cubicBezTo>
                  <a:lnTo>
                    <a:pt x="668" y="665"/>
                  </a:lnTo>
                  <a:cubicBezTo>
                    <a:pt x="693" y="671"/>
                    <a:pt x="733" y="569"/>
                    <a:pt x="781" y="567"/>
                  </a:cubicBezTo>
                  <a:lnTo>
                    <a:pt x="781" y="567"/>
                  </a:lnTo>
                  <a:cubicBezTo>
                    <a:pt x="829" y="564"/>
                    <a:pt x="860" y="598"/>
                    <a:pt x="822" y="661"/>
                  </a:cubicBezTo>
                  <a:lnTo>
                    <a:pt x="822" y="661"/>
                  </a:lnTo>
                  <a:cubicBezTo>
                    <a:pt x="782" y="723"/>
                    <a:pt x="795" y="794"/>
                    <a:pt x="813" y="804"/>
                  </a:cubicBezTo>
                  <a:lnTo>
                    <a:pt x="813" y="804"/>
                  </a:lnTo>
                  <a:cubicBezTo>
                    <a:pt x="832" y="814"/>
                    <a:pt x="1023" y="668"/>
                    <a:pt x="854" y="333"/>
                  </a:cubicBezTo>
                  <a:lnTo>
                    <a:pt x="854" y="333"/>
                  </a:lnTo>
                  <a:cubicBezTo>
                    <a:pt x="685" y="0"/>
                    <a:pt x="257" y="180"/>
                    <a:pt x="191" y="247"/>
                  </a:cubicBezTo>
                  <a:lnTo>
                    <a:pt x="191" y="247"/>
                  </a:lnTo>
                  <a:cubicBezTo>
                    <a:pt x="191" y="247"/>
                    <a:pt x="121" y="308"/>
                    <a:pt x="63" y="254"/>
                  </a:cubicBezTo>
                  <a:lnTo>
                    <a:pt x="63" y="254"/>
                  </a:lnTo>
                  <a:cubicBezTo>
                    <a:pt x="63" y="254"/>
                    <a:pt x="0" y="733"/>
                    <a:pt x="263" y="637"/>
                  </a:cubicBezTo>
                </a:path>
              </a:pathLst>
            </a:custGeom>
            <a:solidFill>
              <a:schemeClr val="accent4"/>
            </a:solidFill>
            <a:ln>
              <a:noFill/>
            </a:ln>
            <a:effectLst/>
          </p:spPr>
          <p:txBody>
            <a:bodyPr wrap="none" anchor="ctr"/>
            <a:lstStyle/>
            <a:p>
              <a:endParaRPr lang="en-US" sz="6532" dirty="0">
                <a:latin typeface="Lato Light" panose="020F0502020204030203" pitchFamily="34" charset="0"/>
              </a:endParaRPr>
            </a:p>
          </p:txBody>
        </p:sp>
        <p:sp>
          <p:nvSpPr>
            <p:cNvPr id="218" name="Freeform 217">
              <a:extLst>
                <a:ext uri="{FF2B5EF4-FFF2-40B4-BE49-F238E27FC236}">
                  <a16:creationId xmlns:a16="http://schemas.microsoft.com/office/drawing/2014/main" id="{46CBB1AA-F036-AD7F-2AE7-ADAB623FA00D}"/>
                </a:ext>
              </a:extLst>
            </p:cNvPr>
            <p:cNvSpPr>
              <a:spLocks noChangeArrowheads="1"/>
            </p:cNvSpPr>
            <p:nvPr/>
          </p:nvSpPr>
          <p:spPr bwMode="auto">
            <a:xfrm>
              <a:off x="14575225" y="4262849"/>
              <a:ext cx="689113" cy="782809"/>
            </a:xfrm>
            <a:custGeom>
              <a:avLst/>
              <a:gdLst>
                <a:gd name="connsiteX0" fmla="*/ 689113 w 689113"/>
                <a:gd name="connsiteY0" fmla="*/ 0 h 782809"/>
                <a:gd name="connsiteX1" fmla="*/ 658404 w 689113"/>
                <a:gd name="connsiteY1" fmla="*/ 316278 h 782809"/>
                <a:gd name="connsiteX2" fmla="*/ 621815 w 689113"/>
                <a:gd name="connsiteY2" fmla="*/ 380318 h 782809"/>
                <a:gd name="connsiteX3" fmla="*/ 178254 w 689113"/>
                <a:gd name="connsiteY3" fmla="*/ 670407 h 782809"/>
                <a:gd name="connsiteX4" fmla="*/ 179296 w 689113"/>
                <a:gd name="connsiteY4" fmla="*/ 671987 h 782809"/>
                <a:gd name="connsiteX5" fmla="*/ 170145 w 689113"/>
                <a:gd name="connsiteY5" fmla="*/ 690386 h 782809"/>
                <a:gd name="connsiteX6" fmla="*/ 125041 w 689113"/>
                <a:gd name="connsiteY6" fmla="*/ 740983 h 782809"/>
                <a:gd name="connsiteX7" fmla="*/ 70785 w 689113"/>
                <a:gd name="connsiteY7" fmla="*/ 774495 h 782809"/>
                <a:gd name="connsiteX8" fmla="*/ 15875 w 689113"/>
                <a:gd name="connsiteY8" fmla="*/ 775810 h 782809"/>
                <a:gd name="connsiteX9" fmla="*/ 13914 w 689113"/>
                <a:gd name="connsiteY9" fmla="*/ 774495 h 782809"/>
                <a:gd name="connsiteX10" fmla="*/ 9338 w 689113"/>
                <a:gd name="connsiteY10" fmla="*/ 723898 h 782809"/>
                <a:gd name="connsiteX11" fmla="*/ 66209 w 689113"/>
                <a:gd name="connsiteY11" fmla="*/ 666073 h 782809"/>
                <a:gd name="connsiteX12" fmla="*/ 25027 w 689113"/>
                <a:gd name="connsiteY12" fmla="*/ 680530 h 782809"/>
                <a:gd name="connsiteX13" fmla="*/ 84512 w 689113"/>
                <a:gd name="connsiteY13" fmla="*/ 637161 h 782809"/>
                <a:gd name="connsiteX14" fmla="*/ 135990 w 689113"/>
                <a:gd name="connsiteY14" fmla="*/ 617017 h 782809"/>
                <a:gd name="connsiteX15" fmla="*/ 140526 w 689113"/>
                <a:gd name="connsiteY15" fmla="*/ 613656 h 782809"/>
                <a:gd name="connsiteX16" fmla="*/ 139627 w 689113"/>
                <a:gd name="connsiteY16" fmla="*/ 612299 h 782809"/>
                <a:gd name="connsiteX17" fmla="*/ 476113 w 689113"/>
                <a:gd name="connsiteY17" fmla="*/ 305823 h 782809"/>
                <a:gd name="connsiteX18" fmla="*/ 497675 w 689113"/>
                <a:gd name="connsiteY18" fmla="*/ 256813 h 782809"/>
                <a:gd name="connsiteX19" fmla="*/ 497675 w 689113"/>
                <a:gd name="connsiteY19" fmla="*/ 92793 h 78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9113" h="782809">
                  <a:moveTo>
                    <a:pt x="689113" y="0"/>
                  </a:moveTo>
                  <a:lnTo>
                    <a:pt x="658404" y="316278"/>
                  </a:lnTo>
                  <a:cubicBezTo>
                    <a:pt x="656444" y="341764"/>
                    <a:pt x="642723" y="365289"/>
                    <a:pt x="621815" y="380318"/>
                  </a:cubicBezTo>
                  <a:lnTo>
                    <a:pt x="178254" y="670407"/>
                  </a:lnTo>
                  <a:lnTo>
                    <a:pt x="179296" y="671987"/>
                  </a:lnTo>
                  <a:lnTo>
                    <a:pt x="170145" y="690386"/>
                  </a:lnTo>
                  <a:cubicBezTo>
                    <a:pt x="160339" y="710756"/>
                    <a:pt x="144651" y="729155"/>
                    <a:pt x="125041" y="740983"/>
                  </a:cubicBezTo>
                  <a:lnTo>
                    <a:pt x="70785" y="774495"/>
                  </a:lnTo>
                  <a:cubicBezTo>
                    <a:pt x="54443" y="785009"/>
                    <a:pt x="32871" y="785666"/>
                    <a:pt x="15875" y="775810"/>
                  </a:cubicBezTo>
                  <a:cubicBezTo>
                    <a:pt x="15222" y="775152"/>
                    <a:pt x="14568" y="775152"/>
                    <a:pt x="13914" y="774495"/>
                  </a:cubicBezTo>
                  <a:cubicBezTo>
                    <a:pt x="-3082" y="763325"/>
                    <a:pt x="-4389" y="739012"/>
                    <a:pt x="9338" y="723898"/>
                  </a:cubicBezTo>
                  <a:lnTo>
                    <a:pt x="66209" y="666073"/>
                  </a:lnTo>
                  <a:cubicBezTo>
                    <a:pt x="66209" y="666073"/>
                    <a:pt x="34178" y="690386"/>
                    <a:pt x="25027" y="680530"/>
                  </a:cubicBezTo>
                  <a:cubicBezTo>
                    <a:pt x="18490" y="673959"/>
                    <a:pt x="55750" y="637818"/>
                    <a:pt x="84512" y="637161"/>
                  </a:cubicBezTo>
                  <a:cubicBezTo>
                    <a:pt x="106084" y="636175"/>
                    <a:pt x="126920" y="623362"/>
                    <a:pt x="135990" y="617017"/>
                  </a:cubicBezTo>
                  <a:lnTo>
                    <a:pt x="140526" y="613656"/>
                  </a:lnTo>
                  <a:lnTo>
                    <a:pt x="139627" y="612299"/>
                  </a:lnTo>
                  <a:lnTo>
                    <a:pt x="476113" y="305823"/>
                  </a:lnTo>
                  <a:cubicBezTo>
                    <a:pt x="489834" y="292754"/>
                    <a:pt x="497675" y="275110"/>
                    <a:pt x="497675" y="256813"/>
                  </a:cubicBezTo>
                  <a:lnTo>
                    <a:pt x="497675" y="92793"/>
                  </a:lnTo>
                  <a:close/>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6532" dirty="0">
                <a:latin typeface="Lato Light" panose="020F0502020204030203" pitchFamily="34" charset="0"/>
              </a:endParaRPr>
            </a:p>
          </p:txBody>
        </p:sp>
        <p:sp>
          <p:nvSpPr>
            <p:cNvPr id="219" name="Freeform 377">
              <a:extLst>
                <a:ext uri="{FF2B5EF4-FFF2-40B4-BE49-F238E27FC236}">
                  <a16:creationId xmlns:a16="http://schemas.microsoft.com/office/drawing/2014/main" id="{1FB6D221-6525-31C4-12E9-B47A96E4FDC8}"/>
                </a:ext>
              </a:extLst>
            </p:cNvPr>
            <p:cNvSpPr>
              <a:spLocks noChangeArrowheads="1"/>
            </p:cNvSpPr>
            <p:nvPr/>
          </p:nvSpPr>
          <p:spPr bwMode="auto">
            <a:xfrm>
              <a:off x="14974078" y="3830803"/>
              <a:ext cx="371560" cy="613505"/>
            </a:xfrm>
            <a:custGeom>
              <a:avLst/>
              <a:gdLst>
                <a:gd name="T0" fmla="*/ 355 w 570"/>
                <a:gd name="T1" fmla="*/ 0 h 941"/>
                <a:gd name="T2" fmla="*/ 355 w 570"/>
                <a:gd name="T3" fmla="*/ 0 h 941"/>
                <a:gd name="T4" fmla="*/ 569 w 570"/>
                <a:gd name="T5" fmla="*/ 853 h 941"/>
                <a:gd name="T6" fmla="*/ 569 w 570"/>
                <a:gd name="T7" fmla="*/ 853 h 941"/>
                <a:gd name="T8" fmla="*/ 151 w 570"/>
                <a:gd name="T9" fmla="*/ 890 h 941"/>
                <a:gd name="T10" fmla="*/ 151 w 570"/>
                <a:gd name="T11" fmla="*/ 890 h 941"/>
                <a:gd name="T12" fmla="*/ 355 w 570"/>
                <a:gd name="T13" fmla="*/ 0 h 941"/>
              </a:gdLst>
              <a:ahLst/>
              <a:cxnLst>
                <a:cxn ang="0">
                  <a:pos x="T0" y="T1"/>
                </a:cxn>
                <a:cxn ang="0">
                  <a:pos x="T2" y="T3"/>
                </a:cxn>
                <a:cxn ang="0">
                  <a:pos x="T4" y="T5"/>
                </a:cxn>
                <a:cxn ang="0">
                  <a:pos x="T6" y="T7"/>
                </a:cxn>
                <a:cxn ang="0">
                  <a:pos x="T8" y="T9"/>
                </a:cxn>
                <a:cxn ang="0">
                  <a:pos x="T10" y="T11"/>
                </a:cxn>
                <a:cxn ang="0">
                  <a:pos x="T12" y="T13"/>
                </a:cxn>
              </a:cxnLst>
              <a:rect l="0" t="0" r="r" b="b"/>
              <a:pathLst>
                <a:path w="570" h="941">
                  <a:moveTo>
                    <a:pt x="355" y="0"/>
                  </a:moveTo>
                  <a:lnTo>
                    <a:pt x="355" y="0"/>
                  </a:lnTo>
                  <a:cubicBezTo>
                    <a:pt x="355" y="0"/>
                    <a:pt x="511" y="235"/>
                    <a:pt x="569" y="853"/>
                  </a:cubicBezTo>
                  <a:lnTo>
                    <a:pt x="569" y="853"/>
                  </a:lnTo>
                  <a:cubicBezTo>
                    <a:pt x="569" y="853"/>
                    <a:pt x="303" y="940"/>
                    <a:pt x="151" y="890"/>
                  </a:cubicBezTo>
                  <a:lnTo>
                    <a:pt x="151" y="890"/>
                  </a:lnTo>
                  <a:cubicBezTo>
                    <a:pt x="0" y="842"/>
                    <a:pt x="355" y="0"/>
                    <a:pt x="355" y="0"/>
                  </a:cubicBez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220" name="Freeform 386">
              <a:extLst>
                <a:ext uri="{FF2B5EF4-FFF2-40B4-BE49-F238E27FC236}">
                  <a16:creationId xmlns:a16="http://schemas.microsoft.com/office/drawing/2014/main" id="{123753D9-4508-0322-A44F-98AD510027E7}"/>
                </a:ext>
              </a:extLst>
            </p:cNvPr>
            <p:cNvSpPr>
              <a:spLocks noChangeArrowheads="1"/>
            </p:cNvSpPr>
            <p:nvPr/>
          </p:nvSpPr>
          <p:spPr bwMode="auto">
            <a:xfrm>
              <a:off x="14337532" y="4041066"/>
              <a:ext cx="218903" cy="711434"/>
            </a:xfrm>
            <a:custGeom>
              <a:avLst/>
              <a:gdLst>
                <a:gd name="T0" fmla="*/ 336 w 337"/>
                <a:gd name="T1" fmla="*/ 173 h 1089"/>
                <a:gd name="T2" fmla="*/ 247 w 337"/>
                <a:gd name="T3" fmla="*/ 349 h 1089"/>
                <a:gd name="T4" fmla="*/ 247 w 337"/>
                <a:gd name="T5" fmla="*/ 349 h 1089"/>
                <a:gd name="T6" fmla="*/ 211 w 337"/>
                <a:gd name="T7" fmla="*/ 484 h 1089"/>
                <a:gd name="T8" fmla="*/ 172 w 337"/>
                <a:gd name="T9" fmla="*/ 1088 h 1089"/>
                <a:gd name="T10" fmla="*/ 54 w 337"/>
                <a:gd name="T11" fmla="*/ 1085 h 1089"/>
                <a:gd name="T12" fmla="*/ 1 w 337"/>
                <a:gd name="T13" fmla="*/ 406 h 1089"/>
                <a:gd name="T14" fmla="*/ 1 w 337"/>
                <a:gd name="T15" fmla="*/ 406 h 1089"/>
                <a:gd name="T16" fmla="*/ 5 w 337"/>
                <a:gd name="T17" fmla="*/ 343 h 1089"/>
                <a:gd name="T18" fmla="*/ 65 w 337"/>
                <a:gd name="T19" fmla="*/ 0 h 1089"/>
                <a:gd name="T20" fmla="*/ 336 w 337"/>
                <a:gd name="T21" fmla="*/ 173 h 1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1089">
                  <a:moveTo>
                    <a:pt x="336" y="173"/>
                  </a:moveTo>
                  <a:lnTo>
                    <a:pt x="247" y="349"/>
                  </a:lnTo>
                  <a:lnTo>
                    <a:pt x="247" y="349"/>
                  </a:lnTo>
                  <a:cubicBezTo>
                    <a:pt x="226" y="391"/>
                    <a:pt x="214" y="437"/>
                    <a:pt x="211" y="484"/>
                  </a:cubicBezTo>
                  <a:lnTo>
                    <a:pt x="172" y="1088"/>
                  </a:lnTo>
                  <a:lnTo>
                    <a:pt x="54" y="1085"/>
                  </a:lnTo>
                  <a:lnTo>
                    <a:pt x="1" y="406"/>
                  </a:lnTo>
                  <a:lnTo>
                    <a:pt x="1" y="406"/>
                  </a:lnTo>
                  <a:cubicBezTo>
                    <a:pt x="0" y="386"/>
                    <a:pt x="1" y="365"/>
                    <a:pt x="5" y="343"/>
                  </a:cubicBezTo>
                  <a:lnTo>
                    <a:pt x="65" y="0"/>
                  </a:lnTo>
                  <a:lnTo>
                    <a:pt x="336" y="173"/>
                  </a:ln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grpSp>
          <p:nvGrpSpPr>
            <p:cNvPr id="221" name="Group 220">
              <a:extLst>
                <a:ext uri="{FF2B5EF4-FFF2-40B4-BE49-F238E27FC236}">
                  <a16:creationId xmlns:a16="http://schemas.microsoft.com/office/drawing/2014/main" id="{B015D5A3-1BD5-7244-C84B-60B24B62ACD7}"/>
                </a:ext>
              </a:extLst>
            </p:cNvPr>
            <p:cNvGrpSpPr/>
            <p:nvPr/>
          </p:nvGrpSpPr>
          <p:grpSpPr>
            <a:xfrm>
              <a:off x="13914127" y="4516315"/>
              <a:ext cx="1059951" cy="861212"/>
              <a:chOff x="13914127" y="4516315"/>
              <a:chExt cx="1059951" cy="861212"/>
            </a:xfrm>
          </p:grpSpPr>
          <p:sp>
            <p:nvSpPr>
              <p:cNvPr id="308" name="Freeform 379">
                <a:extLst>
                  <a:ext uri="{FF2B5EF4-FFF2-40B4-BE49-F238E27FC236}">
                    <a16:creationId xmlns:a16="http://schemas.microsoft.com/office/drawing/2014/main" id="{0AA0D166-9597-C82D-CA21-266B59B6E662}"/>
                  </a:ext>
                </a:extLst>
              </p:cNvPr>
              <p:cNvSpPr>
                <a:spLocks noChangeArrowheads="1"/>
              </p:cNvSpPr>
              <p:nvPr/>
            </p:nvSpPr>
            <p:spPr bwMode="auto">
              <a:xfrm>
                <a:off x="13968854" y="4792825"/>
                <a:ext cx="999464" cy="584702"/>
              </a:xfrm>
              <a:custGeom>
                <a:avLst/>
                <a:gdLst>
                  <a:gd name="T0" fmla="*/ 1529 w 1531"/>
                  <a:gd name="T1" fmla="*/ 452 h 896"/>
                  <a:gd name="T2" fmla="*/ 1416 w 1531"/>
                  <a:gd name="T3" fmla="*/ 438 h 896"/>
                  <a:gd name="T4" fmla="*/ 681 w 1531"/>
                  <a:gd name="T5" fmla="*/ 13 h 896"/>
                  <a:gd name="T6" fmla="*/ 681 w 1531"/>
                  <a:gd name="T7" fmla="*/ 13 h 896"/>
                  <a:gd name="T8" fmla="*/ 589 w 1531"/>
                  <a:gd name="T9" fmla="*/ 18 h 896"/>
                  <a:gd name="T10" fmla="*/ 70 w 1531"/>
                  <a:gd name="T11" fmla="*/ 318 h 896"/>
                  <a:gd name="T12" fmla="*/ 1 w 1531"/>
                  <a:gd name="T13" fmla="*/ 308 h 896"/>
                  <a:gd name="T14" fmla="*/ 1 w 1531"/>
                  <a:gd name="T15" fmla="*/ 377 h 896"/>
                  <a:gd name="T16" fmla="*/ 1 w 1531"/>
                  <a:gd name="T17" fmla="*/ 377 h 896"/>
                  <a:gd name="T18" fmla="*/ 1 w 1531"/>
                  <a:gd name="T19" fmla="*/ 377 h 896"/>
                  <a:gd name="T20" fmla="*/ 17 w 1531"/>
                  <a:gd name="T21" fmla="*/ 401 h 896"/>
                  <a:gd name="T22" fmla="*/ 848 w 1531"/>
                  <a:gd name="T23" fmla="*/ 882 h 896"/>
                  <a:gd name="T24" fmla="*/ 848 w 1531"/>
                  <a:gd name="T25" fmla="*/ 882 h 896"/>
                  <a:gd name="T26" fmla="*/ 940 w 1531"/>
                  <a:gd name="T27" fmla="*/ 878 h 896"/>
                  <a:gd name="T28" fmla="*/ 1507 w 1531"/>
                  <a:gd name="T29" fmla="*/ 551 h 896"/>
                  <a:gd name="T30" fmla="*/ 1507 w 1531"/>
                  <a:gd name="T31" fmla="*/ 551 h 896"/>
                  <a:gd name="T32" fmla="*/ 1529 w 1531"/>
                  <a:gd name="T33" fmla="*/ 520 h 896"/>
                  <a:gd name="T34" fmla="*/ 1529 w 1531"/>
                  <a:gd name="T35" fmla="*/ 452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1" h="896">
                    <a:moveTo>
                      <a:pt x="1529" y="452"/>
                    </a:moveTo>
                    <a:lnTo>
                      <a:pt x="1416" y="438"/>
                    </a:lnTo>
                    <a:lnTo>
                      <a:pt x="681" y="13"/>
                    </a:lnTo>
                    <a:lnTo>
                      <a:pt x="681" y="13"/>
                    </a:lnTo>
                    <a:cubicBezTo>
                      <a:pt x="658" y="0"/>
                      <a:pt x="617" y="2"/>
                      <a:pt x="589" y="18"/>
                    </a:cubicBezTo>
                    <a:lnTo>
                      <a:pt x="70" y="318"/>
                    </a:lnTo>
                    <a:lnTo>
                      <a:pt x="1" y="308"/>
                    </a:lnTo>
                    <a:lnTo>
                      <a:pt x="1" y="377"/>
                    </a:lnTo>
                    <a:lnTo>
                      <a:pt x="1" y="377"/>
                    </a:lnTo>
                    <a:lnTo>
                      <a:pt x="1" y="377"/>
                    </a:lnTo>
                    <a:cubicBezTo>
                      <a:pt x="0" y="386"/>
                      <a:pt x="5" y="395"/>
                      <a:pt x="17" y="401"/>
                    </a:cubicBezTo>
                    <a:lnTo>
                      <a:pt x="848" y="882"/>
                    </a:lnTo>
                    <a:lnTo>
                      <a:pt x="848" y="882"/>
                    </a:lnTo>
                    <a:cubicBezTo>
                      <a:pt x="872" y="895"/>
                      <a:pt x="913" y="893"/>
                      <a:pt x="940" y="878"/>
                    </a:cubicBezTo>
                    <a:lnTo>
                      <a:pt x="1507" y="551"/>
                    </a:lnTo>
                    <a:lnTo>
                      <a:pt x="1507" y="551"/>
                    </a:lnTo>
                    <a:cubicBezTo>
                      <a:pt x="1522" y="542"/>
                      <a:pt x="1530" y="530"/>
                      <a:pt x="1529" y="520"/>
                    </a:cubicBezTo>
                    <a:lnTo>
                      <a:pt x="1529" y="452"/>
                    </a:ln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09" name="Freeform 380">
                <a:extLst>
                  <a:ext uri="{FF2B5EF4-FFF2-40B4-BE49-F238E27FC236}">
                    <a16:creationId xmlns:a16="http://schemas.microsoft.com/office/drawing/2014/main" id="{3C34A508-AE68-4AEA-A68C-80A45C6EFC66}"/>
                  </a:ext>
                </a:extLst>
              </p:cNvPr>
              <p:cNvSpPr>
                <a:spLocks noChangeArrowheads="1"/>
              </p:cNvSpPr>
              <p:nvPr/>
            </p:nvSpPr>
            <p:spPr bwMode="auto">
              <a:xfrm>
                <a:off x="13968855" y="4893635"/>
                <a:ext cx="639427" cy="483891"/>
              </a:xfrm>
              <a:custGeom>
                <a:avLst/>
                <a:gdLst>
                  <a:gd name="T0" fmla="*/ 977 w 978"/>
                  <a:gd name="T1" fmla="*/ 31 h 739"/>
                  <a:gd name="T2" fmla="*/ 925 w 978"/>
                  <a:gd name="T3" fmla="*/ 0 h 739"/>
                  <a:gd name="T4" fmla="*/ 352 w 978"/>
                  <a:gd name="T5" fmla="*/ 0 h 739"/>
                  <a:gd name="T6" fmla="*/ 70 w 978"/>
                  <a:gd name="T7" fmla="*/ 164 h 739"/>
                  <a:gd name="T8" fmla="*/ 1 w 978"/>
                  <a:gd name="T9" fmla="*/ 154 h 739"/>
                  <a:gd name="T10" fmla="*/ 1 w 978"/>
                  <a:gd name="T11" fmla="*/ 223 h 739"/>
                  <a:gd name="T12" fmla="*/ 1 w 978"/>
                  <a:gd name="T13" fmla="*/ 223 h 739"/>
                  <a:gd name="T14" fmla="*/ 1 w 978"/>
                  <a:gd name="T15" fmla="*/ 223 h 739"/>
                  <a:gd name="T16" fmla="*/ 17 w 978"/>
                  <a:gd name="T17" fmla="*/ 247 h 739"/>
                  <a:gd name="T18" fmla="*/ 848 w 978"/>
                  <a:gd name="T19" fmla="*/ 728 h 739"/>
                  <a:gd name="T20" fmla="*/ 848 w 978"/>
                  <a:gd name="T21" fmla="*/ 728 h 739"/>
                  <a:gd name="T22" fmla="*/ 896 w 978"/>
                  <a:gd name="T23" fmla="*/ 737 h 739"/>
                  <a:gd name="T24" fmla="*/ 977 w 978"/>
                  <a:gd name="T25" fmla="*/ 31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8" h="739">
                    <a:moveTo>
                      <a:pt x="977" y="31"/>
                    </a:moveTo>
                    <a:lnTo>
                      <a:pt x="925" y="0"/>
                    </a:lnTo>
                    <a:lnTo>
                      <a:pt x="352" y="0"/>
                    </a:lnTo>
                    <a:lnTo>
                      <a:pt x="70" y="164"/>
                    </a:lnTo>
                    <a:lnTo>
                      <a:pt x="1" y="154"/>
                    </a:lnTo>
                    <a:lnTo>
                      <a:pt x="1" y="223"/>
                    </a:lnTo>
                    <a:lnTo>
                      <a:pt x="1" y="223"/>
                    </a:lnTo>
                    <a:lnTo>
                      <a:pt x="1" y="223"/>
                    </a:lnTo>
                    <a:cubicBezTo>
                      <a:pt x="0" y="232"/>
                      <a:pt x="5" y="241"/>
                      <a:pt x="17" y="247"/>
                    </a:cubicBezTo>
                    <a:lnTo>
                      <a:pt x="848" y="728"/>
                    </a:lnTo>
                    <a:lnTo>
                      <a:pt x="848" y="728"/>
                    </a:lnTo>
                    <a:cubicBezTo>
                      <a:pt x="861" y="735"/>
                      <a:pt x="878" y="738"/>
                      <a:pt x="896" y="737"/>
                    </a:cubicBezTo>
                    <a:lnTo>
                      <a:pt x="977" y="31"/>
                    </a:lnTo>
                  </a:path>
                </a:pathLst>
              </a:custGeom>
              <a:solidFill>
                <a:srgbClr val="396CA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10" name="Freeform 381">
                <a:extLst>
                  <a:ext uri="{FF2B5EF4-FFF2-40B4-BE49-F238E27FC236}">
                    <a16:creationId xmlns:a16="http://schemas.microsoft.com/office/drawing/2014/main" id="{9BDF4FC3-F59D-1F03-A6BB-A0ABB48CFFFA}"/>
                  </a:ext>
                </a:extLst>
              </p:cNvPr>
              <p:cNvSpPr>
                <a:spLocks noChangeArrowheads="1"/>
              </p:cNvSpPr>
              <p:nvPr/>
            </p:nvSpPr>
            <p:spPr bwMode="auto">
              <a:xfrm>
                <a:off x="13968854" y="4994446"/>
                <a:ext cx="20161" cy="66248"/>
              </a:xfrm>
              <a:custGeom>
                <a:avLst/>
                <a:gdLst>
                  <a:gd name="T0" fmla="*/ 31 w 32"/>
                  <a:gd name="T1" fmla="*/ 5 h 102"/>
                  <a:gd name="T2" fmla="*/ 1 w 32"/>
                  <a:gd name="T3" fmla="*/ 0 h 102"/>
                  <a:gd name="T4" fmla="*/ 1 w 32"/>
                  <a:gd name="T5" fmla="*/ 69 h 102"/>
                  <a:gd name="T6" fmla="*/ 1 w 32"/>
                  <a:gd name="T7" fmla="*/ 69 h 102"/>
                  <a:gd name="T8" fmla="*/ 1 w 32"/>
                  <a:gd name="T9" fmla="*/ 69 h 102"/>
                  <a:gd name="T10" fmla="*/ 17 w 32"/>
                  <a:gd name="T11" fmla="*/ 93 h 102"/>
                  <a:gd name="T12" fmla="*/ 31 w 32"/>
                  <a:gd name="T13" fmla="*/ 101 h 102"/>
                  <a:gd name="T14" fmla="*/ 31 w 32"/>
                  <a:gd name="T15" fmla="*/ 5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02">
                    <a:moveTo>
                      <a:pt x="31" y="5"/>
                    </a:moveTo>
                    <a:lnTo>
                      <a:pt x="1" y="0"/>
                    </a:lnTo>
                    <a:lnTo>
                      <a:pt x="1" y="69"/>
                    </a:lnTo>
                    <a:lnTo>
                      <a:pt x="1" y="69"/>
                    </a:lnTo>
                    <a:lnTo>
                      <a:pt x="1" y="69"/>
                    </a:lnTo>
                    <a:cubicBezTo>
                      <a:pt x="0" y="78"/>
                      <a:pt x="5" y="87"/>
                      <a:pt x="17" y="93"/>
                    </a:cubicBezTo>
                    <a:lnTo>
                      <a:pt x="31" y="101"/>
                    </a:lnTo>
                    <a:lnTo>
                      <a:pt x="31" y="5"/>
                    </a:lnTo>
                  </a:path>
                </a:pathLst>
              </a:custGeom>
              <a:solidFill>
                <a:srgbClr val="5793C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11" name="Freeform 383">
                <a:extLst>
                  <a:ext uri="{FF2B5EF4-FFF2-40B4-BE49-F238E27FC236}">
                    <a16:creationId xmlns:a16="http://schemas.microsoft.com/office/drawing/2014/main" id="{48DB915E-A483-8138-C0C3-C607FF328928}"/>
                  </a:ext>
                </a:extLst>
              </p:cNvPr>
              <p:cNvSpPr>
                <a:spLocks noChangeArrowheads="1"/>
              </p:cNvSpPr>
              <p:nvPr/>
            </p:nvSpPr>
            <p:spPr bwMode="auto">
              <a:xfrm>
                <a:off x="13963093" y="4749621"/>
                <a:ext cx="1010985" cy="581821"/>
              </a:xfrm>
              <a:custGeom>
                <a:avLst/>
                <a:gdLst>
                  <a:gd name="T0" fmla="*/ 856 w 1546"/>
                  <a:gd name="T1" fmla="*/ 877 h 892"/>
                  <a:gd name="T2" fmla="*/ 25 w 1546"/>
                  <a:gd name="T3" fmla="*/ 397 h 892"/>
                  <a:gd name="T4" fmla="*/ 25 w 1546"/>
                  <a:gd name="T5" fmla="*/ 397 h 892"/>
                  <a:gd name="T6" fmla="*/ 31 w 1546"/>
                  <a:gd name="T7" fmla="*/ 344 h 892"/>
                  <a:gd name="T8" fmla="*/ 597 w 1546"/>
                  <a:gd name="T9" fmla="*/ 17 h 892"/>
                  <a:gd name="T10" fmla="*/ 597 w 1546"/>
                  <a:gd name="T11" fmla="*/ 17 h 892"/>
                  <a:gd name="T12" fmla="*/ 689 w 1546"/>
                  <a:gd name="T13" fmla="*/ 13 h 892"/>
                  <a:gd name="T14" fmla="*/ 1521 w 1546"/>
                  <a:gd name="T15" fmla="*/ 493 h 892"/>
                  <a:gd name="T16" fmla="*/ 1521 w 1546"/>
                  <a:gd name="T17" fmla="*/ 493 h 892"/>
                  <a:gd name="T18" fmla="*/ 1515 w 1546"/>
                  <a:gd name="T19" fmla="*/ 546 h 892"/>
                  <a:gd name="T20" fmla="*/ 948 w 1546"/>
                  <a:gd name="T21" fmla="*/ 873 h 892"/>
                  <a:gd name="T22" fmla="*/ 948 w 1546"/>
                  <a:gd name="T23" fmla="*/ 873 h 892"/>
                  <a:gd name="T24" fmla="*/ 856 w 1546"/>
                  <a:gd name="T25" fmla="*/ 877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6" h="892">
                    <a:moveTo>
                      <a:pt x="856" y="877"/>
                    </a:moveTo>
                    <a:lnTo>
                      <a:pt x="25" y="397"/>
                    </a:lnTo>
                    <a:lnTo>
                      <a:pt x="25" y="397"/>
                    </a:lnTo>
                    <a:cubicBezTo>
                      <a:pt x="0" y="383"/>
                      <a:pt x="4" y="359"/>
                      <a:pt x="31" y="344"/>
                    </a:cubicBezTo>
                    <a:lnTo>
                      <a:pt x="597" y="17"/>
                    </a:lnTo>
                    <a:lnTo>
                      <a:pt x="597" y="17"/>
                    </a:lnTo>
                    <a:cubicBezTo>
                      <a:pt x="625" y="1"/>
                      <a:pt x="666" y="0"/>
                      <a:pt x="689" y="13"/>
                    </a:cubicBezTo>
                    <a:lnTo>
                      <a:pt x="1521" y="493"/>
                    </a:lnTo>
                    <a:lnTo>
                      <a:pt x="1521" y="493"/>
                    </a:lnTo>
                    <a:cubicBezTo>
                      <a:pt x="1545" y="507"/>
                      <a:pt x="1542" y="531"/>
                      <a:pt x="1515" y="546"/>
                    </a:cubicBezTo>
                    <a:lnTo>
                      <a:pt x="948" y="873"/>
                    </a:lnTo>
                    <a:lnTo>
                      <a:pt x="948" y="873"/>
                    </a:lnTo>
                    <a:cubicBezTo>
                      <a:pt x="921" y="889"/>
                      <a:pt x="880" y="891"/>
                      <a:pt x="856" y="877"/>
                    </a:cubicBezTo>
                  </a:path>
                </a:pathLst>
              </a:custGeom>
              <a:solidFill>
                <a:schemeClr val="accent2">
                  <a:lumMod val="20000"/>
                  <a:lumOff val="8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12" name="Freeform 384">
                <a:extLst>
                  <a:ext uri="{FF2B5EF4-FFF2-40B4-BE49-F238E27FC236}">
                    <a16:creationId xmlns:a16="http://schemas.microsoft.com/office/drawing/2014/main" id="{94412F50-DF9F-41A2-7895-5FCCE46C062D}"/>
                  </a:ext>
                </a:extLst>
              </p:cNvPr>
              <p:cNvSpPr>
                <a:spLocks noChangeArrowheads="1"/>
              </p:cNvSpPr>
              <p:nvPr/>
            </p:nvSpPr>
            <p:spPr bwMode="auto">
              <a:xfrm>
                <a:off x="14049503" y="4864833"/>
                <a:ext cx="728716" cy="417643"/>
              </a:xfrm>
              <a:custGeom>
                <a:avLst/>
                <a:gdLst>
                  <a:gd name="T0" fmla="*/ 711 w 1117"/>
                  <a:gd name="T1" fmla="*/ 628 h 641"/>
                  <a:gd name="T2" fmla="*/ 19 w 1117"/>
                  <a:gd name="T3" fmla="*/ 229 h 641"/>
                  <a:gd name="T4" fmla="*/ 19 w 1117"/>
                  <a:gd name="T5" fmla="*/ 229 h 641"/>
                  <a:gd name="T6" fmla="*/ 25 w 1117"/>
                  <a:gd name="T7" fmla="*/ 185 h 641"/>
                  <a:gd name="T8" fmla="*/ 328 w 1117"/>
                  <a:gd name="T9" fmla="*/ 14 h 641"/>
                  <a:gd name="T10" fmla="*/ 328 w 1117"/>
                  <a:gd name="T11" fmla="*/ 14 h 641"/>
                  <a:gd name="T12" fmla="*/ 405 w 1117"/>
                  <a:gd name="T13" fmla="*/ 11 h 641"/>
                  <a:gd name="T14" fmla="*/ 1096 w 1117"/>
                  <a:gd name="T15" fmla="*/ 410 h 641"/>
                  <a:gd name="T16" fmla="*/ 1096 w 1117"/>
                  <a:gd name="T17" fmla="*/ 410 h 641"/>
                  <a:gd name="T18" fmla="*/ 1091 w 1117"/>
                  <a:gd name="T19" fmla="*/ 454 h 641"/>
                  <a:gd name="T20" fmla="*/ 788 w 1117"/>
                  <a:gd name="T21" fmla="*/ 625 h 641"/>
                  <a:gd name="T22" fmla="*/ 788 w 1117"/>
                  <a:gd name="T23" fmla="*/ 625 h 641"/>
                  <a:gd name="T24" fmla="*/ 711 w 1117"/>
                  <a:gd name="T25" fmla="*/ 628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7" h="641">
                    <a:moveTo>
                      <a:pt x="711" y="628"/>
                    </a:moveTo>
                    <a:lnTo>
                      <a:pt x="19" y="229"/>
                    </a:lnTo>
                    <a:lnTo>
                      <a:pt x="19" y="229"/>
                    </a:lnTo>
                    <a:cubicBezTo>
                      <a:pt x="0" y="218"/>
                      <a:pt x="2" y="198"/>
                      <a:pt x="25" y="185"/>
                    </a:cubicBezTo>
                    <a:lnTo>
                      <a:pt x="328" y="14"/>
                    </a:lnTo>
                    <a:lnTo>
                      <a:pt x="328" y="14"/>
                    </a:lnTo>
                    <a:cubicBezTo>
                      <a:pt x="351" y="1"/>
                      <a:pt x="385" y="0"/>
                      <a:pt x="405" y="11"/>
                    </a:cubicBezTo>
                    <a:lnTo>
                      <a:pt x="1096" y="410"/>
                    </a:lnTo>
                    <a:lnTo>
                      <a:pt x="1096" y="410"/>
                    </a:lnTo>
                    <a:cubicBezTo>
                      <a:pt x="1116" y="422"/>
                      <a:pt x="1113" y="441"/>
                      <a:pt x="1091" y="454"/>
                    </a:cubicBezTo>
                    <a:lnTo>
                      <a:pt x="788" y="625"/>
                    </a:lnTo>
                    <a:lnTo>
                      <a:pt x="788" y="625"/>
                    </a:lnTo>
                    <a:cubicBezTo>
                      <a:pt x="765" y="638"/>
                      <a:pt x="730" y="640"/>
                      <a:pt x="711" y="628"/>
                    </a:cubicBezTo>
                  </a:path>
                </a:pathLst>
              </a:custGeom>
              <a:solidFill>
                <a:schemeClr val="accent2">
                  <a:lumMod val="40000"/>
                  <a:lumOff val="6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13" name="Freeform 385">
                <a:extLst>
                  <a:ext uri="{FF2B5EF4-FFF2-40B4-BE49-F238E27FC236}">
                    <a16:creationId xmlns:a16="http://schemas.microsoft.com/office/drawing/2014/main" id="{9EFA6259-47B2-94E8-5B44-D0C4755CFCBC}"/>
                  </a:ext>
                </a:extLst>
              </p:cNvPr>
              <p:cNvSpPr>
                <a:spLocks noChangeArrowheads="1"/>
              </p:cNvSpPr>
              <p:nvPr/>
            </p:nvSpPr>
            <p:spPr bwMode="auto">
              <a:xfrm>
                <a:off x="14363454" y="4706416"/>
                <a:ext cx="129615" cy="250587"/>
              </a:xfrm>
              <a:custGeom>
                <a:avLst/>
                <a:gdLst>
                  <a:gd name="T0" fmla="*/ 15 w 200"/>
                  <a:gd name="T1" fmla="*/ 67 h 383"/>
                  <a:gd name="T2" fmla="*/ 7 w 200"/>
                  <a:gd name="T3" fmla="*/ 125 h 383"/>
                  <a:gd name="T4" fmla="*/ 7 w 200"/>
                  <a:gd name="T5" fmla="*/ 125 h 383"/>
                  <a:gd name="T6" fmla="*/ 11 w 200"/>
                  <a:gd name="T7" fmla="*/ 272 h 383"/>
                  <a:gd name="T8" fmla="*/ 21 w 200"/>
                  <a:gd name="T9" fmla="*/ 322 h 383"/>
                  <a:gd name="T10" fmla="*/ 21 w 200"/>
                  <a:gd name="T11" fmla="*/ 322 h 383"/>
                  <a:gd name="T12" fmla="*/ 78 w 200"/>
                  <a:gd name="T13" fmla="*/ 378 h 383"/>
                  <a:gd name="T14" fmla="*/ 78 w 200"/>
                  <a:gd name="T15" fmla="*/ 378 h 383"/>
                  <a:gd name="T16" fmla="*/ 124 w 200"/>
                  <a:gd name="T17" fmla="*/ 344 h 383"/>
                  <a:gd name="T18" fmla="*/ 138 w 200"/>
                  <a:gd name="T19" fmla="*/ 221 h 383"/>
                  <a:gd name="T20" fmla="*/ 138 w 200"/>
                  <a:gd name="T21" fmla="*/ 221 h 383"/>
                  <a:gd name="T22" fmla="*/ 184 w 200"/>
                  <a:gd name="T23" fmla="*/ 262 h 383"/>
                  <a:gd name="T24" fmla="*/ 184 w 200"/>
                  <a:gd name="T25" fmla="*/ 262 h 383"/>
                  <a:gd name="T26" fmla="*/ 133 w 200"/>
                  <a:gd name="T27" fmla="*/ 70 h 383"/>
                  <a:gd name="T28" fmla="*/ 133 w 200"/>
                  <a:gd name="T29" fmla="*/ 70 h 383"/>
                  <a:gd name="T30" fmla="*/ 15 w 200"/>
                  <a:gd name="T31" fmla="*/ 6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 h="383">
                    <a:moveTo>
                      <a:pt x="15" y="67"/>
                    </a:moveTo>
                    <a:lnTo>
                      <a:pt x="7" y="125"/>
                    </a:lnTo>
                    <a:lnTo>
                      <a:pt x="7" y="125"/>
                    </a:lnTo>
                    <a:cubicBezTo>
                      <a:pt x="0" y="173"/>
                      <a:pt x="1" y="223"/>
                      <a:pt x="11" y="272"/>
                    </a:cubicBezTo>
                    <a:lnTo>
                      <a:pt x="21" y="322"/>
                    </a:lnTo>
                    <a:lnTo>
                      <a:pt x="21" y="322"/>
                    </a:lnTo>
                    <a:cubicBezTo>
                      <a:pt x="27" y="351"/>
                      <a:pt x="50" y="373"/>
                      <a:pt x="78" y="378"/>
                    </a:cubicBezTo>
                    <a:lnTo>
                      <a:pt x="78" y="378"/>
                    </a:lnTo>
                    <a:cubicBezTo>
                      <a:pt x="100" y="382"/>
                      <a:pt x="121" y="367"/>
                      <a:pt x="124" y="344"/>
                    </a:cubicBezTo>
                    <a:lnTo>
                      <a:pt x="138" y="221"/>
                    </a:lnTo>
                    <a:lnTo>
                      <a:pt x="138" y="221"/>
                    </a:lnTo>
                    <a:cubicBezTo>
                      <a:pt x="138" y="221"/>
                      <a:pt x="169" y="262"/>
                      <a:pt x="184" y="262"/>
                    </a:cubicBezTo>
                    <a:lnTo>
                      <a:pt x="184" y="262"/>
                    </a:lnTo>
                    <a:cubicBezTo>
                      <a:pt x="199" y="262"/>
                      <a:pt x="167" y="140"/>
                      <a:pt x="133" y="70"/>
                    </a:cubicBezTo>
                    <a:lnTo>
                      <a:pt x="133" y="70"/>
                    </a:lnTo>
                    <a:cubicBezTo>
                      <a:pt x="99" y="0"/>
                      <a:pt x="15" y="67"/>
                      <a:pt x="15" y="67"/>
                    </a:cubicBez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14" name="Freeform 387">
                <a:extLst>
                  <a:ext uri="{FF2B5EF4-FFF2-40B4-BE49-F238E27FC236}">
                    <a16:creationId xmlns:a16="http://schemas.microsoft.com/office/drawing/2014/main" id="{6ACFEF56-210C-D6CB-CA69-C4381824A1DD}"/>
                  </a:ext>
                </a:extLst>
              </p:cNvPr>
              <p:cNvSpPr>
                <a:spLocks noChangeArrowheads="1"/>
              </p:cNvSpPr>
              <p:nvPr/>
            </p:nvSpPr>
            <p:spPr bwMode="auto">
              <a:xfrm>
                <a:off x="13925649" y="4516316"/>
                <a:ext cx="616385" cy="838169"/>
              </a:xfrm>
              <a:custGeom>
                <a:avLst/>
                <a:gdLst>
                  <a:gd name="T0" fmla="*/ 887 w 943"/>
                  <a:gd name="T1" fmla="*/ 1281 h 1282"/>
                  <a:gd name="T2" fmla="*/ 817 w 943"/>
                  <a:gd name="T3" fmla="*/ 1190 h 1282"/>
                  <a:gd name="T4" fmla="*/ 84 w 943"/>
                  <a:gd name="T5" fmla="*/ 766 h 1282"/>
                  <a:gd name="T6" fmla="*/ 84 w 943"/>
                  <a:gd name="T7" fmla="*/ 766 h 1282"/>
                  <a:gd name="T8" fmla="*/ 41 w 943"/>
                  <a:gd name="T9" fmla="*/ 684 h 1282"/>
                  <a:gd name="T10" fmla="*/ 42 w 943"/>
                  <a:gd name="T11" fmla="*/ 83 h 1282"/>
                  <a:gd name="T12" fmla="*/ 0 w 943"/>
                  <a:gd name="T13" fmla="*/ 28 h 1282"/>
                  <a:gd name="T14" fmla="*/ 39 w 943"/>
                  <a:gd name="T15" fmla="*/ 6 h 1282"/>
                  <a:gd name="T16" fmla="*/ 39 w 943"/>
                  <a:gd name="T17" fmla="*/ 6 h 1282"/>
                  <a:gd name="T18" fmla="*/ 39 w 943"/>
                  <a:gd name="T19" fmla="*/ 6 h 1282"/>
                  <a:gd name="T20" fmla="*/ 68 w 943"/>
                  <a:gd name="T21" fmla="*/ 7 h 1282"/>
                  <a:gd name="T22" fmla="*/ 899 w 943"/>
                  <a:gd name="T23" fmla="*/ 488 h 1282"/>
                  <a:gd name="T24" fmla="*/ 899 w 943"/>
                  <a:gd name="T25" fmla="*/ 488 h 1282"/>
                  <a:gd name="T26" fmla="*/ 942 w 943"/>
                  <a:gd name="T27" fmla="*/ 570 h 1282"/>
                  <a:gd name="T28" fmla="*/ 941 w 943"/>
                  <a:gd name="T29" fmla="*/ 1224 h 1282"/>
                  <a:gd name="T30" fmla="*/ 941 w 943"/>
                  <a:gd name="T31" fmla="*/ 1224 h 1282"/>
                  <a:gd name="T32" fmla="*/ 926 w 943"/>
                  <a:gd name="T33" fmla="*/ 1259 h 1282"/>
                  <a:gd name="T34" fmla="*/ 887 w 943"/>
                  <a:gd name="T35" fmla="*/ 1281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3" h="1282">
                    <a:moveTo>
                      <a:pt x="887" y="1281"/>
                    </a:moveTo>
                    <a:lnTo>
                      <a:pt x="817" y="1190"/>
                    </a:lnTo>
                    <a:lnTo>
                      <a:pt x="84" y="766"/>
                    </a:lnTo>
                    <a:lnTo>
                      <a:pt x="84" y="766"/>
                    </a:lnTo>
                    <a:cubicBezTo>
                      <a:pt x="60" y="752"/>
                      <a:pt x="41" y="715"/>
                      <a:pt x="41" y="684"/>
                    </a:cubicBezTo>
                    <a:lnTo>
                      <a:pt x="42" y="83"/>
                    </a:lnTo>
                    <a:lnTo>
                      <a:pt x="0" y="28"/>
                    </a:lnTo>
                    <a:lnTo>
                      <a:pt x="39" y="6"/>
                    </a:lnTo>
                    <a:lnTo>
                      <a:pt x="39" y="6"/>
                    </a:lnTo>
                    <a:lnTo>
                      <a:pt x="39" y="6"/>
                    </a:lnTo>
                    <a:cubicBezTo>
                      <a:pt x="47" y="0"/>
                      <a:pt x="57" y="1"/>
                      <a:pt x="68" y="7"/>
                    </a:cubicBezTo>
                    <a:lnTo>
                      <a:pt x="899" y="488"/>
                    </a:lnTo>
                    <a:lnTo>
                      <a:pt x="899" y="488"/>
                    </a:lnTo>
                    <a:cubicBezTo>
                      <a:pt x="923" y="502"/>
                      <a:pt x="942" y="538"/>
                      <a:pt x="942" y="570"/>
                    </a:cubicBezTo>
                    <a:lnTo>
                      <a:pt x="941" y="1224"/>
                    </a:lnTo>
                    <a:lnTo>
                      <a:pt x="941" y="1224"/>
                    </a:lnTo>
                    <a:cubicBezTo>
                      <a:pt x="941" y="1241"/>
                      <a:pt x="935" y="1254"/>
                      <a:pt x="926" y="1259"/>
                    </a:cubicBezTo>
                    <a:lnTo>
                      <a:pt x="887" y="1281"/>
                    </a:lnTo>
                  </a:path>
                </a:pathLst>
              </a:custGeom>
              <a:solidFill>
                <a:schemeClr val="accent2">
                  <a:lumMod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15" name="Freeform 388">
                <a:extLst>
                  <a:ext uri="{FF2B5EF4-FFF2-40B4-BE49-F238E27FC236}">
                    <a16:creationId xmlns:a16="http://schemas.microsoft.com/office/drawing/2014/main" id="{0931BA79-E91D-133C-504F-FB02BC725851}"/>
                  </a:ext>
                </a:extLst>
              </p:cNvPr>
              <p:cNvSpPr>
                <a:spLocks noChangeArrowheads="1"/>
              </p:cNvSpPr>
              <p:nvPr/>
            </p:nvSpPr>
            <p:spPr bwMode="auto">
              <a:xfrm>
                <a:off x="13925649" y="4516315"/>
                <a:ext cx="607745" cy="613505"/>
              </a:xfrm>
              <a:custGeom>
                <a:avLst/>
                <a:gdLst>
                  <a:gd name="T0" fmla="*/ 380 w 932"/>
                  <a:gd name="T1" fmla="*/ 937 h 938"/>
                  <a:gd name="T2" fmla="*/ 328 w 932"/>
                  <a:gd name="T3" fmla="*/ 907 h 938"/>
                  <a:gd name="T4" fmla="*/ 41 w 932"/>
                  <a:gd name="T5" fmla="*/ 410 h 938"/>
                  <a:gd name="T6" fmla="*/ 42 w 932"/>
                  <a:gd name="T7" fmla="*/ 83 h 938"/>
                  <a:gd name="T8" fmla="*/ 0 w 932"/>
                  <a:gd name="T9" fmla="*/ 28 h 938"/>
                  <a:gd name="T10" fmla="*/ 39 w 932"/>
                  <a:gd name="T11" fmla="*/ 6 h 938"/>
                  <a:gd name="T12" fmla="*/ 39 w 932"/>
                  <a:gd name="T13" fmla="*/ 6 h 938"/>
                  <a:gd name="T14" fmla="*/ 39 w 932"/>
                  <a:gd name="T15" fmla="*/ 6 h 938"/>
                  <a:gd name="T16" fmla="*/ 68 w 932"/>
                  <a:gd name="T17" fmla="*/ 7 h 938"/>
                  <a:gd name="T18" fmla="*/ 899 w 932"/>
                  <a:gd name="T19" fmla="*/ 488 h 938"/>
                  <a:gd name="T20" fmla="*/ 899 w 932"/>
                  <a:gd name="T21" fmla="*/ 488 h 938"/>
                  <a:gd name="T22" fmla="*/ 931 w 932"/>
                  <a:gd name="T23" fmla="*/ 525 h 938"/>
                  <a:gd name="T24" fmla="*/ 380 w 932"/>
                  <a:gd name="T25" fmla="*/ 937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2" h="938">
                    <a:moveTo>
                      <a:pt x="380" y="937"/>
                    </a:moveTo>
                    <a:lnTo>
                      <a:pt x="328" y="907"/>
                    </a:lnTo>
                    <a:lnTo>
                      <a:pt x="41" y="410"/>
                    </a:lnTo>
                    <a:lnTo>
                      <a:pt x="42" y="83"/>
                    </a:lnTo>
                    <a:lnTo>
                      <a:pt x="0" y="28"/>
                    </a:lnTo>
                    <a:lnTo>
                      <a:pt x="39" y="6"/>
                    </a:lnTo>
                    <a:lnTo>
                      <a:pt x="39" y="6"/>
                    </a:lnTo>
                    <a:lnTo>
                      <a:pt x="39" y="6"/>
                    </a:lnTo>
                    <a:cubicBezTo>
                      <a:pt x="47" y="0"/>
                      <a:pt x="57" y="1"/>
                      <a:pt x="68" y="7"/>
                    </a:cubicBezTo>
                    <a:lnTo>
                      <a:pt x="899" y="488"/>
                    </a:lnTo>
                    <a:lnTo>
                      <a:pt x="899" y="488"/>
                    </a:lnTo>
                    <a:cubicBezTo>
                      <a:pt x="912" y="495"/>
                      <a:pt x="923" y="509"/>
                      <a:pt x="931" y="525"/>
                    </a:cubicBezTo>
                    <a:lnTo>
                      <a:pt x="380" y="937"/>
                    </a:ln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16" name="Freeform 389">
                <a:extLst>
                  <a:ext uri="{FF2B5EF4-FFF2-40B4-BE49-F238E27FC236}">
                    <a16:creationId xmlns:a16="http://schemas.microsoft.com/office/drawing/2014/main" id="{50A9BA60-AA01-DAA3-4966-18D2D6B4A0F8}"/>
                  </a:ext>
                </a:extLst>
              </p:cNvPr>
              <p:cNvSpPr>
                <a:spLocks noChangeArrowheads="1"/>
              </p:cNvSpPr>
              <p:nvPr/>
            </p:nvSpPr>
            <p:spPr bwMode="auto">
              <a:xfrm>
                <a:off x="13925649" y="4516315"/>
                <a:ext cx="54727" cy="34564"/>
              </a:xfrm>
              <a:custGeom>
                <a:avLst/>
                <a:gdLst>
                  <a:gd name="T0" fmla="*/ 18 w 84"/>
                  <a:gd name="T1" fmla="*/ 53 h 54"/>
                  <a:gd name="T2" fmla="*/ 0 w 84"/>
                  <a:gd name="T3" fmla="*/ 28 h 54"/>
                  <a:gd name="T4" fmla="*/ 39 w 84"/>
                  <a:gd name="T5" fmla="*/ 6 h 54"/>
                  <a:gd name="T6" fmla="*/ 39 w 84"/>
                  <a:gd name="T7" fmla="*/ 6 h 54"/>
                  <a:gd name="T8" fmla="*/ 39 w 84"/>
                  <a:gd name="T9" fmla="*/ 6 h 54"/>
                  <a:gd name="T10" fmla="*/ 68 w 84"/>
                  <a:gd name="T11" fmla="*/ 7 h 54"/>
                  <a:gd name="T12" fmla="*/ 83 w 84"/>
                  <a:gd name="T13" fmla="*/ 16 h 54"/>
                  <a:gd name="T14" fmla="*/ 18 w 84"/>
                  <a:gd name="T15" fmla="*/ 53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54">
                    <a:moveTo>
                      <a:pt x="18" y="53"/>
                    </a:moveTo>
                    <a:lnTo>
                      <a:pt x="0" y="28"/>
                    </a:lnTo>
                    <a:lnTo>
                      <a:pt x="39" y="6"/>
                    </a:lnTo>
                    <a:lnTo>
                      <a:pt x="39" y="6"/>
                    </a:lnTo>
                    <a:lnTo>
                      <a:pt x="39" y="6"/>
                    </a:lnTo>
                    <a:cubicBezTo>
                      <a:pt x="47" y="0"/>
                      <a:pt x="57" y="1"/>
                      <a:pt x="68" y="7"/>
                    </a:cubicBezTo>
                    <a:lnTo>
                      <a:pt x="83" y="16"/>
                    </a:lnTo>
                    <a:lnTo>
                      <a:pt x="18" y="53"/>
                    </a:lnTo>
                  </a:path>
                </a:pathLst>
              </a:custGeom>
              <a:solidFill>
                <a:srgbClr val="5793C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17" name="Freeform 390">
                <a:extLst>
                  <a:ext uri="{FF2B5EF4-FFF2-40B4-BE49-F238E27FC236}">
                    <a16:creationId xmlns:a16="http://schemas.microsoft.com/office/drawing/2014/main" id="{6D40040A-7986-10C7-FED9-A22D08378BA9}"/>
                  </a:ext>
                </a:extLst>
              </p:cNvPr>
              <p:cNvSpPr>
                <a:spLocks noChangeArrowheads="1"/>
              </p:cNvSpPr>
              <p:nvPr/>
            </p:nvSpPr>
            <p:spPr bwMode="auto">
              <a:xfrm>
                <a:off x="14461385" y="4838910"/>
                <a:ext cx="77769" cy="77769"/>
              </a:xfrm>
              <a:custGeom>
                <a:avLst/>
                <a:gdLst>
                  <a:gd name="T0" fmla="*/ 85 w 121"/>
                  <a:gd name="T1" fmla="*/ 0 h 118"/>
                  <a:gd name="T2" fmla="*/ 85 w 121"/>
                  <a:gd name="T3" fmla="*/ 0 h 118"/>
                  <a:gd name="T4" fmla="*/ 120 w 121"/>
                  <a:gd name="T5" fmla="*/ 70 h 118"/>
                  <a:gd name="T6" fmla="*/ 39 w 121"/>
                  <a:gd name="T7" fmla="*/ 117 h 118"/>
                  <a:gd name="T8" fmla="*/ 0 w 121"/>
                  <a:gd name="T9" fmla="*/ 49 h 118"/>
                  <a:gd name="T10" fmla="*/ 85 w 121"/>
                  <a:gd name="T11" fmla="*/ 0 h 118"/>
                </a:gdLst>
                <a:ahLst/>
                <a:cxnLst>
                  <a:cxn ang="0">
                    <a:pos x="T0" y="T1"/>
                  </a:cxn>
                  <a:cxn ang="0">
                    <a:pos x="T2" y="T3"/>
                  </a:cxn>
                  <a:cxn ang="0">
                    <a:pos x="T4" y="T5"/>
                  </a:cxn>
                  <a:cxn ang="0">
                    <a:pos x="T6" y="T7"/>
                  </a:cxn>
                  <a:cxn ang="0">
                    <a:pos x="T8" y="T9"/>
                  </a:cxn>
                  <a:cxn ang="0">
                    <a:pos x="T10" y="T11"/>
                  </a:cxn>
                </a:cxnLst>
                <a:rect l="0" t="0" r="r" b="b"/>
                <a:pathLst>
                  <a:path w="121" h="118">
                    <a:moveTo>
                      <a:pt x="85" y="0"/>
                    </a:moveTo>
                    <a:lnTo>
                      <a:pt x="85" y="0"/>
                    </a:lnTo>
                    <a:cubicBezTo>
                      <a:pt x="104" y="15"/>
                      <a:pt x="118" y="43"/>
                      <a:pt x="120" y="70"/>
                    </a:cubicBezTo>
                    <a:lnTo>
                      <a:pt x="39" y="117"/>
                    </a:lnTo>
                    <a:lnTo>
                      <a:pt x="0" y="49"/>
                    </a:lnTo>
                    <a:lnTo>
                      <a:pt x="85" y="0"/>
                    </a:ln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18" name="Freeform 391">
                <a:extLst>
                  <a:ext uri="{FF2B5EF4-FFF2-40B4-BE49-F238E27FC236}">
                    <a16:creationId xmlns:a16="http://schemas.microsoft.com/office/drawing/2014/main" id="{0B0E06C5-86B7-C0AF-130E-2BFC6B5671CF}"/>
                  </a:ext>
                </a:extLst>
              </p:cNvPr>
              <p:cNvSpPr>
                <a:spLocks noChangeArrowheads="1"/>
              </p:cNvSpPr>
              <p:nvPr/>
            </p:nvSpPr>
            <p:spPr bwMode="auto">
              <a:xfrm>
                <a:off x="13914127" y="4527837"/>
                <a:ext cx="599103" cy="835288"/>
              </a:xfrm>
              <a:custGeom>
                <a:avLst/>
                <a:gdLst>
                  <a:gd name="T0" fmla="*/ 875 w 918"/>
                  <a:gd name="T1" fmla="*/ 495 h 1278"/>
                  <a:gd name="T2" fmla="*/ 43 w 918"/>
                  <a:gd name="T3" fmla="*/ 14 h 1278"/>
                  <a:gd name="T4" fmla="*/ 43 w 918"/>
                  <a:gd name="T5" fmla="*/ 14 h 1278"/>
                  <a:gd name="T6" fmla="*/ 1 w 918"/>
                  <a:gd name="T7" fmla="*/ 46 h 1278"/>
                  <a:gd name="T8" fmla="*/ 0 w 918"/>
                  <a:gd name="T9" fmla="*/ 700 h 1278"/>
                  <a:gd name="T10" fmla="*/ 0 w 918"/>
                  <a:gd name="T11" fmla="*/ 700 h 1278"/>
                  <a:gd name="T12" fmla="*/ 43 w 918"/>
                  <a:gd name="T13" fmla="*/ 782 h 1278"/>
                  <a:gd name="T14" fmla="*/ 874 w 918"/>
                  <a:gd name="T15" fmla="*/ 1263 h 1278"/>
                  <a:gd name="T16" fmla="*/ 874 w 918"/>
                  <a:gd name="T17" fmla="*/ 1263 h 1278"/>
                  <a:gd name="T18" fmla="*/ 917 w 918"/>
                  <a:gd name="T19" fmla="*/ 1231 h 1278"/>
                  <a:gd name="T20" fmla="*/ 917 w 918"/>
                  <a:gd name="T21" fmla="*/ 577 h 1278"/>
                  <a:gd name="T22" fmla="*/ 917 w 918"/>
                  <a:gd name="T23" fmla="*/ 577 h 1278"/>
                  <a:gd name="T24" fmla="*/ 875 w 918"/>
                  <a:gd name="T25" fmla="*/ 495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8" h="1278">
                    <a:moveTo>
                      <a:pt x="875" y="495"/>
                    </a:moveTo>
                    <a:lnTo>
                      <a:pt x="43" y="14"/>
                    </a:lnTo>
                    <a:lnTo>
                      <a:pt x="43" y="14"/>
                    </a:lnTo>
                    <a:cubicBezTo>
                      <a:pt x="20" y="0"/>
                      <a:pt x="1" y="15"/>
                      <a:pt x="1" y="46"/>
                    </a:cubicBezTo>
                    <a:lnTo>
                      <a:pt x="0" y="700"/>
                    </a:lnTo>
                    <a:lnTo>
                      <a:pt x="0" y="700"/>
                    </a:lnTo>
                    <a:cubicBezTo>
                      <a:pt x="0" y="731"/>
                      <a:pt x="19" y="769"/>
                      <a:pt x="43" y="782"/>
                    </a:cubicBezTo>
                    <a:lnTo>
                      <a:pt x="874" y="1263"/>
                    </a:lnTo>
                    <a:lnTo>
                      <a:pt x="874" y="1263"/>
                    </a:lnTo>
                    <a:cubicBezTo>
                      <a:pt x="897" y="1277"/>
                      <a:pt x="917" y="1262"/>
                      <a:pt x="917" y="1231"/>
                    </a:cubicBezTo>
                    <a:lnTo>
                      <a:pt x="917" y="577"/>
                    </a:lnTo>
                    <a:lnTo>
                      <a:pt x="917" y="577"/>
                    </a:lnTo>
                    <a:cubicBezTo>
                      <a:pt x="917" y="545"/>
                      <a:pt x="899" y="509"/>
                      <a:pt x="875" y="495"/>
                    </a:cubicBezTo>
                  </a:path>
                </a:pathLst>
              </a:custGeom>
              <a:solidFill>
                <a:schemeClr val="accent2">
                  <a:lumMod val="20000"/>
                  <a:lumOff val="8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grpSp>
        <p:sp>
          <p:nvSpPr>
            <p:cNvPr id="222" name="Freeform 393">
              <a:extLst>
                <a:ext uri="{FF2B5EF4-FFF2-40B4-BE49-F238E27FC236}">
                  <a16:creationId xmlns:a16="http://schemas.microsoft.com/office/drawing/2014/main" id="{2166A76C-D599-A5A1-CBBD-D0C4C66CB30F}"/>
                </a:ext>
              </a:extLst>
            </p:cNvPr>
            <p:cNvSpPr>
              <a:spLocks noChangeArrowheads="1"/>
            </p:cNvSpPr>
            <p:nvPr/>
          </p:nvSpPr>
          <p:spPr bwMode="auto">
            <a:xfrm>
              <a:off x="14320251" y="3626304"/>
              <a:ext cx="417643" cy="659588"/>
            </a:xfrm>
            <a:custGeom>
              <a:avLst/>
              <a:gdLst>
                <a:gd name="T0" fmla="*/ 444 w 639"/>
                <a:gd name="T1" fmla="*/ 0 h 1009"/>
                <a:gd name="T2" fmla="*/ 444 w 639"/>
                <a:gd name="T3" fmla="*/ 0 h 1009"/>
                <a:gd name="T4" fmla="*/ 0 w 639"/>
                <a:gd name="T5" fmla="*/ 660 h 1009"/>
                <a:gd name="T6" fmla="*/ 0 w 639"/>
                <a:gd name="T7" fmla="*/ 660 h 1009"/>
                <a:gd name="T8" fmla="*/ 373 w 639"/>
                <a:gd name="T9" fmla="*/ 932 h 1009"/>
                <a:gd name="T10" fmla="*/ 373 w 639"/>
                <a:gd name="T11" fmla="*/ 932 h 1009"/>
                <a:gd name="T12" fmla="*/ 444 w 639"/>
                <a:gd name="T13" fmla="*/ 0 h 1009"/>
              </a:gdLst>
              <a:ahLst/>
              <a:cxnLst>
                <a:cxn ang="0">
                  <a:pos x="T0" y="T1"/>
                </a:cxn>
                <a:cxn ang="0">
                  <a:pos x="T2" y="T3"/>
                </a:cxn>
                <a:cxn ang="0">
                  <a:pos x="T4" y="T5"/>
                </a:cxn>
                <a:cxn ang="0">
                  <a:pos x="T6" y="T7"/>
                </a:cxn>
                <a:cxn ang="0">
                  <a:pos x="T8" y="T9"/>
                </a:cxn>
                <a:cxn ang="0">
                  <a:pos x="T10" y="T11"/>
                </a:cxn>
                <a:cxn ang="0">
                  <a:pos x="T12" y="T13"/>
                </a:cxn>
              </a:cxnLst>
              <a:rect l="0" t="0" r="r" b="b"/>
              <a:pathLst>
                <a:path w="639" h="1009">
                  <a:moveTo>
                    <a:pt x="444" y="0"/>
                  </a:moveTo>
                  <a:lnTo>
                    <a:pt x="444" y="0"/>
                  </a:lnTo>
                  <a:cubicBezTo>
                    <a:pt x="444" y="0"/>
                    <a:pt x="128" y="344"/>
                    <a:pt x="0" y="660"/>
                  </a:cubicBezTo>
                  <a:lnTo>
                    <a:pt x="0" y="660"/>
                  </a:lnTo>
                  <a:cubicBezTo>
                    <a:pt x="0" y="660"/>
                    <a:pt x="108" y="855"/>
                    <a:pt x="373" y="932"/>
                  </a:cubicBezTo>
                  <a:lnTo>
                    <a:pt x="373" y="932"/>
                  </a:lnTo>
                  <a:cubicBezTo>
                    <a:pt x="638" y="1008"/>
                    <a:pt x="444" y="0"/>
                    <a:pt x="444" y="0"/>
                  </a:cubicBez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223" name="Freeform 222">
              <a:extLst>
                <a:ext uri="{FF2B5EF4-FFF2-40B4-BE49-F238E27FC236}">
                  <a16:creationId xmlns:a16="http://schemas.microsoft.com/office/drawing/2014/main" id="{027C4E48-FCCB-3205-98C7-5D55D4181908}"/>
                </a:ext>
              </a:extLst>
            </p:cNvPr>
            <p:cNvSpPr>
              <a:spLocks noChangeArrowheads="1"/>
            </p:cNvSpPr>
            <p:nvPr/>
          </p:nvSpPr>
          <p:spPr bwMode="auto">
            <a:xfrm>
              <a:off x="14478667" y="3897051"/>
              <a:ext cx="575405" cy="506279"/>
            </a:xfrm>
            <a:custGeom>
              <a:avLst/>
              <a:gdLst>
                <a:gd name="connsiteX0" fmla="*/ 575405 w 575405"/>
                <a:gd name="connsiteY0" fmla="*/ 129613 h 506279"/>
                <a:gd name="connsiteX1" fmla="*/ 575405 w 575405"/>
                <a:gd name="connsiteY1" fmla="*/ 506279 h 506279"/>
                <a:gd name="connsiteX2" fmla="*/ 533511 w 575405"/>
                <a:gd name="connsiteY2" fmla="*/ 444047 h 506279"/>
                <a:gd name="connsiteX3" fmla="*/ 575405 w 575405"/>
                <a:gd name="connsiteY3" fmla="*/ 129613 h 506279"/>
                <a:gd name="connsiteX4" fmla="*/ 77126 w 575405"/>
                <a:gd name="connsiteY4" fmla="*/ 0 h 506279"/>
                <a:gd name="connsiteX5" fmla="*/ 44348 w 575405"/>
                <a:gd name="connsiteY5" fmla="*/ 321944 h 506279"/>
                <a:gd name="connsiteX6" fmla="*/ 0 w 575405"/>
                <a:gd name="connsiteY6" fmla="*/ 301782 h 50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405" h="506279">
                  <a:moveTo>
                    <a:pt x="575405" y="129613"/>
                  </a:moveTo>
                  <a:lnTo>
                    <a:pt x="575405" y="506279"/>
                  </a:lnTo>
                  <a:cubicBezTo>
                    <a:pt x="549876" y="496453"/>
                    <a:pt x="532856" y="471560"/>
                    <a:pt x="533511" y="444047"/>
                  </a:cubicBezTo>
                  <a:cubicBezTo>
                    <a:pt x="535474" y="343166"/>
                    <a:pt x="575405" y="129613"/>
                    <a:pt x="575405" y="129613"/>
                  </a:cubicBezTo>
                  <a:close/>
                  <a:moveTo>
                    <a:pt x="77126" y="0"/>
                  </a:moveTo>
                  <a:lnTo>
                    <a:pt x="44348" y="321944"/>
                  </a:lnTo>
                  <a:cubicBezTo>
                    <a:pt x="28922" y="316090"/>
                    <a:pt x="13497" y="308936"/>
                    <a:pt x="0" y="301782"/>
                  </a:cubicBezTo>
                  <a:close/>
                </a:path>
              </a:pathLst>
            </a:custGeom>
            <a:solidFill>
              <a:schemeClr val="accent1">
                <a:lumMod val="5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224" name="Freeform 395">
              <a:extLst>
                <a:ext uri="{FF2B5EF4-FFF2-40B4-BE49-F238E27FC236}">
                  <a16:creationId xmlns:a16="http://schemas.microsoft.com/office/drawing/2014/main" id="{BB771F36-7BEF-204A-586C-89A1BA891ABA}"/>
                </a:ext>
              </a:extLst>
            </p:cNvPr>
            <p:cNvSpPr>
              <a:spLocks noChangeArrowheads="1"/>
            </p:cNvSpPr>
            <p:nvPr/>
          </p:nvSpPr>
          <p:spPr bwMode="auto">
            <a:xfrm>
              <a:off x="14709092" y="3565816"/>
              <a:ext cx="109451" cy="63367"/>
            </a:xfrm>
            <a:custGeom>
              <a:avLst/>
              <a:gdLst>
                <a:gd name="T0" fmla="*/ 85 w 169"/>
                <a:gd name="T1" fmla="*/ 24 h 98"/>
                <a:gd name="T2" fmla="*/ 0 w 169"/>
                <a:gd name="T3" fmla="*/ 0 h 98"/>
                <a:gd name="T4" fmla="*/ 0 w 169"/>
                <a:gd name="T5" fmla="*/ 0 h 98"/>
                <a:gd name="T6" fmla="*/ 100 w 169"/>
                <a:gd name="T7" fmla="*/ 80 h 98"/>
                <a:gd name="T8" fmla="*/ 100 w 169"/>
                <a:gd name="T9" fmla="*/ 80 h 98"/>
                <a:gd name="T10" fmla="*/ 168 w 169"/>
                <a:gd name="T11" fmla="*/ 47 h 98"/>
                <a:gd name="T12" fmla="*/ 85 w 169"/>
                <a:gd name="T13" fmla="*/ 24 h 98"/>
              </a:gdLst>
              <a:ahLst/>
              <a:cxnLst>
                <a:cxn ang="0">
                  <a:pos x="T0" y="T1"/>
                </a:cxn>
                <a:cxn ang="0">
                  <a:pos x="T2" y="T3"/>
                </a:cxn>
                <a:cxn ang="0">
                  <a:pos x="T4" y="T5"/>
                </a:cxn>
                <a:cxn ang="0">
                  <a:pos x="T6" y="T7"/>
                </a:cxn>
                <a:cxn ang="0">
                  <a:pos x="T8" y="T9"/>
                </a:cxn>
                <a:cxn ang="0">
                  <a:pos x="T10" y="T11"/>
                </a:cxn>
                <a:cxn ang="0">
                  <a:pos x="T12" y="T13"/>
                </a:cxn>
              </a:cxnLst>
              <a:rect l="0" t="0" r="r" b="b"/>
              <a:pathLst>
                <a:path w="169" h="98">
                  <a:moveTo>
                    <a:pt x="85" y="24"/>
                  </a:moveTo>
                  <a:lnTo>
                    <a:pt x="0" y="0"/>
                  </a:lnTo>
                  <a:lnTo>
                    <a:pt x="0" y="0"/>
                  </a:lnTo>
                  <a:cubicBezTo>
                    <a:pt x="0" y="0"/>
                    <a:pt x="40" y="64"/>
                    <a:pt x="100" y="80"/>
                  </a:cubicBezTo>
                  <a:lnTo>
                    <a:pt x="100" y="80"/>
                  </a:lnTo>
                  <a:cubicBezTo>
                    <a:pt x="159" y="97"/>
                    <a:pt x="168" y="47"/>
                    <a:pt x="168" y="47"/>
                  </a:cubicBezTo>
                  <a:lnTo>
                    <a:pt x="85" y="24"/>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25" name="Freeform 396">
              <a:extLst>
                <a:ext uri="{FF2B5EF4-FFF2-40B4-BE49-F238E27FC236}">
                  <a16:creationId xmlns:a16="http://schemas.microsoft.com/office/drawing/2014/main" id="{9E9DA9AB-9781-3633-4789-5D2671A101DC}"/>
                </a:ext>
              </a:extLst>
            </p:cNvPr>
            <p:cNvSpPr>
              <a:spLocks noChangeArrowheads="1"/>
            </p:cNvSpPr>
            <p:nvPr/>
          </p:nvSpPr>
          <p:spPr bwMode="auto">
            <a:xfrm>
              <a:off x="7946140" y="8102293"/>
              <a:ext cx="1454554" cy="841048"/>
            </a:xfrm>
            <a:custGeom>
              <a:avLst/>
              <a:gdLst>
                <a:gd name="T0" fmla="*/ 1007 w 2227"/>
                <a:gd name="T1" fmla="*/ 1252 h 1287"/>
                <a:gd name="T2" fmla="*/ 58 w 2227"/>
                <a:gd name="T3" fmla="*/ 704 h 1287"/>
                <a:gd name="T4" fmla="*/ 58 w 2227"/>
                <a:gd name="T5" fmla="*/ 704 h 1287"/>
                <a:gd name="T6" fmla="*/ 74 w 2227"/>
                <a:gd name="T7" fmla="*/ 573 h 1287"/>
                <a:gd name="T8" fmla="*/ 991 w 2227"/>
                <a:gd name="T9" fmla="*/ 43 h 1287"/>
                <a:gd name="T10" fmla="*/ 991 w 2227"/>
                <a:gd name="T11" fmla="*/ 43 h 1287"/>
                <a:gd name="T12" fmla="*/ 1218 w 2227"/>
                <a:gd name="T13" fmla="*/ 34 h 1287"/>
                <a:gd name="T14" fmla="*/ 2167 w 2227"/>
                <a:gd name="T15" fmla="*/ 582 h 1287"/>
                <a:gd name="T16" fmla="*/ 2167 w 2227"/>
                <a:gd name="T17" fmla="*/ 582 h 1287"/>
                <a:gd name="T18" fmla="*/ 2151 w 2227"/>
                <a:gd name="T19" fmla="*/ 713 h 1287"/>
                <a:gd name="T20" fmla="*/ 1234 w 2227"/>
                <a:gd name="T21" fmla="*/ 1242 h 1287"/>
                <a:gd name="T22" fmla="*/ 1234 w 2227"/>
                <a:gd name="T23" fmla="*/ 1242 h 1287"/>
                <a:gd name="T24" fmla="*/ 1007 w 2227"/>
                <a:gd name="T25" fmla="*/ 1252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7" h="1287">
                  <a:moveTo>
                    <a:pt x="1007" y="1252"/>
                  </a:moveTo>
                  <a:lnTo>
                    <a:pt x="58" y="704"/>
                  </a:lnTo>
                  <a:lnTo>
                    <a:pt x="58" y="704"/>
                  </a:lnTo>
                  <a:cubicBezTo>
                    <a:pt x="0" y="670"/>
                    <a:pt x="7" y="611"/>
                    <a:pt x="74" y="573"/>
                  </a:cubicBezTo>
                  <a:lnTo>
                    <a:pt x="991" y="43"/>
                  </a:lnTo>
                  <a:lnTo>
                    <a:pt x="991" y="43"/>
                  </a:lnTo>
                  <a:cubicBezTo>
                    <a:pt x="1058" y="5"/>
                    <a:pt x="1160" y="0"/>
                    <a:pt x="1218" y="34"/>
                  </a:cubicBezTo>
                  <a:lnTo>
                    <a:pt x="2167" y="582"/>
                  </a:lnTo>
                  <a:lnTo>
                    <a:pt x="2167" y="582"/>
                  </a:lnTo>
                  <a:cubicBezTo>
                    <a:pt x="2226" y="616"/>
                    <a:pt x="2218" y="674"/>
                    <a:pt x="2151" y="713"/>
                  </a:cubicBezTo>
                  <a:lnTo>
                    <a:pt x="1234" y="1242"/>
                  </a:lnTo>
                  <a:lnTo>
                    <a:pt x="1234" y="1242"/>
                  </a:lnTo>
                  <a:cubicBezTo>
                    <a:pt x="1167" y="1282"/>
                    <a:pt x="1065" y="1286"/>
                    <a:pt x="1007" y="1252"/>
                  </a:cubicBez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226" name="Freeform 397">
              <a:extLst>
                <a:ext uri="{FF2B5EF4-FFF2-40B4-BE49-F238E27FC236}">
                  <a16:creationId xmlns:a16="http://schemas.microsoft.com/office/drawing/2014/main" id="{AA3486FD-4A73-49E8-8784-C4AF9C474860}"/>
                </a:ext>
              </a:extLst>
            </p:cNvPr>
            <p:cNvSpPr>
              <a:spLocks noChangeArrowheads="1"/>
            </p:cNvSpPr>
            <p:nvPr/>
          </p:nvSpPr>
          <p:spPr bwMode="auto">
            <a:xfrm>
              <a:off x="7776204" y="7794099"/>
              <a:ext cx="1791548" cy="947620"/>
            </a:xfrm>
            <a:custGeom>
              <a:avLst/>
              <a:gdLst>
                <a:gd name="T0" fmla="*/ 2741 w 2745"/>
                <a:gd name="T1" fmla="*/ 636 h 1452"/>
                <a:gd name="T2" fmla="*/ 2741 w 2745"/>
                <a:gd name="T3" fmla="*/ 636 h 1452"/>
                <a:gd name="T4" fmla="*/ 2741 w 2745"/>
                <a:gd name="T5" fmla="*/ 226 h 1452"/>
                <a:gd name="T6" fmla="*/ 1822 w 2745"/>
                <a:gd name="T7" fmla="*/ 226 h 1452"/>
                <a:gd name="T8" fmla="*/ 1504 w 2745"/>
                <a:gd name="T9" fmla="*/ 42 h 1452"/>
                <a:gd name="T10" fmla="*/ 1504 w 2745"/>
                <a:gd name="T11" fmla="*/ 42 h 1452"/>
                <a:gd name="T12" fmla="*/ 1219 w 2745"/>
                <a:gd name="T13" fmla="*/ 54 h 1452"/>
                <a:gd name="T14" fmla="*/ 922 w 2745"/>
                <a:gd name="T15" fmla="*/ 225 h 1452"/>
                <a:gd name="T16" fmla="*/ 2 w 2745"/>
                <a:gd name="T17" fmla="*/ 225 h 1452"/>
                <a:gd name="T18" fmla="*/ 2 w 2745"/>
                <a:gd name="T19" fmla="*/ 646 h 1452"/>
                <a:gd name="T20" fmla="*/ 2 w 2745"/>
                <a:gd name="T21" fmla="*/ 646 h 1452"/>
                <a:gd name="T22" fmla="*/ 51 w 2745"/>
                <a:gd name="T23" fmla="*/ 723 h 1452"/>
                <a:gd name="T24" fmla="*/ 1240 w 2745"/>
                <a:gd name="T25" fmla="*/ 1409 h 1452"/>
                <a:gd name="T26" fmla="*/ 1240 w 2745"/>
                <a:gd name="T27" fmla="*/ 1409 h 1452"/>
                <a:gd name="T28" fmla="*/ 1524 w 2745"/>
                <a:gd name="T29" fmla="*/ 1398 h 1452"/>
                <a:gd name="T30" fmla="*/ 2672 w 2745"/>
                <a:gd name="T31" fmla="*/ 734 h 1452"/>
                <a:gd name="T32" fmla="*/ 2672 w 2745"/>
                <a:gd name="T33" fmla="*/ 734 h 1452"/>
                <a:gd name="T34" fmla="*/ 2741 w 2745"/>
                <a:gd name="T35" fmla="*/ 636 h 1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5" h="1452">
                  <a:moveTo>
                    <a:pt x="2741" y="636"/>
                  </a:moveTo>
                  <a:lnTo>
                    <a:pt x="2741" y="636"/>
                  </a:lnTo>
                  <a:lnTo>
                    <a:pt x="2741" y="226"/>
                  </a:lnTo>
                  <a:lnTo>
                    <a:pt x="1822" y="226"/>
                  </a:lnTo>
                  <a:lnTo>
                    <a:pt x="1504" y="42"/>
                  </a:lnTo>
                  <a:lnTo>
                    <a:pt x="1504" y="42"/>
                  </a:lnTo>
                  <a:cubicBezTo>
                    <a:pt x="1431" y="0"/>
                    <a:pt x="1303" y="6"/>
                    <a:pt x="1219" y="54"/>
                  </a:cubicBezTo>
                  <a:lnTo>
                    <a:pt x="922" y="225"/>
                  </a:lnTo>
                  <a:lnTo>
                    <a:pt x="2" y="225"/>
                  </a:lnTo>
                  <a:lnTo>
                    <a:pt x="2" y="646"/>
                  </a:lnTo>
                  <a:lnTo>
                    <a:pt x="2" y="646"/>
                  </a:lnTo>
                  <a:cubicBezTo>
                    <a:pt x="0" y="675"/>
                    <a:pt x="16" y="703"/>
                    <a:pt x="51" y="723"/>
                  </a:cubicBezTo>
                  <a:lnTo>
                    <a:pt x="1240" y="1409"/>
                  </a:lnTo>
                  <a:lnTo>
                    <a:pt x="1240" y="1409"/>
                  </a:lnTo>
                  <a:cubicBezTo>
                    <a:pt x="1312" y="1451"/>
                    <a:pt x="1440" y="1446"/>
                    <a:pt x="1524" y="1398"/>
                  </a:cubicBezTo>
                  <a:lnTo>
                    <a:pt x="2672" y="734"/>
                  </a:lnTo>
                  <a:lnTo>
                    <a:pt x="2672" y="734"/>
                  </a:lnTo>
                  <a:cubicBezTo>
                    <a:pt x="2720" y="707"/>
                    <a:pt x="2744" y="671"/>
                    <a:pt x="2741" y="636"/>
                  </a:cubicBezTo>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27" name="Freeform 398">
              <a:extLst>
                <a:ext uri="{FF2B5EF4-FFF2-40B4-BE49-F238E27FC236}">
                  <a16:creationId xmlns:a16="http://schemas.microsoft.com/office/drawing/2014/main" id="{C38F237F-B0F6-B65E-8C7C-60CE369E3341}"/>
                </a:ext>
              </a:extLst>
            </p:cNvPr>
            <p:cNvSpPr>
              <a:spLocks noChangeArrowheads="1"/>
            </p:cNvSpPr>
            <p:nvPr/>
          </p:nvSpPr>
          <p:spPr bwMode="auto">
            <a:xfrm>
              <a:off x="7776204" y="7802741"/>
              <a:ext cx="895773" cy="930337"/>
            </a:xfrm>
            <a:custGeom>
              <a:avLst/>
              <a:gdLst>
                <a:gd name="T0" fmla="*/ 1372 w 1373"/>
                <a:gd name="T1" fmla="*/ 0 h 1426"/>
                <a:gd name="T2" fmla="*/ 1372 w 1373"/>
                <a:gd name="T3" fmla="*/ 0 h 1426"/>
                <a:gd name="T4" fmla="*/ 1219 w 1373"/>
                <a:gd name="T5" fmla="*/ 40 h 1426"/>
                <a:gd name="T6" fmla="*/ 922 w 1373"/>
                <a:gd name="T7" fmla="*/ 211 h 1426"/>
                <a:gd name="T8" fmla="*/ 2 w 1373"/>
                <a:gd name="T9" fmla="*/ 211 h 1426"/>
                <a:gd name="T10" fmla="*/ 2 w 1373"/>
                <a:gd name="T11" fmla="*/ 632 h 1426"/>
                <a:gd name="T12" fmla="*/ 2 w 1373"/>
                <a:gd name="T13" fmla="*/ 632 h 1426"/>
                <a:gd name="T14" fmla="*/ 51 w 1373"/>
                <a:gd name="T15" fmla="*/ 709 h 1426"/>
                <a:gd name="T16" fmla="*/ 1240 w 1373"/>
                <a:gd name="T17" fmla="*/ 1395 h 1426"/>
                <a:gd name="T18" fmla="*/ 1240 w 1373"/>
                <a:gd name="T19" fmla="*/ 1395 h 1426"/>
                <a:gd name="T20" fmla="*/ 1372 w 1373"/>
                <a:gd name="T21" fmla="*/ 1424 h 1426"/>
                <a:gd name="T22" fmla="*/ 1372 w 1373"/>
                <a:gd name="T23" fmla="*/ 0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3" h="1426">
                  <a:moveTo>
                    <a:pt x="1372" y="0"/>
                  </a:moveTo>
                  <a:lnTo>
                    <a:pt x="1372" y="0"/>
                  </a:lnTo>
                  <a:cubicBezTo>
                    <a:pt x="1318" y="2"/>
                    <a:pt x="1262" y="15"/>
                    <a:pt x="1219" y="40"/>
                  </a:cubicBezTo>
                  <a:lnTo>
                    <a:pt x="922" y="211"/>
                  </a:lnTo>
                  <a:lnTo>
                    <a:pt x="2" y="211"/>
                  </a:lnTo>
                  <a:lnTo>
                    <a:pt x="2" y="632"/>
                  </a:lnTo>
                  <a:lnTo>
                    <a:pt x="2" y="632"/>
                  </a:lnTo>
                  <a:cubicBezTo>
                    <a:pt x="0" y="661"/>
                    <a:pt x="16" y="689"/>
                    <a:pt x="51" y="709"/>
                  </a:cubicBezTo>
                  <a:lnTo>
                    <a:pt x="1240" y="1395"/>
                  </a:lnTo>
                  <a:lnTo>
                    <a:pt x="1240" y="1395"/>
                  </a:lnTo>
                  <a:cubicBezTo>
                    <a:pt x="1275" y="1415"/>
                    <a:pt x="1322" y="1425"/>
                    <a:pt x="1372" y="1424"/>
                  </a:cubicBezTo>
                  <a:lnTo>
                    <a:pt x="1372" y="0"/>
                  </a:lnTo>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28" name="Freeform 399">
              <a:extLst>
                <a:ext uri="{FF2B5EF4-FFF2-40B4-BE49-F238E27FC236}">
                  <a16:creationId xmlns:a16="http://schemas.microsoft.com/office/drawing/2014/main" id="{A15C0F27-C243-0E67-B852-499D9D3F3435}"/>
                </a:ext>
              </a:extLst>
            </p:cNvPr>
            <p:cNvSpPr>
              <a:spLocks noChangeArrowheads="1"/>
            </p:cNvSpPr>
            <p:nvPr/>
          </p:nvSpPr>
          <p:spPr bwMode="auto">
            <a:xfrm>
              <a:off x="7776204" y="7940996"/>
              <a:ext cx="69127" cy="345636"/>
            </a:xfrm>
            <a:custGeom>
              <a:avLst/>
              <a:gdLst>
                <a:gd name="T0" fmla="*/ 106 w 107"/>
                <a:gd name="T1" fmla="*/ 0 h 531"/>
                <a:gd name="T2" fmla="*/ 2 w 107"/>
                <a:gd name="T3" fmla="*/ 0 h 531"/>
                <a:gd name="T4" fmla="*/ 2 w 107"/>
                <a:gd name="T5" fmla="*/ 421 h 531"/>
                <a:gd name="T6" fmla="*/ 2 w 107"/>
                <a:gd name="T7" fmla="*/ 421 h 531"/>
                <a:gd name="T8" fmla="*/ 51 w 107"/>
                <a:gd name="T9" fmla="*/ 498 h 531"/>
                <a:gd name="T10" fmla="*/ 106 w 107"/>
                <a:gd name="T11" fmla="*/ 530 h 531"/>
                <a:gd name="T12" fmla="*/ 106 w 107"/>
                <a:gd name="T13" fmla="*/ 0 h 531"/>
              </a:gdLst>
              <a:ahLst/>
              <a:cxnLst>
                <a:cxn ang="0">
                  <a:pos x="T0" y="T1"/>
                </a:cxn>
                <a:cxn ang="0">
                  <a:pos x="T2" y="T3"/>
                </a:cxn>
                <a:cxn ang="0">
                  <a:pos x="T4" y="T5"/>
                </a:cxn>
                <a:cxn ang="0">
                  <a:pos x="T6" y="T7"/>
                </a:cxn>
                <a:cxn ang="0">
                  <a:pos x="T8" y="T9"/>
                </a:cxn>
                <a:cxn ang="0">
                  <a:pos x="T10" y="T11"/>
                </a:cxn>
                <a:cxn ang="0">
                  <a:pos x="T12" y="T13"/>
                </a:cxn>
              </a:cxnLst>
              <a:rect l="0" t="0" r="r" b="b"/>
              <a:pathLst>
                <a:path w="107" h="531">
                  <a:moveTo>
                    <a:pt x="106" y="0"/>
                  </a:moveTo>
                  <a:lnTo>
                    <a:pt x="2" y="0"/>
                  </a:lnTo>
                  <a:lnTo>
                    <a:pt x="2" y="421"/>
                  </a:lnTo>
                  <a:lnTo>
                    <a:pt x="2" y="421"/>
                  </a:lnTo>
                  <a:cubicBezTo>
                    <a:pt x="0" y="450"/>
                    <a:pt x="16" y="478"/>
                    <a:pt x="51" y="498"/>
                  </a:cubicBezTo>
                  <a:lnTo>
                    <a:pt x="106" y="530"/>
                  </a:lnTo>
                  <a:lnTo>
                    <a:pt x="106" y="0"/>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29" name="Freeform 400">
              <a:extLst>
                <a:ext uri="{FF2B5EF4-FFF2-40B4-BE49-F238E27FC236}">
                  <a16:creationId xmlns:a16="http://schemas.microsoft.com/office/drawing/2014/main" id="{54BF85A4-C661-A92B-62DA-5023657BF2BC}"/>
                </a:ext>
              </a:extLst>
            </p:cNvPr>
            <p:cNvSpPr>
              <a:spLocks noChangeArrowheads="1"/>
            </p:cNvSpPr>
            <p:nvPr/>
          </p:nvSpPr>
          <p:spPr bwMode="auto">
            <a:xfrm>
              <a:off x="8597089" y="8404724"/>
              <a:ext cx="149776" cy="331236"/>
            </a:xfrm>
            <a:custGeom>
              <a:avLst/>
              <a:gdLst>
                <a:gd name="T0" fmla="*/ 0 w 228"/>
                <a:gd name="T1" fmla="*/ 481 h 509"/>
                <a:gd name="T2" fmla="*/ 0 w 228"/>
                <a:gd name="T3" fmla="*/ 481 h 509"/>
                <a:gd name="T4" fmla="*/ 227 w 228"/>
                <a:gd name="T5" fmla="*/ 479 h 509"/>
                <a:gd name="T6" fmla="*/ 227 w 228"/>
                <a:gd name="T7" fmla="*/ 0 h 509"/>
                <a:gd name="T8" fmla="*/ 0 w 228"/>
                <a:gd name="T9" fmla="*/ 0 h 509"/>
                <a:gd name="T10" fmla="*/ 0 w 228"/>
                <a:gd name="T11" fmla="*/ 481 h 509"/>
              </a:gdLst>
              <a:ahLst/>
              <a:cxnLst>
                <a:cxn ang="0">
                  <a:pos x="T0" y="T1"/>
                </a:cxn>
                <a:cxn ang="0">
                  <a:pos x="T2" y="T3"/>
                </a:cxn>
                <a:cxn ang="0">
                  <a:pos x="T4" y="T5"/>
                </a:cxn>
                <a:cxn ang="0">
                  <a:pos x="T6" y="T7"/>
                </a:cxn>
                <a:cxn ang="0">
                  <a:pos x="T8" y="T9"/>
                </a:cxn>
                <a:cxn ang="0">
                  <a:pos x="T10" y="T11"/>
                </a:cxn>
              </a:cxnLst>
              <a:rect l="0" t="0" r="r" b="b"/>
              <a:pathLst>
                <a:path w="228" h="509">
                  <a:moveTo>
                    <a:pt x="0" y="481"/>
                  </a:moveTo>
                  <a:lnTo>
                    <a:pt x="0" y="481"/>
                  </a:lnTo>
                  <a:cubicBezTo>
                    <a:pt x="63" y="508"/>
                    <a:pt x="154" y="506"/>
                    <a:pt x="227" y="479"/>
                  </a:cubicBezTo>
                  <a:lnTo>
                    <a:pt x="227" y="0"/>
                  </a:lnTo>
                  <a:lnTo>
                    <a:pt x="0" y="0"/>
                  </a:lnTo>
                  <a:lnTo>
                    <a:pt x="0" y="481"/>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30" name="Freeform 401">
              <a:extLst>
                <a:ext uri="{FF2B5EF4-FFF2-40B4-BE49-F238E27FC236}">
                  <a16:creationId xmlns:a16="http://schemas.microsoft.com/office/drawing/2014/main" id="{8C134356-CECD-6553-694A-5F118DD3ECE1}"/>
                </a:ext>
              </a:extLst>
            </p:cNvPr>
            <p:cNvSpPr>
              <a:spLocks noChangeArrowheads="1"/>
            </p:cNvSpPr>
            <p:nvPr/>
          </p:nvSpPr>
          <p:spPr bwMode="auto">
            <a:xfrm>
              <a:off x="7761801" y="7416782"/>
              <a:ext cx="1820351" cy="1051309"/>
            </a:xfrm>
            <a:custGeom>
              <a:avLst/>
              <a:gdLst>
                <a:gd name="T0" fmla="*/ 1262 w 2789"/>
                <a:gd name="T1" fmla="*/ 1567 h 1610"/>
                <a:gd name="T2" fmla="*/ 73 w 2789"/>
                <a:gd name="T3" fmla="*/ 881 h 1610"/>
                <a:gd name="T4" fmla="*/ 73 w 2789"/>
                <a:gd name="T5" fmla="*/ 881 h 1610"/>
                <a:gd name="T6" fmla="*/ 93 w 2789"/>
                <a:gd name="T7" fmla="*/ 716 h 1610"/>
                <a:gd name="T8" fmla="*/ 1241 w 2789"/>
                <a:gd name="T9" fmla="*/ 54 h 1610"/>
                <a:gd name="T10" fmla="*/ 1241 w 2789"/>
                <a:gd name="T11" fmla="*/ 54 h 1610"/>
                <a:gd name="T12" fmla="*/ 1526 w 2789"/>
                <a:gd name="T13" fmla="*/ 42 h 1610"/>
                <a:gd name="T14" fmla="*/ 2715 w 2789"/>
                <a:gd name="T15" fmla="*/ 728 h 1610"/>
                <a:gd name="T16" fmla="*/ 2715 w 2789"/>
                <a:gd name="T17" fmla="*/ 728 h 1610"/>
                <a:gd name="T18" fmla="*/ 2694 w 2789"/>
                <a:gd name="T19" fmla="*/ 893 h 1610"/>
                <a:gd name="T20" fmla="*/ 1546 w 2789"/>
                <a:gd name="T21" fmla="*/ 1555 h 1610"/>
                <a:gd name="T22" fmla="*/ 1546 w 2789"/>
                <a:gd name="T23" fmla="*/ 1555 h 1610"/>
                <a:gd name="T24" fmla="*/ 1262 w 2789"/>
                <a:gd name="T25" fmla="*/ 1567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9" h="1610">
                  <a:moveTo>
                    <a:pt x="1262" y="1567"/>
                  </a:moveTo>
                  <a:lnTo>
                    <a:pt x="73" y="881"/>
                  </a:lnTo>
                  <a:lnTo>
                    <a:pt x="73" y="881"/>
                  </a:lnTo>
                  <a:cubicBezTo>
                    <a:pt x="0" y="838"/>
                    <a:pt x="9" y="765"/>
                    <a:pt x="93" y="716"/>
                  </a:cubicBezTo>
                  <a:lnTo>
                    <a:pt x="1241" y="54"/>
                  </a:lnTo>
                  <a:lnTo>
                    <a:pt x="1241" y="54"/>
                  </a:lnTo>
                  <a:cubicBezTo>
                    <a:pt x="1325" y="5"/>
                    <a:pt x="1453" y="0"/>
                    <a:pt x="1526" y="42"/>
                  </a:cubicBezTo>
                  <a:lnTo>
                    <a:pt x="2715" y="728"/>
                  </a:lnTo>
                  <a:lnTo>
                    <a:pt x="2715" y="728"/>
                  </a:lnTo>
                  <a:cubicBezTo>
                    <a:pt x="2788" y="770"/>
                    <a:pt x="2778" y="844"/>
                    <a:pt x="2694" y="893"/>
                  </a:cubicBezTo>
                  <a:lnTo>
                    <a:pt x="1546" y="1555"/>
                  </a:lnTo>
                  <a:lnTo>
                    <a:pt x="1546" y="1555"/>
                  </a:lnTo>
                  <a:cubicBezTo>
                    <a:pt x="1462" y="1604"/>
                    <a:pt x="1334" y="1609"/>
                    <a:pt x="1262" y="1567"/>
                  </a:cubicBezTo>
                </a:path>
              </a:pathLst>
            </a:custGeom>
            <a:solidFill>
              <a:schemeClr val="accent5">
                <a:lumMod val="60000"/>
                <a:lumOff val="40000"/>
              </a:schemeClr>
            </a:solidFill>
            <a:ln>
              <a:noFill/>
            </a:ln>
            <a:effectLst/>
          </p:spPr>
          <p:txBody>
            <a:bodyPr wrap="none" anchor="ctr"/>
            <a:lstStyle/>
            <a:p>
              <a:endParaRPr lang="en-US" sz="6532" dirty="0">
                <a:latin typeface="Lato Light" panose="020F0502020204030203" pitchFamily="34" charset="0"/>
              </a:endParaRPr>
            </a:p>
          </p:txBody>
        </p:sp>
        <p:sp>
          <p:nvSpPr>
            <p:cNvPr id="231" name="Freeform 402">
              <a:extLst>
                <a:ext uri="{FF2B5EF4-FFF2-40B4-BE49-F238E27FC236}">
                  <a16:creationId xmlns:a16="http://schemas.microsoft.com/office/drawing/2014/main" id="{A3A937F1-ED3C-2BC9-7AA1-0EA2F1F65DE7}"/>
                </a:ext>
              </a:extLst>
            </p:cNvPr>
            <p:cNvSpPr>
              <a:spLocks noChangeArrowheads="1"/>
            </p:cNvSpPr>
            <p:nvPr/>
          </p:nvSpPr>
          <p:spPr bwMode="auto">
            <a:xfrm>
              <a:off x="7908698" y="7500309"/>
              <a:ext cx="1526560" cy="881373"/>
            </a:xfrm>
            <a:custGeom>
              <a:avLst/>
              <a:gdLst>
                <a:gd name="T0" fmla="*/ 1057 w 2336"/>
                <a:gd name="T1" fmla="*/ 1313 h 1350"/>
                <a:gd name="T2" fmla="*/ 61 w 2336"/>
                <a:gd name="T3" fmla="*/ 738 h 1350"/>
                <a:gd name="T4" fmla="*/ 61 w 2336"/>
                <a:gd name="T5" fmla="*/ 738 h 1350"/>
                <a:gd name="T6" fmla="*/ 78 w 2336"/>
                <a:gd name="T7" fmla="*/ 601 h 1350"/>
                <a:gd name="T8" fmla="*/ 1040 w 2336"/>
                <a:gd name="T9" fmla="*/ 46 h 1350"/>
                <a:gd name="T10" fmla="*/ 1040 w 2336"/>
                <a:gd name="T11" fmla="*/ 46 h 1350"/>
                <a:gd name="T12" fmla="*/ 1278 w 2336"/>
                <a:gd name="T13" fmla="*/ 36 h 1350"/>
                <a:gd name="T14" fmla="*/ 2274 w 2336"/>
                <a:gd name="T15" fmla="*/ 611 h 1350"/>
                <a:gd name="T16" fmla="*/ 2274 w 2336"/>
                <a:gd name="T17" fmla="*/ 611 h 1350"/>
                <a:gd name="T18" fmla="*/ 2257 w 2336"/>
                <a:gd name="T19" fmla="*/ 748 h 1350"/>
                <a:gd name="T20" fmla="*/ 1295 w 2336"/>
                <a:gd name="T21" fmla="*/ 1303 h 1350"/>
                <a:gd name="T22" fmla="*/ 1295 w 2336"/>
                <a:gd name="T23" fmla="*/ 1303 h 1350"/>
                <a:gd name="T24" fmla="*/ 1057 w 2336"/>
                <a:gd name="T25" fmla="*/ 1313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36" h="1350">
                  <a:moveTo>
                    <a:pt x="1057" y="1313"/>
                  </a:moveTo>
                  <a:lnTo>
                    <a:pt x="61" y="738"/>
                  </a:lnTo>
                  <a:lnTo>
                    <a:pt x="61" y="738"/>
                  </a:lnTo>
                  <a:cubicBezTo>
                    <a:pt x="0" y="703"/>
                    <a:pt x="7" y="642"/>
                    <a:pt x="78" y="601"/>
                  </a:cubicBezTo>
                  <a:lnTo>
                    <a:pt x="1040" y="46"/>
                  </a:lnTo>
                  <a:lnTo>
                    <a:pt x="1040" y="46"/>
                  </a:lnTo>
                  <a:cubicBezTo>
                    <a:pt x="1110" y="4"/>
                    <a:pt x="1217" y="0"/>
                    <a:pt x="1278" y="36"/>
                  </a:cubicBezTo>
                  <a:lnTo>
                    <a:pt x="2274" y="611"/>
                  </a:lnTo>
                  <a:lnTo>
                    <a:pt x="2274" y="611"/>
                  </a:lnTo>
                  <a:cubicBezTo>
                    <a:pt x="2335" y="646"/>
                    <a:pt x="2328" y="707"/>
                    <a:pt x="2257" y="748"/>
                  </a:cubicBezTo>
                  <a:lnTo>
                    <a:pt x="1295" y="1303"/>
                  </a:lnTo>
                  <a:lnTo>
                    <a:pt x="1295" y="1303"/>
                  </a:lnTo>
                  <a:cubicBezTo>
                    <a:pt x="1225" y="1344"/>
                    <a:pt x="1118" y="1349"/>
                    <a:pt x="1057" y="1313"/>
                  </a:cubicBez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32" name="Freeform 406">
              <a:extLst>
                <a:ext uri="{FF2B5EF4-FFF2-40B4-BE49-F238E27FC236}">
                  <a16:creationId xmlns:a16="http://schemas.microsoft.com/office/drawing/2014/main" id="{79A69501-40BE-64A6-603F-428F8E727C9F}"/>
                </a:ext>
              </a:extLst>
            </p:cNvPr>
            <p:cNvSpPr>
              <a:spLocks noChangeArrowheads="1"/>
            </p:cNvSpPr>
            <p:nvPr/>
          </p:nvSpPr>
          <p:spPr bwMode="auto">
            <a:xfrm>
              <a:off x="7776204" y="7364936"/>
              <a:ext cx="1791548" cy="947619"/>
            </a:xfrm>
            <a:custGeom>
              <a:avLst/>
              <a:gdLst>
                <a:gd name="T0" fmla="*/ 2741 w 2745"/>
                <a:gd name="T1" fmla="*/ 636 h 1452"/>
                <a:gd name="T2" fmla="*/ 2741 w 2745"/>
                <a:gd name="T3" fmla="*/ 636 h 1452"/>
                <a:gd name="T4" fmla="*/ 2741 w 2745"/>
                <a:gd name="T5" fmla="*/ 226 h 1452"/>
                <a:gd name="T6" fmla="*/ 1822 w 2745"/>
                <a:gd name="T7" fmla="*/ 225 h 1452"/>
                <a:gd name="T8" fmla="*/ 1504 w 2745"/>
                <a:gd name="T9" fmla="*/ 42 h 1452"/>
                <a:gd name="T10" fmla="*/ 1504 w 2745"/>
                <a:gd name="T11" fmla="*/ 42 h 1452"/>
                <a:gd name="T12" fmla="*/ 1219 w 2745"/>
                <a:gd name="T13" fmla="*/ 54 h 1452"/>
                <a:gd name="T14" fmla="*/ 922 w 2745"/>
                <a:gd name="T15" fmla="*/ 225 h 1452"/>
                <a:gd name="T16" fmla="*/ 2 w 2745"/>
                <a:gd name="T17" fmla="*/ 224 h 1452"/>
                <a:gd name="T18" fmla="*/ 2 w 2745"/>
                <a:gd name="T19" fmla="*/ 646 h 1452"/>
                <a:gd name="T20" fmla="*/ 2 w 2745"/>
                <a:gd name="T21" fmla="*/ 646 h 1452"/>
                <a:gd name="T22" fmla="*/ 51 w 2745"/>
                <a:gd name="T23" fmla="*/ 722 h 1452"/>
                <a:gd name="T24" fmla="*/ 1240 w 2745"/>
                <a:gd name="T25" fmla="*/ 1409 h 1452"/>
                <a:gd name="T26" fmla="*/ 1240 w 2745"/>
                <a:gd name="T27" fmla="*/ 1409 h 1452"/>
                <a:gd name="T28" fmla="*/ 1524 w 2745"/>
                <a:gd name="T29" fmla="*/ 1397 h 1452"/>
                <a:gd name="T30" fmla="*/ 2672 w 2745"/>
                <a:gd name="T31" fmla="*/ 734 h 1452"/>
                <a:gd name="T32" fmla="*/ 2672 w 2745"/>
                <a:gd name="T33" fmla="*/ 734 h 1452"/>
                <a:gd name="T34" fmla="*/ 2741 w 2745"/>
                <a:gd name="T35" fmla="*/ 636 h 1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5" h="1452">
                  <a:moveTo>
                    <a:pt x="2741" y="636"/>
                  </a:moveTo>
                  <a:lnTo>
                    <a:pt x="2741" y="636"/>
                  </a:lnTo>
                  <a:lnTo>
                    <a:pt x="2741" y="226"/>
                  </a:lnTo>
                  <a:lnTo>
                    <a:pt x="1822" y="225"/>
                  </a:lnTo>
                  <a:lnTo>
                    <a:pt x="1504" y="42"/>
                  </a:lnTo>
                  <a:lnTo>
                    <a:pt x="1504" y="42"/>
                  </a:lnTo>
                  <a:cubicBezTo>
                    <a:pt x="1431" y="0"/>
                    <a:pt x="1303" y="5"/>
                    <a:pt x="1219" y="54"/>
                  </a:cubicBezTo>
                  <a:lnTo>
                    <a:pt x="922" y="225"/>
                  </a:lnTo>
                  <a:lnTo>
                    <a:pt x="2" y="224"/>
                  </a:lnTo>
                  <a:lnTo>
                    <a:pt x="2" y="646"/>
                  </a:lnTo>
                  <a:lnTo>
                    <a:pt x="2" y="646"/>
                  </a:lnTo>
                  <a:cubicBezTo>
                    <a:pt x="0" y="675"/>
                    <a:pt x="16" y="702"/>
                    <a:pt x="51" y="722"/>
                  </a:cubicBezTo>
                  <a:lnTo>
                    <a:pt x="1240" y="1409"/>
                  </a:lnTo>
                  <a:lnTo>
                    <a:pt x="1240" y="1409"/>
                  </a:lnTo>
                  <a:cubicBezTo>
                    <a:pt x="1312" y="1451"/>
                    <a:pt x="1440" y="1446"/>
                    <a:pt x="1524" y="1397"/>
                  </a:cubicBezTo>
                  <a:lnTo>
                    <a:pt x="2672" y="734"/>
                  </a:lnTo>
                  <a:lnTo>
                    <a:pt x="2672" y="734"/>
                  </a:lnTo>
                  <a:cubicBezTo>
                    <a:pt x="2720" y="707"/>
                    <a:pt x="2744" y="670"/>
                    <a:pt x="2741" y="636"/>
                  </a:cubicBezTo>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33" name="Freeform 407">
              <a:extLst>
                <a:ext uri="{FF2B5EF4-FFF2-40B4-BE49-F238E27FC236}">
                  <a16:creationId xmlns:a16="http://schemas.microsoft.com/office/drawing/2014/main" id="{A7E514E7-39C6-53FB-5F07-4B6EC19F9B3E}"/>
                </a:ext>
              </a:extLst>
            </p:cNvPr>
            <p:cNvSpPr>
              <a:spLocks noChangeArrowheads="1"/>
            </p:cNvSpPr>
            <p:nvPr/>
          </p:nvSpPr>
          <p:spPr bwMode="auto">
            <a:xfrm>
              <a:off x="7776204" y="7373576"/>
              <a:ext cx="895773" cy="930339"/>
            </a:xfrm>
            <a:custGeom>
              <a:avLst/>
              <a:gdLst>
                <a:gd name="T0" fmla="*/ 1372 w 1373"/>
                <a:gd name="T1" fmla="*/ 0 h 1426"/>
                <a:gd name="T2" fmla="*/ 1372 w 1373"/>
                <a:gd name="T3" fmla="*/ 0 h 1426"/>
                <a:gd name="T4" fmla="*/ 1219 w 1373"/>
                <a:gd name="T5" fmla="*/ 41 h 1426"/>
                <a:gd name="T6" fmla="*/ 922 w 1373"/>
                <a:gd name="T7" fmla="*/ 212 h 1426"/>
                <a:gd name="T8" fmla="*/ 2 w 1373"/>
                <a:gd name="T9" fmla="*/ 211 h 1426"/>
                <a:gd name="T10" fmla="*/ 2 w 1373"/>
                <a:gd name="T11" fmla="*/ 633 h 1426"/>
                <a:gd name="T12" fmla="*/ 2 w 1373"/>
                <a:gd name="T13" fmla="*/ 633 h 1426"/>
                <a:gd name="T14" fmla="*/ 51 w 1373"/>
                <a:gd name="T15" fmla="*/ 709 h 1426"/>
                <a:gd name="T16" fmla="*/ 1240 w 1373"/>
                <a:gd name="T17" fmla="*/ 1396 h 1426"/>
                <a:gd name="T18" fmla="*/ 1240 w 1373"/>
                <a:gd name="T19" fmla="*/ 1396 h 1426"/>
                <a:gd name="T20" fmla="*/ 1372 w 1373"/>
                <a:gd name="T21" fmla="*/ 1424 h 1426"/>
                <a:gd name="T22" fmla="*/ 1372 w 1373"/>
                <a:gd name="T23" fmla="*/ 0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3" h="1426">
                  <a:moveTo>
                    <a:pt x="1372" y="0"/>
                  </a:moveTo>
                  <a:lnTo>
                    <a:pt x="1372" y="0"/>
                  </a:lnTo>
                  <a:cubicBezTo>
                    <a:pt x="1318" y="2"/>
                    <a:pt x="1262" y="16"/>
                    <a:pt x="1219" y="41"/>
                  </a:cubicBezTo>
                  <a:lnTo>
                    <a:pt x="922" y="212"/>
                  </a:lnTo>
                  <a:lnTo>
                    <a:pt x="2" y="211"/>
                  </a:lnTo>
                  <a:lnTo>
                    <a:pt x="2" y="633"/>
                  </a:lnTo>
                  <a:lnTo>
                    <a:pt x="2" y="633"/>
                  </a:lnTo>
                  <a:cubicBezTo>
                    <a:pt x="0" y="662"/>
                    <a:pt x="16" y="689"/>
                    <a:pt x="51" y="709"/>
                  </a:cubicBezTo>
                  <a:lnTo>
                    <a:pt x="1240" y="1396"/>
                  </a:lnTo>
                  <a:lnTo>
                    <a:pt x="1240" y="1396"/>
                  </a:lnTo>
                  <a:cubicBezTo>
                    <a:pt x="1275" y="1416"/>
                    <a:pt x="1322" y="1425"/>
                    <a:pt x="1372" y="1424"/>
                  </a:cubicBezTo>
                  <a:lnTo>
                    <a:pt x="1372" y="0"/>
                  </a:lnTo>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34" name="Freeform 408">
              <a:extLst>
                <a:ext uri="{FF2B5EF4-FFF2-40B4-BE49-F238E27FC236}">
                  <a16:creationId xmlns:a16="http://schemas.microsoft.com/office/drawing/2014/main" id="{78F072C5-747E-8609-A130-BCDD8D7A320F}"/>
                </a:ext>
              </a:extLst>
            </p:cNvPr>
            <p:cNvSpPr>
              <a:spLocks noChangeArrowheads="1"/>
            </p:cNvSpPr>
            <p:nvPr/>
          </p:nvSpPr>
          <p:spPr bwMode="auto">
            <a:xfrm>
              <a:off x="7776204" y="7511830"/>
              <a:ext cx="69127" cy="348517"/>
            </a:xfrm>
            <a:custGeom>
              <a:avLst/>
              <a:gdLst>
                <a:gd name="T0" fmla="*/ 106 w 107"/>
                <a:gd name="T1" fmla="*/ 0 h 532"/>
                <a:gd name="T2" fmla="*/ 2 w 107"/>
                <a:gd name="T3" fmla="*/ 0 h 532"/>
                <a:gd name="T4" fmla="*/ 2 w 107"/>
                <a:gd name="T5" fmla="*/ 422 h 532"/>
                <a:gd name="T6" fmla="*/ 2 w 107"/>
                <a:gd name="T7" fmla="*/ 422 h 532"/>
                <a:gd name="T8" fmla="*/ 51 w 107"/>
                <a:gd name="T9" fmla="*/ 498 h 532"/>
                <a:gd name="T10" fmla="*/ 106 w 107"/>
                <a:gd name="T11" fmla="*/ 531 h 532"/>
                <a:gd name="T12" fmla="*/ 106 w 107"/>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107" h="532">
                  <a:moveTo>
                    <a:pt x="106" y="0"/>
                  </a:moveTo>
                  <a:lnTo>
                    <a:pt x="2" y="0"/>
                  </a:lnTo>
                  <a:lnTo>
                    <a:pt x="2" y="422"/>
                  </a:lnTo>
                  <a:lnTo>
                    <a:pt x="2" y="422"/>
                  </a:lnTo>
                  <a:cubicBezTo>
                    <a:pt x="0" y="451"/>
                    <a:pt x="16" y="478"/>
                    <a:pt x="51" y="498"/>
                  </a:cubicBezTo>
                  <a:lnTo>
                    <a:pt x="106" y="531"/>
                  </a:lnTo>
                  <a:lnTo>
                    <a:pt x="106" y="0"/>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35" name="Freeform 409">
              <a:extLst>
                <a:ext uri="{FF2B5EF4-FFF2-40B4-BE49-F238E27FC236}">
                  <a16:creationId xmlns:a16="http://schemas.microsoft.com/office/drawing/2014/main" id="{A72EBF05-E7E4-6D76-3DED-91B8906F1CA0}"/>
                </a:ext>
              </a:extLst>
            </p:cNvPr>
            <p:cNvSpPr>
              <a:spLocks noChangeArrowheads="1"/>
            </p:cNvSpPr>
            <p:nvPr/>
          </p:nvSpPr>
          <p:spPr bwMode="auto">
            <a:xfrm>
              <a:off x="8597089" y="7975559"/>
              <a:ext cx="149776" cy="334115"/>
            </a:xfrm>
            <a:custGeom>
              <a:avLst/>
              <a:gdLst>
                <a:gd name="T0" fmla="*/ 0 w 228"/>
                <a:gd name="T1" fmla="*/ 482 h 510"/>
                <a:gd name="T2" fmla="*/ 0 w 228"/>
                <a:gd name="T3" fmla="*/ 482 h 510"/>
                <a:gd name="T4" fmla="*/ 227 w 228"/>
                <a:gd name="T5" fmla="*/ 479 h 510"/>
                <a:gd name="T6" fmla="*/ 227 w 228"/>
                <a:gd name="T7" fmla="*/ 0 h 510"/>
                <a:gd name="T8" fmla="*/ 0 w 228"/>
                <a:gd name="T9" fmla="*/ 0 h 510"/>
                <a:gd name="T10" fmla="*/ 0 w 228"/>
                <a:gd name="T11" fmla="*/ 482 h 510"/>
              </a:gdLst>
              <a:ahLst/>
              <a:cxnLst>
                <a:cxn ang="0">
                  <a:pos x="T0" y="T1"/>
                </a:cxn>
                <a:cxn ang="0">
                  <a:pos x="T2" y="T3"/>
                </a:cxn>
                <a:cxn ang="0">
                  <a:pos x="T4" y="T5"/>
                </a:cxn>
                <a:cxn ang="0">
                  <a:pos x="T6" y="T7"/>
                </a:cxn>
                <a:cxn ang="0">
                  <a:pos x="T8" y="T9"/>
                </a:cxn>
                <a:cxn ang="0">
                  <a:pos x="T10" y="T11"/>
                </a:cxn>
              </a:cxnLst>
              <a:rect l="0" t="0" r="r" b="b"/>
              <a:pathLst>
                <a:path w="228" h="510">
                  <a:moveTo>
                    <a:pt x="0" y="482"/>
                  </a:moveTo>
                  <a:lnTo>
                    <a:pt x="0" y="482"/>
                  </a:lnTo>
                  <a:cubicBezTo>
                    <a:pt x="63" y="509"/>
                    <a:pt x="154" y="507"/>
                    <a:pt x="227" y="479"/>
                  </a:cubicBezTo>
                  <a:lnTo>
                    <a:pt x="227" y="0"/>
                  </a:lnTo>
                  <a:lnTo>
                    <a:pt x="0" y="0"/>
                  </a:lnTo>
                  <a:lnTo>
                    <a:pt x="0" y="482"/>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36" name="Freeform 410">
              <a:extLst>
                <a:ext uri="{FF2B5EF4-FFF2-40B4-BE49-F238E27FC236}">
                  <a16:creationId xmlns:a16="http://schemas.microsoft.com/office/drawing/2014/main" id="{9CE38D87-7EC4-A800-C880-7A2B07F1AC68}"/>
                </a:ext>
              </a:extLst>
            </p:cNvPr>
            <p:cNvSpPr>
              <a:spLocks noChangeArrowheads="1"/>
            </p:cNvSpPr>
            <p:nvPr/>
          </p:nvSpPr>
          <p:spPr bwMode="auto">
            <a:xfrm>
              <a:off x="7761801" y="6987615"/>
              <a:ext cx="1820351" cy="1051311"/>
            </a:xfrm>
            <a:custGeom>
              <a:avLst/>
              <a:gdLst>
                <a:gd name="T0" fmla="*/ 1262 w 2789"/>
                <a:gd name="T1" fmla="*/ 1567 h 1611"/>
                <a:gd name="T2" fmla="*/ 73 w 2789"/>
                <a:gd name="T3" fmla="*/ 881 h 1611"/>
                <a:gd name="T4" fmla="*/ 73 w 2789"/>
                <a:gd name="T5" fmla="*/ 881 h 1611"/>
                <a:gd name="T6" fmla="*/ 93 w 2789"/>
                <a:gd name="T7" fmla="*/ 717 h 1611"/>
                <a:gd name="T8" fmla="*/ 1241 w 2789"/>
                <a:gd name="T9" fmla="*/ 54 h 1611"/>
                <a:gd name="T10" fmla="*/ 1241 w 2789"/>
                <a:gd name="T11" fmla="*/ 54 h 1611"/>
                <a:gd name="T12" fmla="*/ 1526 w 2789"/>
                <a:gd name="T13" fmla="*/ 42 h 1611"/>
                <a:gd name="T14" fmla="*/ 2715 w 2789"/>
                <a:gd name="T15" fmla="*/ 729 h 1611"/>
                <a:gd name="T16" fmla="*/ 2715 w 2789"/>
                <a:gd name="T17" fmla="*/ 729 h 1611"/>
                <a:gd name="T18" fmla="*/ 2694 w 2789"/>
                <a:gd name="T19" fmla="*/ 893 h 1611"/>
                <a:gd name="T20" fmla="*/ 1546 w 2789"/>
                <a:gd name="T21" fmla="*/ 1556 h 1611"/>
                <a:gd name="T22" fmla="*/ 1546 w 2789"/>
                <a:gd name="T23" fmla="*/ 1556 h 1611"/>
                <a:gd name="T24" fmla="*/ 1262 w 2789"/>
                <a:gd name="T25" fmla="*/ 1567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9" h="1611">
                  <a:moveTo>
                    <a:pt x="1262" y="1567"/>
                  </a:moveTo>
                  <a:lnTo>
                    <a:pt x="73" y="881"/>
                  </a:lnTo>
                  <a:lnTo>
                    <a:pt x="73" y="881"/>
                  </a:lnTo>
                  <a:cubicBezTo>
                    <a:pt x="0" y="839"/>
                    <a:pt x="9" y="766"/>
                    <a:pt x="93" y="717"/>
                  </a:cubicBezTo>
                  <a:lnTo>
                    <a:pt x="1241" y="54"/>
                  </a:lnTo>
                  <a:lnTo>
                    <a:pt x="1241" y="54"/>
                  </a:lnTo>
                  <a:cubicBezTo>
                    <a:pt x="1325" y="6"/>
                    <a:pt x="1453" y="0"/>
                    <a:pt x="1526" y="42"/>
                  </a:cubicBezTo>
                  <a:lnTo>
                    <a:pt x="2715" y="729"/>
                  </a:lnTo>
                  <a:lnTo>
                    <a:pt x="2715" y="729"/>
                  </a:lnTo>
                  <a:cubicBezTo>
                    <a:pt x="2788" y="771"/>
                    <a:pt x="2778" y="844"/>
                    <a:pt x="2694" y="893"/>
                  </a:cubicBezTo>
                  <a:lnTo>
                    <a:pt x="1546" y="1556"/>
                  </a:lnTo>
                  <a:lnTo>
                    <a:pt x="1546" y="1556"/>
                  </a:lnTo>
                  <a:cubicBezTo>
                    <a:pt x="1462" y="1604"/>
                    <a:pt x="1334" y="1610"/>
                    <a:pt x="1262" y="1567"/>
                  </a:cubicBezTo>
                </a:path>
              </a:pathLst>
            </a:custGeom>
            <a:solidFill>
              <a:schemeClr val="accent5">
                <a:lumMod val="60000"/>
                <a:lumOff val="40000"/>
              </a:schemeClr>
            </a:solidFill>
            <a:ln>
              <a:noFill/>
            </a:ln>
            <a:effectLst/>
          </p:spPr>
          <p:txBody>
            <a:bodyPr wrap="none" anchor="ctr"/>
            <a:lstStyle/>
            <a:p>
              <a:endParaRPr lang="en-US" sz="6532" dirty="0">
                <a:latin typeface="Lato Light" panose="020F0502020204030203" pitchFamily="34" charset="0"/>
              </a:endParaRPr>
            </a:p>
          </p:txBody>
        </p:sp>
        <p:sp>
          <p:nvSpPr>
            <p:cNvPr id="237" name="Freeform 411">
              <a:extLst>
                <a:ext uri="{FF2B5EF4-FFF2-40B4-BE49-F238E27FC236}">
                  <a16:creationId xmlns:a16="http://schemas.microsoft.com/office/drawing/2014/main" id="{F6BEEF40-082A-1FFB-CDF2-2F63DD51745A}"/>
                </a:ext>
              </a:extLst>
            </p:cNvPr>
            <p:cNvSpPr>
              <a:spLocks noChangeArrowheads="1"/>
            </p:cNvSpPr>
            <p:nvPr/>
          </p:nvSpPr>
          <p:spPr bwMode="auto">
            <a:xfrm>
              <a:off x="7908698" y="7071145"/>
              <a:ext cx="1526560" cy="881373"/>
            </a:xfrm>
            <a:custGeom>
              <a:avLst/>
              <a:gdLst>
                <a:gd name="T0" fmla="*/ 1057 w 2336"/>
                <a:gd name="T1" fmla="*/ 1313 h 1349"/>
                <a:gd name="T2" fmla="*/ 61 w 2336"/>
                <a:gd name="T3" fmla="*/ 738 h 1349"/>
                <a:gd name="T4" fmla="*/ 61 w 2336"/>
                <a:gd name="T5" fmla="*/ 738 h 1349"/>
                <a:gd name="T6" fmla="*/ 78 w 2336"/>
                <a:gd name="T7" fmla="*/ 600 h 1349"/>
                <a:gd name="T8" fmla="*/ 1040 w 2336"/>
                <a:gd name="T9" fmla="*/ 45 h 1349"/>
                <a:gd name="T10" fmla="*/ 1040 w 2336"/>
                <a:gd name="T11" fmla="*/ 45 h 1349"/>
                <a:gd name="T12" fmla="*/ 1278 w 2336"/>
                <a:gd name="T13" fmla="*/ 35 h 1349"/>
                <a:gd name="T14" fmla="*/ 2274 w 2336"/>
                <a:gd name="T15" fmla="*/ 610 h 1349"/>
                <a:gd name="T16" fmla="*/ 2274 w 2336"/>
                <a:gd name="T17" fmla="*/ 610 h 1349"/>
                <a:gd name="T18" fmla="*/ 2257 w 2336"/>
                <a:gd name="T19" fmla="*/ 747 h 1349"/>
                <a:gd name="T20" fmla="*/ 1295 w 2336"/>
                <a:gd name="T21" fmla="*/ 1303 h 1349"/>
                <a:gd name="T22" fmla="*/ 1295 w 2336"/>
                <a:gd name="T23" fmla="*/ 1303 h 1349"/>
                <a:gd name="T24" fmla="*/ 1057 w 2336"/>
                <a:gd name="T25" fmla="*/ 1313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36" h="1349">
                  <a:moveTo>
                    <a:pt x="1057" y="1313"/>
                  </a:moveTo>
                  <a:lnTo>
                    <a:pt x="61" y="738"/>
                  </a:lnTo>
                  <a:lnTo>
                    <a:pt x="61" y="738"/>
                  </a:lnTo>
                  <a:cubicBezTo>
                    <a:pt x="0" y="703"/>
                    <a:pt x="7" y="641"/>
                    <a:pt x="78" y="600"/>
                  </a:cubicBezTo>
                  <a:lnTo>
                    <a:pt x="1040" y="45"/>
                  </a:lnTo>
                  <a:lnTo>
                    <a:pt x="1040" y="45"/>
                  </a:lnTo>
                  <a:cubicBezTo>
                    <a:pt x="1110" y="4"/>
                    <a:pt x="1217" y="0"/>
                    <a:pt x="1278" y="35"/>
                  </a:cubicBezTo>
                  <a:lnTo>
                    <a:pt x="2274" y="610"/>
                  </a:lnTo>
                  <a:lnTo>
                    <a:pt x="2274" y="610"/>
                  </a:lnTo>
                  <a:cubicBezTo>
                    <a:pt x="2335" y="645"/>
                    <a:pt x="2328" y="707"/>
                    <a:pt x="2257" y="747"/>
                  </a:cubicBezTo>
                  <a:lnTo>
                    <a:pt x="1295" y="1303"/>
                  </a:lnTo>
                  <a:lnTo>
                    <a:pt x="1295" y="1303"/>
                  </a:lnTo>
                  <a:cubicBezTo>
                    <a:pt x="1225" y="1344"/>
                    <a:pt x="1118" y="1348"/>
                    <a:pt x="1057" y="1313"/>
                  </a:cubicBez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38" name="Freeform 415">
              <a:extLst>
                <a:ext uri="{FF2B5EF4-FFF2-40B4-BE49-F238E27FC236}">
                  <a16:creationId xmlns:a16="http://schemas.microsoft.com/office/drawing/2014/main" id="{461A025D-B68A-885F-1BB1-3A876D509656}"/>
                </a:ext>
              </a:extLst>
            </p:cNvPr>
            <p:cNvSpPr>
              <a:spLocks noChangeArrowheads="1"/>
            </p:cNvSpPr>
            <p:nvPr/>
          </p:nvSpPr>
          <p:spPr bwMode="auto">
            <a:xfrm>
              <a:off x="7776204" y="6935769"/>
              <a:ext cx="1791548" cy="947620"/>
            </a:xfrm>
            <a:custGeom>
              <a:avLst/>
              <a:gdLst>
                <a:gd name="T0" fmla="*/ 2741 w 2745"/>
                <a:gd name="T1" fmla="*/ 636 h 1453"/>
                <a:gd name="T2" fmla="*/ 2741 w 2745"/>
                <a:gd name="T3" fmla="*/ 636 h 1453"/>
                <a:gd name="T4" fmla="*/ 2741 w 2745"/>
                <a:gd name="T5" fmla="*/ 227 h 1453"/>
                <a:gd name="T6" fmla="*/ 1822 w 2745"/>
                <a:gd name="T7" fmla="*/ 226 h 1453"/>
                <a:gd name="T8" fmla="*/ 1504 w 2745"/>
                <a:gd name="T9" fmla="*/ 42 h 1453"/>
                <a:gd name="T10" fmla="*/ 1504 w 2745"/>
                <a:gd name="T11" fmla="*/ 42 h 1453"/>
                <a:gd name="T12" fmla="*/ 1219 w 2745"/>
                <a:gd name="T13" fmla="*/ 55 h 1453"/>
                <a:gd name="T14" fmla="*/ 922 w 2745"/>
                <a:gd name="T15" fmla="*/ 225 h 1453"/>
                <a:gd name="T16" fmla="*/ 2 w 2745"/>
                <a:gd name="T17" fmla="*/ 225 h 1453"/>
                <a:gd name="T18" fmla="*/ 2 w 2745"/>
                <a:gd name="T19" fmla="*/ 646 h 1453"/>
                <a:gd name="T20" fmla="*/ 2 w 2745"/>
                <a:gd name="T21" fmla="*/ 646 h 1453"/>
                <a:gd name="T22" fmla="*/ 51 w 2745"/>
                <a:gd name="T23" fmla="*/ 723 h 1453"/>
                <a:gd name="T24" fmla="*/ 1240 w 2745"/>
                <a:gd name="T25" fmla="*/ 1409 h 1453"/>
                <a:gd name="T26" fmla="*/ 1240 w 2745"/>
                <a:gd name="T27" fmla="*/ 1409 h 1453"/>
                <a:gd name="T28" fmla="*/ 1524 w 2745"/>
                <a:gd name="T29" fmla="*/ 1398 h 1453"/>
                <a:gd name="T30" fmla="*/ 2672 w 2745"/>
                <a:gd name="T31" fmla="*/ 735 h 1453"/>
                <a:gd name="T32" fmla="*/ 2672 w 2745"/>
                <a:gd name="T33" fmla="*/ 735 h 1453"/>
                <a:gd name="T34" fmla="*/ 2741 w 2745"/>
                <a:gd name="T35" fmla="*/ 636 h 1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5" h="1453">
                  <a:moveTo>
                    <a:pt x="2741" y="636"/>
                  </a:moveTo>
                  <a:lnTo>
                    <a:pt x="2741" y="636"/>
                  </a:lnTo>
                  <a:lnTo>
                    <a:pt x="2741" y="227"/>
                  </a:lnTo>
                  <a:lnTo>
                    <a:pt x="1822" y="226"/>
                  </a:lnTo>
                  <a:lnTo>
                    <a:pt x="1504" y="42"/>
                  </a:lnTo>
                  <a:lnTo>
                    <a:pt x="1504" y="42"/>
                  </a:lnTo>
                  <a:cubicBezTo>
                    <a:pt x="1431" y="0"/>
                    <a:pt x="1303" y="6"/>
                    <a:pt x="1219" y="55"/>
                  </a:cubicBezTo>
                  <a:lnTo>
                    <a:pt x="922" y="225"/>
                  </a:lnTo>
                  <a:lnTo>
                    <a:pt x="2" y="225"/>
                  </a:lnTo>
                  <a:lnTo>
                    <a:pt x="2" y="646"/>
                  </a:lnTo>
                  <a:lnTo>
                    <a:pt x="2" y="646"/>
                  </a:lnTo>
                  <a:cubicBezTo>
                    <a:pt x="0" y="675"/>
                    <a:pt x="16" y="703"/>
                    <a:pt x="51" y="723"/>
                  </a:cubicBezTo>
                  <a:lnTo>
                    <a:pt x="1240" y="1409"/>
                  </a:lnTo>
                  <a:lnTo>
                    <a:pt x="1240" y="1409"/>
                  </a:lnTo>
                  <a:cubicBezTo>
                    <a:pt x="1312" y="1452"/>
                    <a:pt x="1440" y="1446"/>
                    <a:pt x="1524" y="1398"/>
                  </a:cubicBezTo>
                  <a:lnTo>
                    <a:pt x="2672" y="735"/>
                  </a:lnTo>
                  <a:lnTo>
                    <a:pt x="2672" y="735"/>
                  </a:lnTo>
                  <a:cubicBezTo>
                    <a:pt x="2720" y="707"/>
                    <a:pt x="2744" y="671"/>
                    <a:pt x="2741" y="636"/>
                  </a:cubicBezTo>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39" name="Freeform 416">
              <a:extLst>
                <a:ext uri="{FF2B5EF4-FFF2-40B4-BE49-F238E27FC236}">
                  <a16:creationId xmlns:a16="http://schemas.microsoft.com/office/drawing/2014/main" id="{242F3DB3-811A-7134-A823-E14B8EDE4D61}"/>
                </a:ext>
              </a:extLst>
            </p:cNvPr>
            <p:cNvSpPr>
              <a:spLocks noChangeArrowheads="1"/>
            </p:cNvSpPr>
            <p:nvPr/>
          </p:nvSpPr>
          <p:spPr bwMode="auto">
            <a:xfrm>
              <a:off x="7776204" y="6944411"/>
              <a:ext cx="895773" cy="930337"/>
            </a:xfrm>
            <a:custGeom>
              <a:avLst/>
              <a:gdLst>
                <a:gd name="T0" fmla="*/ 1372 w 1373"/>
                <a:gd name="T1" fmla="*/ 0 h 1426"/>
                <a:gd name="T2" fmla="*/ 1372 w 1373"/>
                <a:gd name="T3" fmla="*/ 0 h 1426"/>
                <a:gd name="T4" fmla="*/ 1219 w 1373"/>
                <a:gd name="T5" fmla="*/ 41 h 1426"/>
                <a:gd name="T6" fmla="*/ 922 w 1373"/>
                <a:gd name="T7" fmla="*/ 211 h 1426"/>
                <a:gd name="T8" fmla="*/ 2 w 1373"/>
                <a:gd name="T9" fmla="*/ 211 h 1426"/>
                <a:gd name="T10" fmla="*/ 2 w 1373"/>
                <a:gd name="T11" fmla="*/ 632 h 1426"/>
                <a:gd name="T12" fmla="*/ 2 w 1373"/>
                <a:gd name="T13" fmla="*/ 632 h 1426"/>
                <a:gd name="T14" fmla="*/ 51 w 1373"/>
                <a:gd name="T15" fmla="*/ 709 h 1426"/>
                <a:gd name="T16" fmla="*/ 1240 w 1373"/>
                <a:gd name="T17" fmla="*/ 1395 h 1426"/>
                <a:gd name="T18" fmla="*/ 1240 w 1373"/>
                <a:gd name="T19" fmla="*/ 1395 h 1426"/>
                <a:gd name="T20" fmla="*/ 1372 w 1373"/>
                <a:gd name="T21" fmla="*/ 1424 h 1426"/>
                <a:gd name="T22" fmla="*/ 1372 w 1373"/>
                <a:gd name="T23" fmla="*/ 0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3" h="1426">
                  <a:moveTo>
                    <a:pt x="1372" y="0"/>
                  </a:moveTo>
                  <a:lnTo>
                    <a:pt x="1372" y="0"/>
                  </a:lnTo>
                  <a:cubicBezTo>
                    <a:pt x="1318" y="2"/>
                    <a:pt x="1262" y="15"/>
                    <a:pt x="1219" y="41"/>
                  </a:cubicBezTo>
                  <a:lnTo>
                    <a:pt x="922" y="211"/>
                  </a:lnTo>
                  <a:lnTo>
                    <a:pt x="2" y="211"/>
                  </a:lnTo>
                  <a:lnTo>
                    <a:pt x="2" y="632"/>
                  </a:lnTo>
                  <a:lnTo>
                    <a:pt x="2" y="632"/>
                  </a:lnTo>
                  <a:cubicBezTo>
                    <a:pt x="0" y="661"/>
                    <a:pt x="16" y="689"/>
                    <a:pt x="51" y="709"/>
                  </a:cubicBezTo>
                  <a:lnTo>
                    <a:pt x="1240" y="1395"/>
                  </a:lnTo>
                  <a:lnTo>
                    <a:pt x="1240" y="1395"/>
                  </a:lnTo>
                  <a:cubicBezTo>
                    <a:pt x="1275" y="1415"/>
                    <a:pt x="1322" y="1425"/>
                    <a:pt x="1372" y="1424"/>
                  </a:cubicBezTo>
                  <a:lnTo>
                    <a:pt x="1372" y="0"/>
                  </a:lnTo>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40" name="Freeform 417">
              <a:extLst>
                <a:ext uri="{FF2B5EF4-FFF2-40B4-BE49-F238E27FC236}">
                  <a16:creationId xmlns:a16="http://schemas.microsoft.com/office/drawing/2014/main" id="{052D4D57-6DA7-0DD9-5860-037E5611DA9B}"/>
                </a:ext>
              </a:extLst>
            </p:cNvPr>
            <p:cNvSpPr>
              <a:spLocks noChangeArrowheads="1"/>
            </p:cNvSpPr>
            <p:nvPr/>
          </p:nvSpPr>
          <p:spPr bwMode="auto">
            <a:xfrm>
              <a:off x="7776204" y="7082666"/>
              <a:ext cx="69127" cy="345636"/>
            </a:xfrm>
            <a:custGeom>
              <a:avLst/>
              <a:gdLst>
                <a:gd name="T0" fmla="*/ 106 w 107"/>
                <a:gd name="T1" fmla="*/ 0 h 531"/>
                <a:gd name="T2" fmla="*/ 2 w 107"/>
                <a:gd name="T3" fmla="*/ 0 h 531"/>
                <a:gd name="T4" fmla="*/ 2 w 107"/>
                <a:gd name="T5" fmla="*/ 421 h 531"/>
                <a:gd name="T6" fmla="*/ 2 w 107"/>
                <a:gd name="T7" fmla="*/ 421 h 531"/>
                <a:gd name="T8" fmla="*/ 51 w 107"/>
                <a:gd name="T9" fmla="*/ 498 h 531"/>
                <a:gd name="T10" fmla="*/ 106 w 107"/>
                <a:gd name="T11" fmla="*/ 530 h 531"/>
                <a:gd name="T12" fmla="*/ 106 w 107"/>
                <a:gd name="T13" fmla="*/ 0 h 531"/>
              </a:gdLst>
              <a:ahLst/>
              <a:cxnLst>
                <a:cxn ang="0">
                  <a:pos x="T0" y="T1"/>
                </a:cxn>
                <a:cxn ang="0">
                  <a:pos x="T2" y="T3"/>
                </a:cxn>
                <a:cxn ang="0">
                  <a:pos x="T4" y="T5"/>
                </a:cxn>
                <a:cxn ang="0">
                  <a:pos x="T6" y="T7"/>
                </a:cxn>
                <a:cxn ang="0">
                  <a:pos x="T8" y="T9"/>
                </a:cxn>
                <a:cxn ang="0">
                  <a:pos x="T10" y="T11"/>
                </a:cxn>
                <a:cxn ang="0">
                  <a:pos x="T12" y="T13"/>
                </a:cxn>
              </a:cxnLst>
              <a:rect l="0" t="0" r="r" b="b"/>
              <a:pathLst>
                <a:path w="107" h="531">
                  <a:moveTo>
                    <a:pt x="106" y="0"/>
                  </a:moveTo>
                  <a:lnTo>
                    <a:pt x="2" y="0"/>
                  </a:lnTo>
                  <a:lnTo>
                    <a:pt x="2" y="421"/>
                  </a:lnTo>
                  <a:lnTo>
                    <a:pt x="2" y="421"/>
                  </a:lnTo>
                  <a:cubicBezTo>
                    <a:pt x="0" y="450"/>
                    <a:pt x="16" y="478"/>
                    <a:pt x="51" y="498"/>
                  </a:cubicBezTo>
                  <a:lnTo>
                    <a:pt x="106" y="530"/>
                  </a:lnTo>
                  <a:lnTo>
                    <a:pt x="106" y="0"/>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41" name="Freeform 418">
              <a:extLst>
                <a:ext uri="{FF2B5EF4-FFF2-40B4-BE49-F238E27FC236}">
                  <a16:creationId xmlns:a16="http://schemas.microsoft.com/office/drawing/2014/main" id="{97532900-AB59-5C15-AE42-2F133BBBCD47}"/>
                </a:ext>
              </a:extLst>
            </p:cNvPr>
            <p:cNvSpPr>
              <a:spLocks noChangeArrowheads="1"/>
            </p:cNvSpPr>
            <p:nvPr/>
          </p:nvSpPr>
          <p:spPr bwMode="auto">
            <a:xfrm>
              <a:off x="8597089" y="7549274"/>
              <a:ext cx="149776" cy="331234"/>
            </a:xfrm>
            <a:custGeom>
              <a:avLst/>
              <a:gdLst>
                <a:gd name="T0" fmla="*/ 0 w 228"/>
                <a:gd name="T1" fmla="*/ 481 h 509"/>
                <a:gd name="T2" fmla="*/ 0 w 228"/>
                <a:gd name="T3" fmla="*/ 481 h 509"/>
                <a:gd name="T4" fmla="*/ 227 w 228"/>
                <a:gd name="T5" fmla="*/ 479 h 509"/>
                <a:gd name="T6" fmla="*/ 227 w 228"/>
                <a:gd name="T7" fmla="*/ 0 h 509"/>
                <a:gd name="T8" fmla="*/ 0 w 228"/>
                <a:gd name="T9" fmla="*/ 0 h 509"/>
                <a:gd name="T10" fmla="*/ 0 w 228"/>
                <a:gd name="T11" fmla="*/ 481 h 509"/>
              </a:gdLst>
              <a:ahLst/>
              <a:cxnLst>
                <a:cxn ang="0">
                  <a:pos x="T0" y="T1"/>
                </a:cxn>
                <a:cxn ang="0">
                  <a:pos x="T2" y="T3"/>
                </a:cxn>
                <a:cxn ang="0">
                  <a:pos x="T4" y="T5"/>
                </a:cxn>
                <a:cxn ang="0">
                  <a:pos x="T6" y="T7"/>
                </a:cxn>
                <a:cxn ang="0">
                  <a:pos x="T8" y="T9"/>
                </a:cxn>
                <a:cxn ang="0">
                  <a:pos x="T10" y="T11"/>
                </a:cxn>
              </a:cxnLst>
              <a:rect l="0" t="0" r="r" b="b"/>
              <a:pathLst>
                <a:path w="228" h="509">
                  <a:moveTo>
                    <a:pt x="0" y="481"/>
                  </a:moveTo>
                  <a:lnTo>
                    <a:pt x="0" y="481"/>
                  </a:lnTo>
                  <a:cubicBezTo>
                    <a:pt x="63" y="508"/>
                    <a:pt x="154" y="507"/>
                    <a:pt x="227" y="479"/>
                  </a:cubicBezTo>
                  <a:lnTo>
                    <a:pt x="227" y="0"/>
                  </a:lnTo>
                  <a:lnTo>
                    <a:pt x="0" y="0"/>
                  </a:lnTo>
                  <a:lnTo>
                    <a:pt x="0" y="481"/>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42" name="Freeform 419">
              <a:extLst>
                <a:ext uri="{FF2B5EF4-FFF2-40B4-BE49-F238E27FC236}">
                  <a16:creationId xmlns:a16="http://schemas.microsoft.com/office/drawing/2014/main" id="{403B8E21-37FC-20E3-1F84-C68A138ABF9D}"/>
                </a:ext>
              </a:extLst>
            </p:cNvPr>
            <p:cNvSpPr>
              <a:spLocks noChangeArrowheads="1"/>
            </p:cNvSpPr>
            <p:nvPr/>
          </p:nvSpPr>
          <p:spPr bwMode="auto">
            <a:xfrm>
              <a:off x="7761801" y="6558452"/>
              <a:ext cx="1820351" cy="1051309"/>
            </a:xfrm>
            <a:custGeom>
              <a:avLst/>
              <a:gdLst>
                <a:gd name="T0" fmla="*/ 1262 w 2789"/>
                <a:gd name="T1" fmla="*/ 1567 h 1610"/>
                <a:gd name="T2" fmla="*/ 73 w 2789"/>
                <a:gd name="T3" fmla="*/ 881 h 1610"/>
                <a:gd name="T4" fmla="*/ 73 w 2789"/>
                <a:gd name="T5" fmla="*/ 881 h 1610"/>
                <a:gd name="T6" fmla="*/ 93 w 2789"/>
                <a:gd name="T7" fmla="*/ 717 h 1610"/>
                <a:gd name="T8" fmla="*/ 1241 w 2789"/>
                <a:gd name="T9" fmla="*/ 54 h 1610"/>
                <a:gd name="T10" fmla="*/ 1241 w 2789"/>
                <a:gd name="T11" fmla="*/ 54 h 1610"/>
                <a:gd name="T12" fmla="*/ 1526 w 2789"/>
                <a:gd name="T13" fmla="*/ 41 h 1610"/>
                <a:gd name="T14" fmla="*/ 2715 w 2789"/>
                <a:gd name="T15" fmla="*/ 728 h 1610"/>
                <a:gd name="T16" fmla="*/ 2715 w 2789"/>
                <a:gd name="T17" fmla="*/ 728 h 1610"/>
                <a:gd name="T18" fmla="*/ 2694 w 2789"/>
                <a:gd name="T19" fmla="*/ 893 h 1610"/>
                <a:gd name="T20" fmla="*/ 1546 w 2789"/>
                <a:gd name="T21" fmla="*/ 1555 h 1610"/>
                <a:gd name="T22" fmla="*/ 1546 w 2789"/>
                <a:gd name="T23" fmla="*/ 1555 h 1610"/>
                <a:gd name="T24" fmla="*/ 1262 w 2789"/>
                <a:gd name="T25" fmla="*/ 1567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9" h="1610">
                  <a:moveTo>
                    <a:pt x="1262" y="1567"/>
                  </a:moveTo>
                  <a:lnTo>
                    <a:pt x="73" y="881"/>
                  </a:lnTo>
                  <a:lnTo>
                    <a:pt x="73" y="881"/>
                  </a:lnTo>
                  <a:cubicBezTo>
                    <a:pt x="0" y="839"/>
                    <a:pt x="9" y="765"/>
                    <a:pt x="93" y="717"/>
                  </a:cubicBezTo>
                  <a:lnTo>
                    <a:pt x="1241" y="54"/>
                  </a:lnTo>
                  <a:lnTo>
                    <a:pt x="1241" y="54"/>
                  </a:lnTo>
                  <a:cubicBezTo>
                    <a:pt x="1325" y="5"/>
                    <a:pt x="1453" y="0"/>
                    <a:pt x="1526" y="41"/>
                  </a:cubicBezTo>
                  <a:lnTo>
                    <a:pt x="2715" y="728"/>
                  </a:lnTo>
                  <a:lnTo>
                    <a:pt x="2715" y="728"/>
                  </a:lnTo>
                  <a:cubicBezTo>
                    <a:pt x="2788" y="770"/>
                    <a:pt x="2778" y="844"/>
                    <a:pt x="2694" y="893"/>
                  </a:cubicBezTo>
                  <a:lnTo>
                    <a:pt x="1546" y="1555"/>
                  </a:lnTo>
                  <a:lnTo>
                    <a:pt x="1546" y="1555"/>
                  </a:lnTo>
                  <a:cubicBezTo>
                    <a:pt x="1462" y="1604"/>
                    <a:pt x="1334" y="1609"/>
                    <a:pt x="1262" y="1567"/>
                  </a:cubicBezTo>
                </a:path>
              </a:pathLst>
            </a:custGeom>
            <a:solidFill>
              <a:schemeClr val="accent5">
                <a:lumMod val="60000"/>
                <a:lumOff val="40000"/>
              </a:schemeClr>
            </a:solidFill>
            <a:ln>
              <a:noFill/>
            </a:ln>
            <a:effectLst/>
          </p:spPr>
          <p:txBody>
            <a:bodyPr wrap="none" anchor="ctr"/>
            <a:lstStyle/>
            <a:p>
              <a:endParaRPr lang="en-US" sz="6532" dirty="0">
                <a:latin typeface="Lato Light" panose="020F0502020204030203" pitchFamily="34" charset="0"/>
              </a:endParaRPr>
            </a:p>
          </p:txBody>
        </p:sp>
        <p:sp>
          <p:nvSpPr>
            <p:cNvPr id="243" name="Freeform 420">
              <a:extLst>
                <a:ext uri="{FF2B5EF4-FFF2-40B4-BE49-F238E27FC236}">
                  <a16:creationId xmlns:a16="http://schemas.microsoft.com/office/drawing/2014/main" id="{6DC2CFE7-88C2-53FE-61E1-80ED15DE3D4C}"/>
                </a:ext>
              </a:extLst>
            </p:cNvPr>
            <p:cNvSpPr>
              <a:spLocks noChangeArrowheads="1"/>
            </p:cNvSpPr>
            <p:nvPr/>
          </p:nvSpPr>
          <p:spPr bwMode="auto">
            <a:xfrm>
              <a:off x="7908698" y="6644860"/>
              <a:ext cx="1526560" cy="881373"/>
            </a:xfrm>
            <a:custGeom>
              <a:avLst/>
              <a:gdLst>
                <a:gd name="T0" fmla="*/ 1057 w 2336"/>
                <a:gd name="T1" fmla="*/ 1314 h 1350"/>
                <a:gd name="T2" fmla="*/ 61 w 2336"/>
                <a:gd name="T3" fmla="*/ 739 h 1350"/>
                <a:gd name="T4" fmla="*/ 61 w 2336"/>
                <a:gd name="T5" fmla="*/ 739 h 1350"/>
                <a:gd name="T6" fmla="*/ 78 w 2336"/>
                <a:gd name="T7" fmla="*/ 600 h 1350"/>
                <a:gd name="T8" fmla="*/ 1040 w 2336"/>
                <a:gd name="T9" fmla="*/ 45 h 1350"/>
                <a:gd name="T10" fmla="*/ 1040 w 2336"/>
                <a:gd name="T11" fmla="*/ 45 h 1350"/>
                <a:gd name="T12" fmla="*/ 1278 w 2336"/>
                <a:gd name="T13" fmla="*/ 36 h 1350"/>
                <a:gd name="T14" fmla="*/ 2274 w 2336"/>
                <a:gd name="T15" fmla="*/ 610 h 1350"/>
                <a:gd name="T16" fmla="*/ 2274 w 2336"/>
                <a:gd name="T17" fmla="*/ 610 h 1350"/>
                <a:gd name="T18" fmla="*/ 2257 w 2336"/>
                <a:gd name="T19" fmla="*/ 749 h 1350"/>
                <a:gd name="T20" fmla="*/ 1295 w 2336"/>
                <a:gd name="T21" fmla="*/ 1304 h 1350"/>
                <a:gd name="T22" fmla="*/ 1295 w 2336"/>
                <a:gd name="T23" fmla="*/ 1304 h 1350"/>
                <a:gd name="T24" fmla="*/ 1057 w 2336"/>
                <a:gd name="T25" fmla="*/ 1314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36" h="1350">
                  <a:moveTo>
                    <a:pt x="1057" y="1314"/>
                  </a:moveTo>
                  <a:lnTo>
                    <a:pt x="61" y="739"/>
                  </a:lnTo>
                  <a:lnTo>
                    <a:pt x="61" y="739"/>
                  </a:lnTo>
                  <a:cubicBezTo>
                    <a:pt x="0" y="703"/>
                    <a:pt x="7" y="642"/>
                    <a:pt x="78" y="600"/>
                  </a:cubicBezTo>
                  <a:lnTo>
                    <a:pt x="1040" y="45"/>
                  </a:lnTo>
                  <a:lnTo>
                    <a:pt x="1040" y="45"/>
                  </a:lnTo>
                  <a:cubicBezTo>
                    <a:pt x="1110" y="4"/>
                    <a:pt x="1217" y="0"/>
                    <a:pt x="1278" y="36"/>
                  </a:cubicBezTo>
                  <a:lnTo>
                    <a:pt x="2274" y="610"/>
                  </a:lnTo>
                  <a:lnTo>
                    <a:pt x="2274" y="610"/>
                  </a:lnTo>
                  <a:cubicBezTo>
                    <a:pt x="2335" y="646"/>
                    <a:pt x="2328" y="708"/>
                    <a:pt x="2257" y="749"/>
                  </a:cubicBezTo>
                  <a:lnTo>
                    <a:pt x="1295" y="1304"/>
                  </a:lnTo>
                  <a:lnTo>
                    <a:pt x="1295" y="1304"/>
                  </a:lnTo>
                  <a:cubicBezTo>
                    <a:pt x="1225" y="1344"/>
                    <a:pt x="1118" y="1349"/>
                    <a:pt x="1057" y="1314"/>
                  </a:cubicBez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44" name="Freeform 424">
              <a:extLst>
                <a:ext uri="{FF2B5EF4-FFF2-40B4-BE49-F238E27FC236}">
                  <a16:creationId xmlns:a16="http://schemas.microsoft.com/office/drawing/2014/main" id="{8AE926FF-A247-4295-0C5C-EAAABE6BF602}"/>
                </a:ext>
              </a:extLst>
            </p:cNvPr>
            <p:cNvSpPr>
              <a:spLocks noChangeArrowheads="1"/>
            </p:cNvSpPr>
            <p:nvPr/>
          </p:nvSpPr>
          <p:spPr bwMode="auto">
            <a:xfrm>
              <a:off x="7776204" y="6509485"/>
              <a:ext cx="1791548" cy="947620"/>
            </a:xfrm>
            <a:custGeom>
              <a:avLst/>
              <a:gdLst>
                <a:gd name="T0" fmla="*/ 2741 w 2745"/>
                <a:gd name="T1" fmla="*/ 636 h 1452"/>
                <a:gd name="T2" fmla="*/ 2741 w 2745"/>
                <a:gd name="T3" fmla="*/ 636 h 1452"/>
                <a:gd name="T4" fmla="*/ 2741 w 2745"/>
                <a:gd name="T5" fmla="*/ 226 h 1452"/>
                <a:gd name="T6" fmla="*/ 1822 w 2745"/>
                <a:gd name="T7" fmla="*/ 226 h 1452"/>
                <a:gd name="T8" fmla="*/ 1504 w 2745"/>
                <a:gd name="T9" fmla="*/ 42 h 1452"/>
                <a:gd name="T10" fmla="*/ 1504 w 2745"/>
                <a:gd name="T11" fmla="*/ 42 h 1452"/>
                <a:gd name="T12" fmla="*/ 1219 w 2745"/>
                <a:gd name="T13" fmla="*/ 54 h 1452"/>
                <a:gd name="T14" fmla="*/ 922 w 2745"/>
                <a:gd name="T15" fmla="*/ 225 h 1452"/>
                <a:gd name="T16" fmla="*/ 2 w 2745"/>
                <a:gd name="T17" fmla="*/ 224 h 1452"/>
                <a:gd name="T18" fmla="*/ 2 w 2745"/>
                <a:gd name="T19" fmla="*/ 646 h 1452"/>
                <a:gd name="T20" fmla="*/ 2 w 2745"/>
                <a:gd name="T21" fmla="*/ 646 h 1452"/>
                <a:gd name="T22" fmla="*/ 51 w 2745"/>
                <a:gd name="T23" fmla="*/ 722 h 1452"/>
                <a:gd name="T24" fmla="*/ 1240 w 2745"/>
                <a:gd name="T25" fmla="*/ 1409 h 1452"/>
                <a:gd name="T26" fmla="*/ 1240 w 2745"/>
                <a:gd name="T27" fmla="*/ 1409 h 1452"/>
                <a:gd name="T28" fmla="*/ 1524 w 2745"/>
                <a:gd name="T29" fmla="*/ 1397 h 1452"/>
                <a:gd name="T30" fmla="*/ 2672 w 2745"/>
                <a:gd name="T31" fmla="*/ 734 h 1452"/>
                <a:gd name="T32" fmla="*/ 2672 w 2745"/>
                <a:gd name="T33" fmla="*/ 734 h 1452"/>
                <a:gd name="T34" fmla="*/ 2741 w 2745"/>
                <a:gd name="T35" fmla="*/ 636 h 1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5" h="1452">
                  <a:moveTo>
                    <a:pt x="2741" y="636"/>
                  </a:moveTo>
                  <a:lnTo>
                    <a:pt x="2741" y="636"/>
                  </a:lnTo>
                  <a:lnTo>
                    <a:pt x="2741" y="226"/>
                  </a:lnTo>
                  <a:lnTo>
                    <a:pt x="1822" y="226"/>
                  </a:lnTo>
                  <a:lnTo>
                    <a:pt x="1504" y="42"/>
                  </a:lnTo>
                  <a:lnTo>
                    <a:pt x="1504" y="42"/>
                  </a:lnTo>
                  <a:cubicBezTo>
                    <a:pt x="1431" y="0"/>
                    <a:pt x="1303" y="5"/>
                    <a:pt x="1219" y="54"/>
                  </a:cubicBezTo>
                  <a:lnTo>
                    <a:pt x="922" y="225"/>
                  </a:lnTo>
                  <a:lnTo>
                    <a:pt x="2" y="224"/>
                  </a:lnTo>
                  <a:lnTo>
                    <a:pt x="2" y="646"/>
                  </a:lnTo>
                  <a:lnTo>
                    <a:pt x="2" y="646"/>
                  </a:lnTo>
                  <a:cubicBezTo>
                    <a:pt x="0" y="675"/>
                    <a:pt x="16" y="702"/>
                    <a:pt x="51" y="722"/>
                  </a:cubicBezTo>
                  <a:lnTo>
                    <a:pt x="1240" y="1409"/>
                  </a:lnTo>
                  <a:lnTo>
                    <a:pt x="1240" y="1409"/>
                  </a:lnTo>
                  <a:cubicBezTo>
                    <a:pt x="1312" y="1451"/>
                    <a:pt x="1440" y="1446"/>
                    <a:pt x="1524" y="1397"/>
                  </a:cubicBezTo>
                  <a:lnTo>
                    <a:pt x="2672" y="734"/>
                  </a:lnTo>
                  <a:lnTo>
                    <a:pt x="2672" y="734"/>
                  </a:lnTo>
                  <a:cubicBezTo>
                    <a:pt x="2720" y="706"/>
                    <a:pt x="2744" y="670"/>
                    <a:pt x="2741" y="636"/>
                  </a:cubicBezTo>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45" name="Freeform 425">
              <a:extLst>
                <a:ext uri="{FF2B5EF4-FFF2-40B4-BE49-F238E27FC236}">
                  <a16:creationId xmlns:a16="http://schemas.microsoft.com/office/drawing/2014/main" id="{D666FFC9-4D1E-3276-A04D-4F60D6B7A1F1}"/>
                </a:ext>
              </a:extLst>
            </p:cNvPr>
            <p:cNvSpPr>
              <a:spLocks noChangeArrowheads="1"/>
            </p:cNvSpPr>
            <p:nvPr/>
          </p:nvSpPr>
          <p:spPr bwMode="auto">
            <a:xfrm>
              <a:off x="7776204" y="6518126"/>
              <a:ext cx="895773" cy="930337"/>
            </a:xfrm>
            <a:custGeom>
              <a:avLst/>
              <a:gdLst>
                <a:gd name="T0" fmla="*/ 1372 w 1373"/>
                <a:gd name="T1" fmla="*/ 0 h 1425"/>
                <a:gd name="T2" fmla="*/ 1372 w 1373"/>
                <a:gd name="T3" fmla="*/ 0 h 1425"/>
                <a:gd name="T4" fmla="*/ 1219 w 1373"/>
                <a:gd name="T5" fmla="*/ 40 h 1425"/>
                <a:gd name="T6" fmla="*/ 922 w 1373"/>
                <a:gd name="T7" fmla="*/ 211 h 1425"/>
                <a:gd name="T8" fmla="*/ 2 w 1373"/>
                <a:gd name="T9" fmla="*/ 210 h 1425"/>
                <a:gd name="T10" fmla="*/ 2 w 1373"/>
                <a:gd name="T11" fmla="*/ 632 h 1425"/>
                <a:gd name="T12" fmla="*/ 2 w 1373"/>
                <a:gd name="T13" fmla="*/ 632 h 1425"/>
                <a:gd name="T14" fmla="*/ 51 w 1373"/>
                <a:gd name="T15" fmla="*/ 708 h 1425"/>
                <a:gd name="T16" fmla="*/ 1240 w 1373"/>
                <a:gd name="T17" fmla="*/ 1395 h 1425"/>
                <a:gd name="T18" fmla="*/ 1240 w 1373"/>
                <a:gd name="T19" fmla="*/ 1395 h 1425"/>
                <a:gd name="T20" fmla="*/ 1372 w 1373"/>
                <a:gd name="T21" fmla="*/ 1423 h 1425"/>
                <a:gd name="T22" fmla="*/ 1372 w 1373"/>
                <a:gd name="T23" fmla="*/ 0 h 1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3" h="1425">
                  <a:moveTo>
                    <a:pt x="1372" y="0"/>
                  </a:moveTo>
                  <a:lnTo>
                    <a:pt x="1372" y="0"/>
                  </a:lnTo>
                  <a:cubicBezTo>
                    <a:pt x="1318" y="1"/>
                    <a:pt x="1262" y="15"/>
                    <a:pt x="1219" y="40"/>
                  </a:cubicBezTo>
                  <a:lnTo>
                    <a:pt x="922" y="211"/>
                  </a:lnTo>
                  <a:lnTo>
                    <a:pt x="2" y="210"/>
                  </a:lnTo>
                  <a:lnTo>
                    <a:pt x="2" y="632"/>
                  </a:lnTo>
                  <a:lnTo>
                    <a:pt x="2" y="632"/>
                  </a:lnTo>
                  <a:cubicBezTo>
                    <a:pt x="0" y="661"/>
                    <a:pt x="16" y="688"/>
                    <a:pt x="51" y="708"/>
                  </a:cubicBezTo>
                  <a:lnTo>
                    <a:pt x="1240" y="1395"/>
                  </a:lnTo>
                  <a:lnTo>
                    <a:pt x="1240" y="1395"/>
                  </a:lnTo>
                  <a:cubicBezTo>
                    <a:pt x="1275" y="1415"/>
                    <a:pt x="1322" y="1424"/>
                    <a:pt x="1372" y="1423"/>
                  </a:cubicBezTo>
                  <a:lnTo>
                    <a:pt x="1372" y="0"/>
                  </a:lnTo>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46" name="Freeform 426">
              <a:extLst>
                <a:ext uri="{FF2B5EF4-FFF2-40B4-BE49-F238E27FC236}">
                  <a16:creationId xmlns:a16="http://schemas.microsoft.com/office/drawing/2014/main" id="{732254A6-1B57-A9C9-EABA-A218588D1AF8}"/>
                </a:ext>
              </a:extLst>
            </p:cNvPr>
            <p:cNvSpPr>
              <a:spLocks noChangeArrowheads="1"/>
            </p:cNvSpPr>
            <p:nvPr/>
          </p:nvSpPr>
          <p:spPr bwMode="auto">
            <a:xfrm>
              <a:off x="7776204" y="6656381"/>
              <a:ext cx="69127" cy="348516"/>
            </a:xfrm>
            <a:custGeom>
              <a:avLst/>
              <a:gdLst>
                <a:gd name="T0" fmla="*/ 106 w 107"/>
                <a:gd name="T1" fmla="*/ 0 h 532"/>
                <a:gd name="T2" fmla="*/ 2 w 107"/>
                <a:gd name="T3" fmla="*/ 0 h 532"/>
                <a:gd name="T4" fmla="*/ 2 w 107"/>
                <a:gd name="T5" fmla="*/ 422 h 532"/>
                <a:gd name="T6" fmla="*/ 2 w 107"/>
                <a:gd name="T7" fmla="*/ 422 h 532"/>
                <a:gd name="T8" fmla="*/ 51 w 107"/>
                <a:gd name="T9" fmla="*/ 498 h 532"/>
                <a:gd name="T10" fmla="*/ 106 w 107"/>
                <a:gd name="T11" fmla="*/ 531 h 532"/>
                <a:gd name="T12" fmla="*/ 106 w 107"/>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107" h="532">
                  <a:moveTo>
                    <a:pt x="106" y="0"/>
                  </a:moveTo>
                  <a:lnTo>
                    <a:pt x="2" y="0"/>
                  </a:lnTo>
                  <a:lnTo>
                    <a:pt x="2" y="422"/>
                  </a:lnTo>
                  <a:lnTo>
                    <a:pt x="2" y="422"/>
                  </a:lnTo>
                  <a:cubicBezTo>
                    <a:pt x="0" y="451"/>
                    <a:pt x="16" y="478"/>
                    <a:pt x="51" y="498"/>
                  </a:cubicBezTo>
                  <a:lnTo>
                    <a:pt x="106" y="531"/>
                  </a:lnTo>
                  <a:lnTo>
                    <a:pt x="106" y="0"/>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47" name="Freeform 427">
              <a:extLst>
                <a:ext uri="{FF2B5EF4-FFF2-40B4-BE49-F238E27FC236}">
                  <a16:creationId xmlns:a16="http://schemas.microsoft.com/office/drawing/2014/main" id="{59D735EA-CCBE-493F-9D34-C3557A86C659}"/>
                </a:ext>
              </a:extLst>
            </p:cNvPr>
            <p:cNvSpPr>
              <a:spLocks noChangeArrowheads="1"/>
            </p:cNvSpPr>
            <p:nvPr/>
          </p:nvSpPr>
          <p:spPr bwMode="auto">
            <a:xfrm>
              <a:off x="8597089" y="7120108"/>
              <a:ext cx="149776" cy="334115"/>
            </a:xfrm>
            <a:custGeom>
              <a:avLst/>
              <a:gdLst>
                <a:gd name="T0" fmla="*/ 0 w 228"/>
                <a:gd name="T1" fmla="*/ 482 h 510"/>
                <a:gd name="T2" fmla="*/ 0 w 228"/>
                <a:gd name="T3" fmla="*/ 482 h 510"/>
                <a:gd name="T4" fmla="*/ 227 w 228"/>
                <a:gd name="T5" fmla="*/ 479 h 510"/>
                <a:gd name="T6" fmla="*/ 227 w 228"/>
                <a:gd name="T7" fmla="*/ 0 h 510"/>
                <a:gd name="T8" fmla="*/ 0 w 228"/>
                <a:gd name="T9" fmla="*/ 0 h 510"/>
                <a:gd name="T10" fmla="*/ 0 w 228"/>
                <a:gd name="T11" fmla="*/ 482 h 510"/>
              </a:gdLst>
              <a:ahLst/>
              <a:cxnLst>
                <a:cxn ang="0">
                  <a:pos x="T0" y="T1"/>
                </a:cxn>
                <a:cxn ang="0">
                  <a:pos x="T2" y="T3"/>
                </a:cxn>
                <a:cxn ang="0">
                  <a:pos x="T4" y="T5"/>
                </a:cxn>
                <a:cxn ang="0">
                  <a:pos x="T6" y="T7"/>
                </a:cxn>
                <a:cxn ang="0">
                  <a:pos x="T8" y="T9"/>
                </a:cxn>
                <a:cxn ang="0">
                  <a:pos x="T10" y="T11"/>
                </a:cxn>
              </a:cxnLst>
              <a:rect l="0" t="0" r="r" b="b"/>
              <a:pathLst>
                <a:path w="228" h="510">
                  <a:moveTo>
                    <a:pt x="0" y="482"/>
                  </a:moveTo>
                  <a:lnTo>
                    <a:pt x="0" y="482"/>
                  </a:lnTo>
                  <a:cubicBezTo>
                    <a:pt x="63" y="509"/>
                    <a:pt x="154" y="507"/>
                    <a:pt x="227" y="479"/>
                  </a:cubicBezTo>
                  <a:lnTo>
                    <a:pt x="227" y="0"/>
                  </a:lnTo>
                  <a:lnTo>
                    <a:pt x="0" y="0"/>
                  </a:lnTo>
                  <a:lnTo>
                    <a:pt x="0" y="482"/>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48" name="Freeform 428">
              <a:extLst>
                <a:ext uri="{FF2B5EF4-FFF2-40B4-BE49-F238E27FC236}">
                  <a16:creationId xmlns:a16="http://schemas.microsoft.com/office/drawing/2014/main" id="{ED2E7CF3-6017-F13F-B668-497D484CF723}"/>
                </a:ext>
              </a:extLst>
            </p:cNvPr>
            <p:cNvSpPr>
              <a:spLocks noChangeArrowheads="1"/>
            </p:cNvSpPr>
            <p:nvPr/>
          </p:nvSpPr>
          <p:spPr bwMode="auto">
            <a:xfrm>
              <a:off x="7761801" y="6132167"/>
              <a:ext cx="1820351" cy="1051309"/>
            </a:xfrm>
            <a:custGeom>
              <a:avLst/>
              <a:gdLst>
                <a:gd name="T0" fmla="*/ 1262 w 2789"/>
                <a:gd name="T1" fmla="*/ 1566 h 1610"/>
                <a:gd name="T2" fmla="*/ 73 w 2789"/>
                <a:gd name="T3" fmla="*/ 880 h 1610"/>
                <a:gd name="T4" fmla="*/ 73 w 2789"/>
                <a:gd name="T5" fmla="*/ 880 h 1610"/>
                <a:gd name="T6" fmla="*/ 93 w 2789"/>
                <a:gd name="T7" fmla="*/ 716 h 1610"/>
                <a:gd name="T8" fmla="*/ 1241 w 2789"/>
                <a:gd name="T9" fmla="*/ 55 h 1610"/>
                <a:gd name="T10" fmla="*/ 1241 w 2789"/>
                <a:gd name="T11" fmla="*/ 55 h 1610"/>
                <a:gd name="T12" fmla="*/ 1526 w 2789"/>
                <a:gd name="T13" fmla="*/ 42 h 1610"/>
                <a:gd name="T14" fmla="*/ 2715 w 2789"/>
                <a:gd name="T15" fmla="*/ 728 h 1610"/>
                <a:gd name="T16" fmla="*/ 2715 w 2789"/>
                <a:gd name="T17" fmla="*/ 728 h 1610"/>
                <a:gd name="T18" fmla="*/ 2694 w 2789"/>
                <a:gd name="T19" fmla="*/ 892 h 1610"/>
                <a:gd name="T20" fmla="*/ 1546 w 2789"/>
                <a:gd name="T21" fmla="*/ 1555 h 1610"/>
                <a:gd name="T22" fmla="*/ 1546 w 2789"/>
                <a:gd name="T23" fmla="*/ 1555 h 1610"/>
                <a:gd name="T24" fmla="*/ 1262 w 2789"/>
                <a:gd name="T25" fmla="*/ 1566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9" h="1610">
                  <a:moveTo>
                    <a:pt x="1262" y="1566"/>
                  </a:moveTo>
                  <a:lnTo>
                    <a:pt x="73" y="880"/>
                  </a:lnTo>
                  <a:lnTo>
                    <a:pt x="73" y="880"/>
                  </a:lnTo>
                  <a:cubicBezTo>
                    <a:pt x="0" y="838"/>
                    <a:pt x="9" y="765"/>
                    <a:pt x="93" y="716"/>
                  </a:cubicBezTo>
                  <a:lnTo>
                    <a:pt x="1241" y="55"/>
                  </a:lnTo>
                  <a:lnTo>
                    <a:pt x="1241" y="55"/>
                  </a:lnTo>
                  <a:cubicBezTo>
                    <a:pt x="1325" y="6"/>
                    <a:pt x="1453" y="0"/>
                    <a:pt x="1526" y="42"/>
                  </a:cubicBezTo>
                  <a:lnTo>
                    <a:pt x="2715" y="728"/>
                  </a:lnTo>
                  <a:lnTo>
                    <a:pt x="2715" y="728"/>
                  </a:lnTo>
                  <a:cubicBezTo>
                    <a:pt x="2788" y="770"/>
                    <a:pt x="2778" y="844"/>
                    <a:pt x="2694" y="892"/>
                  </a:cubicBezTo>
                  <a:lnTo>
                    <a:pt x="1546" y="1555"/>
                  </a:lnTo>
                  <a:lnTo>
                    <a:pt x="1546" y="1555"/>
                  </a:lnTo>
                  <a:cubicBezTo>
                    <a:pt x="1462" y="1604"/>
                    <a:pt x="1334" y="1609"/>
                    <a:pt x="1262" y="1566"/>
                  </a:cubicBezTo>
                </a:path>
              </a:pathLst>
            </a:custGeom>
            <a:solidFill>
              <a:schemeClr val="accent5">
                <a:lumMod val="60000"/>
                <a:lumOff val="40000"/>
              </a:schemeClr>
            </a:solidFill>
            <a:ln>
              <a:noFill/>
            </a:ln>
            <a:effectLst/>
          </p:spPr>
          <p:txBody>
            <a:bodyPr wrap="none" anchor="ctr"/>
            <a:lstStyle/>
            <a:p>
              <a:endParaRPr lang="en-US" sz="6532" dirty="0">
                <a:latin typeface="Lato Light" panose="020F0502020204030203" pitchFamily="34" charset="0"/>
              </a:endParaRPr>
            </a:p>
          </p:txBody>
        </p:sp>
        <p:sp>
          <p:nvSpPr>
            <p:cNvPr id="249" name="Freeform 429">
              <a:extLst>
                <a:ext uri="{FF2B5EF4-FFF2-40B4-BE49-F238E27FC236}">
                  <a16:creationId xmlns:a16="http://schemas.microsoft.com/office/drawing/2014/main" id="{13629F5C-9C4E-3EE5-8038-CF0D3E6D0939}"/>
                </a:ext>
              </a:extLst>
            </p:cNvPr>
            <p:cNvSpPr>
              <a:spLocks noChangeArrowheads="1"/>
            </p:cNvSpPr>
            <p:nvPr/>
          </p:nvSpPr>
          <p:spPr bwMode="auto">
            <a:xfrm>
              <a:off x="7908698" y="6215694"/>
              <a:ext cx="1526560" cy="881373"/>
            </a:xfrm>
            <a:custGeom>
              <a:avLst/>
              <a:gdLst>
                <a:gd name="T0" fmla="*/ 1057 w 2336"/>
                <a:gd name="T1" fmla="*/ 1312 h 1348"/>
                <a:gd name="T2" fmla="*/ 61 w 2336"/>
                <a:gd name="T3" fmla="*/ 737 h 1348"/>
                <a:gd name="T4" fmla="*/ 61 w 2336"/>
                <a:gd name="T5" fmla="*/ 737 h 1348"/>
                <a:gd name="T6" fmla="*/ 78 w 2336"/>
                <a:gd name="T7" fmla="*/ 599 h 1348"/>
                <a:gd name="T8" fmla="*/ 1040 w 2336"/>
                <a:gd name="T9" fmla="*/ 45 h 1348"/>
                <a:gd name="T10" fmla="*/ 1040 w 2336"/>
                <a:gd name="T11" fmla="*/ 45 h 1348"/>
                <a:gd name="T12" fmla="*/ 1278 w 2336"/>
                <a:gd name="T13" fmla="*/ 35 h 1348"/>
                <a:gd name="T14" fmla="*/ 2274 w 2336"/>
                <a:gd name="T15" fmla="*/ 609 h 1348"/>
                <a:gd name="T16" fmla="*/ 2274 w 2336"/>
                <a:gd name="T17" fmla="*/ 609 h 1348"/>
                <a:gd name="T18" fmla="*/ 2257 w 2336"/>
                <a:gd name="T19" fmla="*/ 747 h 1348"/>
                <a:gd name="T20" fmla="*/ 1295 w 2336"/>
                <a:gd name="T21" fmla="*/ 1302 h 1348"/>
                <a:gd name="T22" fmla="*/ 1295 w 2336"/>
                <a:gd name="T23" fmla="*/ 1302 h 1348"/>
                <a:gd name="T24" fmla="*/ 1057 w 2336"/>
                <a:gd name="T25" fmla="*/ 1312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36" h="1348">
                  <a:moveTo>
                    <a:pt x="1057" y="1312"/>
                  </a:moveTo>
                  <a:lnTo>
                    <a:pt x="61" y="737"/>
                  </a:lnTo>
                  <a:lnTo>
                    <a:pt x="61" y="737"/>
                  </a:lnTo>
                  <a:cubicBezTo>
                    <a:pt x="0" y="702"/>
                    <a:pt x="7" y="640"/>
                    <a:pt x="78" y="599"/>
                  </a:cubicBezTo>
                  <a:lnTo>
                    <a:pt x="1040" y="45"/>
                  </a:lnTo>
                  <a:lnTo>
                    <a:pt x="1040" y="45"/>
                  </a:lnTo>
                  <a:cubicBezTo>
                    <a:pt x="1110" y="4"/>
                    <a:pt x="1217" y="0"/>
                    <a:pt x="1278" y="35"/>
                  </a:cubicBezTo>
                  <a:lnTo>
                    <a:pt x="2274" y="609"/>
                  </a:lnTo>
                  <a:lnTo>
                    <a:pt x="2274" y="609"/>
                  </a:lnTo>
                  <a:cubicBezTo>
                    <a:pt x="2335" y="644"/>
                    <a:pt x="2328" y="706"/>
                    <a:pt x="2257" y="747"/>
                  </a:cubicBezTo>
                  <a:lnTo>
                    <a:pt x="1295" y="1302"/>
                  </a:lnTo>
                  <a:lnTo>
                    <a:pt x="1295" y="1302"/>
                  </a:lnTo>
                  <a:cubicBezTo>
                    <a:pt x="1225" y="1343"/>
                    <a:pt x="1118" y="1347"/>
                    <a:pt x="1057" y="1312"/>
                  </a:cubicBez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50" name="Freeform 433">
              <a:extLst>
                <a:ext uri="{FF2B5EF4-FFF2-40B4-BE49-F238E27FC236}">
                  <a16:creationId xmlns:a16="http://schemas.microsoft.com/office/drawing/2014/main" id="{DEAA8265-A377-8B1B-9998-1752F1F0BA27}"/>
                </a:ext>
              </a:extLst>
            </p:cNvPr>
            <p:cNvSpPr>
              <a:spLocks noChangeArrowheads="1"/>
            </p:cNvSpPr>
            <p:nvPr/>
          </p:nvSpPr>
          <p:spPr bwMode="auto">
            <a:xfrm>
              <a:off x="7776204" y="6080321"/>
              <a:ext cx="1791548" cy="947619"/>
            </a:xfrm>
            <a:custGeom>
              <a:avLst/>
              <a:gdLst>
                <a:gd name="T0" fmla="*/ 2741 w 2745"/>
                <a:gd name="T1" fmla="*/ 636 h 1451"/>
                <a:gd name="T2" fmla="*/ 2741 w 2745"/>
                <a:gd name="T3" fmla="*/ 636 h 1451"/>
                <a:gd name="T4" fmla="*/ 2741 w 2745"/>
                <a:gd name="T5" fmla="*/ 226 h 1451"/>
                <a:gd name="T6" fmla="*/ 1822 w 2745"/>
                <a:gd name="T7" fmla="*/ 225 h 1451"/>
                <a:gd name="T8" fmla="*/ 1504 w 2745"/>
                <a:gd name="T9" fmla="*/ 41 h 1451"/>
                <a:gd name="T10" fmla="*/ 1504 w 2745"/>
                <a:gd name="T11" fmla="*/ 41 h 1451"/>
                <a:gd name="T12" fmla="*/ 1219 w 2745"/>
                <a:gd name="T13" fmla="*/ 53 h 1451"/>
                <a:gd name="T14" fmla="*/ 922 w 2745"/>
                <a:gd name="T15" fmla="*/ 224 h 1451"/>
                <a:gd name="T16" fmla="*/ 2 w 2745"/>
                <a:gd name="T17" fmla="*/ 224 h 1451"/>
                <a:gd name="T18" fmla="*/ 2 w 2745"/>
                <a:gd name="T19" fmla="*/ 645 h 1451"/>
                <a:gd name="T20" fmla="*/ 2 w 2745"/>
                <a:gd name="T21" fmla="*/ 645 h 1451"/>
                <a:gd name="T22" fmla="*/ 51 w 2745"/>
                <a:gd name="T23" fmla="*/ 721 h 1451"/>
                <a:gd name="T24" fmla="*/ 1240 w 2745"/>
                <a:gd name="T25" fmla="*/ 1408 h 1451"/>
                <a:gd name="T26" fmla="*/ 1240 w 2745"/>
                <a:gd name="T27" fmla="*/ 1408 h 1451"/>
                <a:gd name="T28" fmla="*/ 1524 w 2745"/>
                <a:gd name="T29" fmla="*/ 1396 h 1451"/>
                <a:gd name="T30" fmla="*/ 2672 w 2745"/>
                <a:gd name="T31" fmla="*/ 733 h 1451"/>
                <a:gd name="T32" fmla="*/ 2672 w 2745"/>
                <a:gd name="T33" fmla="*/ 733 h 1451"/>
                <a:gd name="T34" fmla="*/ 2741 w 2745"/>
                <a:gd name="T35" fmla="*/ 636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5" h="1451">
                  <a:moveTo>
                    <a:pt x="2741" y="636"/>
                  </a:moveTo>
                  <a:lnTo>
                    <a:pt x="2741" y="636"/>
                  </a:lnTo>
                  <a:lnTo>
                    <a:pt x="2741" y="226"/>
                  </a:lnTo>
                  <a:lnTo>
                    <a:pt x="1822" y="225"/>
                  </a:lnTo>
                  <a:lnTo>
                    <a:pt x="1504" y="41"/>
                  </a:lnTo>
                  <a:lnTo>
                    <a:pt x="1504" y="41"/>
                  </a:lnTo>
                  <a:cubicBezTo>
                    <a:pt x="1431" y="0"/>
                    <a:pt x="1303" y="5"/>
                    <a:pt x="1219" y="53"/>
                  </a:cubicBezTo>
                  <a:lnTo>
                    <a:pt x="922" y="224"/>
                  </a:lnTo>
                  <a:lnTo>
                    <a:pt x="2" y="224"/>
                  </a:lnTo>
                  <a:lnTo>
                    <a:pt x="2" y="645"/>
                  </a:lnTo>
                  <a:lnTo>
                    <a:pt x="2" y="645"/>
                  </a:lnTo>
                  <a:cubicBezTo>
                    <a:pt x="0" y="673"/>
                    <a:pt x="16" y="701"/>
                    <a:pt x="51" y="721"/>
                  </a:cubicBezTo>
                  <a:lnTo>
                    <a:pt x="1240" y="1408"/>
                  </a:lnTo>
                  <a:lnTo>
                    <a:pt x="1240" y="1408"/>
                  </a:lnTo>
                  <a:cubicBezTo>
                    <a:pt x="1312" y="1450"/>
                    <a:pt x="1440" y="1445"/>
                    <a:pt x="1524" y="1396"/>
                  </a:cubicBezTo>
                  <a:lnTo>
                    <a:pt x="2672" y="733"/>
                  </a:lnTo>
                  <a:lnTo>
                    <a:pt x="2672" y="733"/>
                  </a:lnTo>
                  <a:cubicBezTo>
                    <a:pt x="2720" y="705"/>
                    <a:pt x="2744" y="669"/>
                    <a:pt x="2741" y="636"/>
                  </a:cubicBezTo>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51" name="Freeform 434">
              <a:extLst>
                <a:ext uri="{FF2B5EF4-FFF2-40B4-BE49-F238E27FC236}">
                  <a16:creationId xmlns:a16="http://schemas.microsoft.com/office/drawing/2014/main" id="{089569A8-E4C9-E220-01A2-85AACDC47CBA}"/>
                </a:ext>
              </a:extLst>
            </p:cNvPr>
            <p:cNvSpPr>
              <a:spLocks noChangeArrowheads="1"/>
            </p:cNvSpPr>
            <p:nvPr/>
          </p:nvSpPr>
          <p:spPr bwMode="auto">
            <a:xfrm>
              <a:off x="7776204" y="6088961"/>
              <a:ext cx="895773" cy="930339"/>
            </a:xfrm>
            <a:custGeom>
              <a:avLst/>
              <a:gdLst>
                <a:gd name="T0" fmla="*/ 1372 w 1373"/>
                <a:gd name="T1" fmla="*/ 0 h 1425"/>
                <a:gd name="T2" fmla="*/ 1372 w 1373"/>
                <a:gd name="T3" fmla="*/ 0 h 1425"/>
                <a:gd name="T4" fmla="*/ 1219 w 1373"/>
                <a:gd name="T5" fmla="*/ 40 h 1425"/>
                <a:gd name="T6" fmla="*/ 922 w 1373"/>
                <a:gd name="T7" fmla="*/ 211 h 1425"/>
                <a:gd name="T8" fmla="*/ 2 w 1373"/>
                <a:gd name="T9" fmla="*/ 211 h 1425"/>
                <a:gd name="T10" fmla="*/ 2 w 1373"/>
                <a:gd name="T11" fmla="*/ 632 h 1425"/>
                <a:gd name="T12" fmla="*/ 2 w 1373"/>
                <a:gd name="T13" fmla="*/ 632 h 1425"/>
                <a:gd name="T14" fmla="*/ 51 w 1373"/>
                <a:gd name="T15" fmla="*/ 708 h 1425"/>
                <a:gd name="T16" fmla="*/ 1240 w 1373"/>
                <a:gd name="T17" fmla="*/ 1395 h 1425"/>
                <a:gd name="T18" fmla="*/ 1240 w 1373"/>
                <a:gd name="T19" fmla="*/ 1395 h 1425"/>
                <a:gd name="T20" fmla="*/ 1372 w 1373"/>
                <a:gd name="T21" fmla="*/ 1423 h 1425"/>
                <a:gd name="T22" fmla="*/ 1372 w 1373"/>
                <a:gd name="T23" fmla="*/ 0 h 1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3" h="1425">
                  <a:moveTo>
                    <a:pt x="1372" y="0"/>
                  </a:moveTo>
                  <a:lnTo>
                    <a:pt x="1372" y="0"/>
                  </a:lnTo>
                  <a:cubicBezTo>
                    <a:pt x="1318" y="2"/>
                    <a:pt x="1262" y="15"/>
                    <a:pt x="1219" y="40"/>
                  </a:cubicBezTo>
                  <a:lnTo>
                    <a:pt x="922" y="211"/>
                  </a:lnTo>
                  <a:lnTo>
                    <a:pt x="2" y="211"/>
                  </a:lnTo>
                  <a:lnTo>
                    <a:pt x="2" y="632"/>
                  </a:lnTo>
                  <a:lnTo>
                    <a:pt x="2" y="632"/>
                  </a:lnTo>
                  <a:cubicBezTo>
                    <a:pt x="0" y="660"/>
                    <a:pt x="16" y="688"/>
                    <a:pt x="51" y="708"/>
                  </a:cubicBezTo>
                  <a:lnTo>
                    <a:pt x="1240" y="1395"/>
                  </a:lnTo>
                  <a:lnTo>
                    <a:pt x="1240" y="1395"/>
                  </a:lnTo>
                  <a:cubicBezTo>
                    <a:pt x="1275" y="1415"/>
                    <a:pt x="1322" y="1424"/>
                    <a:pt x="1372" y="1423"/>
                  </a:cubicBezTo>
                  <a:lnTo>
                    <a:pt x="1372" y="0"/>
                  </a:lnTo>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52" name="Freeform 435">
              <a:extLst>
                <a:ext uri="{FF2B5EF4-FFF2-40B4-BE49-F238E27FC236}">
                  <a16:creationId xmlns:a16="http://schemas.microsoft.com/office/drawing/2014/main" id="{C0CFC902-3578-8F5B-4DF1-8A77C2A9C453}"/>
                </a:ext>
              </a:extLst>
            </p:cNvPr>
            <p:cNvSpPr>
              <a:spLocks noChangeArrowheads="1"/>
            </p:cNvSpPr>
            <p:nvPr/>
          </p:nvSpPr>
          <p:spPr bwMode="auto">
            <a:xfrm>
              <a:off x="7776204" y="6227215"/>
              <a:ext cx="69127" cy="345636"/>
            </a:xfrm>
            <a:custGeom>
              <a:avLst/>
              <a:gdLst>
                <a:gd name="T0" fmla="*/ 106 w 107"/>
                <a:gd name="T1" fmla="*/ 0 h 530"/>
                <a:gd name="T2" fmla="*/ 2 w 107"/>
                <a:gd name="T3" fmla="*/ 0 h 530"/>
                <a:gd name="T4" fmla="*/ 2 w 107"/>
                <a:gd name="T5" fmla="*/ 421 h 530"/>
                <a:gd name="T6" fmla="*/ 2 w 107"/>
                <a:gd name="T7" fmla="*/ 421 h 530"/>
                <a:gd name="T8" fmla="*/ 51 w 107"/>
                <a:gd name="T9" fmla="*/ 497 h 530"/>
                <a:gd name="T10" fmla="*/ 106 w 107"/>
                <a:gd name="T11" fmla="*/ 529 h 530"/>
                <a:gd name="T12" fmla="*/ 106 w 107"/>
                <a:gd name="T13" fmla="*/ 0 h 530"/>
              </a:gdLst>
              <a:ahLst/>
              <a:cxnLst>
                <a:cxn ang="0">
                  <a:pos x="T0" y="T1"/>
                </a:cxn>
                <a:cxn ang="0">
                  <a:pos x="T2" y="T3"/>
                </a:cxn>
                <a:cxn ang="0">
                  <a:pos x="T4" y="T5"/>
                </a:cxn>
                <a:cxn ang="0">
                  <a:pos x="T6" y="T7"/>
                </a:cxn>
                <a:cxn ang="0">
                  <a:pos x="T8" y="T9"/>
                </a:cxn>
                <a:cxn ang="0">
                  <a:pos x="T10" y="T11"/>
                </a:cxn>
                <a:cxn ang="0">
                  <a:pos x="T12" y="T13"/>
                </a:cxn>
              </a:cxnLst>
              <a:rect l="0" t="0" r="r" b="b"/>
              <a:pathLst>
                <a:path w="107" h="530">
                  <a:moveTo>
                    <a:pt x="106" y="0"/>
                  </a:moveTo>
                  <a:lnTo>
                    <a:pt x="2" y="0"/>
                  </a:lnTo>
                  <a:lnTo>
                    <a:pt x="2" y="421"/>
                  </a:lnTo>
                  <a:lnTo>
                    <a:pt x="2" y="421"/>
                  </a:lnTo>
                  <a:cubicBezTo>
                    <a:pt x="0" y="449"/>
                    <a:pt x="16" y="477"/>
                    <a:pt x="51" y="497"/>
                  </a:cubicBezTo>
                  <a:lnTo>
                    <a:pt x="106" y="529"/>
                  </a:lnTo>
                  <a:lnTo>
                    <a:pt x="106" y="0"/>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53" name="Freeform 436">
              <a:extLst>
                <a:ext uri="{FF2B5EF4-FFF2-40B4-BE49-F238E27FC236}">
                  <a16:creationId xmlns:a16="http://schemas.microsoft.com/office/drawing/2014/main" id="{5719E411-1D76-175A-9CEC-E48498C0D64C}"/>
                </a:ext>
              </a:extLst>
            </p:cNvPr>
            <p:cNvSpPr>
              <a:spLocks noChangeArrowheads="1"/>
            </p:cNvSpPr>
            <p:nvPr/>
          </p:nvSpPr>
          <p:spPr bwMode="auto">
            <a:xfrm>
              <a:off x="8597089" y="6693824"/>
              <a:ext cx="149776" cy="331236"/>
            </a:xfrm>
            <a:custGeom>
              <a:avLst/>
              <a:gdLst>
                <a:gd name="T0" fmla="*/ 0 w 228"/>
                <a:gd name="T1" fmla="*/ 481 h 509"/>
                <a:gd name="T2" fmla="*/ 0 w 228"/>
                <a:gd name="T3" fmla="*/ 481 h 509"/>
                <a:gd name="T4" fmla="*/ 227 w 228"/>
                <a:gd name="T5" fmla="*/ 479 h 509"/>
                <a:gd name="T6" fmla="*/ 227 w 228"/>
                <a:gd name="T7" fmla="*/ 0 h 509"/>
                <a:gd name="T8" fmla="*/ 0 w 228"/>
                <a:gd name="T9" fmla="*/ 0 h 509"/>
                <a:gd name="T10" fmla="*/ 0 w 228"/>
                <a:gd name="T11" fmla="*/ 481 h 509"/>
              </a:gdLst>
              <a:ahLst/>
              <a:cxnLst>
                <a:cxn ang="0">
                  <a:pos x="T0" y="T1"/>
                </a:cxn>
                <a:cxn ang="0">
                  <a:pos x="T2" y="T3"/>
                </a:cxn>
                <a:cxn ang="0">
                  <a:pos x="T4" y="T5"/>
                </a:cxn>
                <a:cxn ang="0">
                  <a:pos x="T6" y="T7"/>
                </a:cxn>
                <a:cxn ang="0">
                  <a:pos x="T8" y="T9"/>
                </a:cxn>
                <a:cxn ang="0">
                  <a:pos x="T10" y="T11"/>
                </a:cxn>
              </a:cxnLst>
              <a:rect l="0" t="0" r="r" b="b"/>
              <a:pathLst>
                <a:path w="228" h="509">
                  <a:moveTo>
                    <a:pt x="0" y="481"/>
                  </a:moveTo>
                  <a:lnTo>
                    <a:pt x="0" y="481"/>
                  </a:lnTo>
                  <a:cubicBezTo>
                    <a:pt x="63" y="508"/>
                    <a:pt x="154" y="506"/>
                    <a:pt x="227" y="479"/>
                  </a:cubicBezTo>
                  <a:lnTo>
                    <a:pt x="227" y="0"/>
                  </a:lnTo>
                  <a:lnTo>
                    <a:pt x="0" y="0"/>
                  </a:lnTo>
                  <a:lnTo>
                    <a:pt x="0" y="481"/>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54" name="Freeform 437">
              <a:extLst>
                <a:ext uri="{FF2B5EF4-FFF2-40B4-BE49-F238E27FC236}">
                  <a16:creationId xmlns:a16="http://schemas.microsoft.com/office/drawing/2014/main" id="{3DCD268B-52FE-0AA7-1B3B-2C3A58AE79D3}"/>
                </a:ext>
              </a:extLst>
            </p:cNvPr>
            <p:cNvSpPr>
              <a:spLocks noChangeArrowheads="1"/>
            </p:cNvSpPr>
            <p:nvPr/>
          </p:nvSpPr>
          <p:spPr bwMode="auto">
            <a:xfrm>
              <a:off x="7761801" y="5703000"/>
              <a:ext cx="1820351" cy="1051311"/>
            </a:xfrm>
            <a:custGeom>
              <a:avLst/>
              <a:gdLst>
                <a:gd name="T0" fmla="*/ 1262 w 2789"/>
                <a:gd name="T1" fmla="*/ 1566 h 1609"/>
                <a:gd name="T2" fmla="*/ 73 w 2789"/>
                <a:gd name="T3" fmla="*/ 881 h 1609"/>
                <a:gd name="T4" fmla="*/ 73 w 2789"/>
                <a:gd name="T5" fmla="*/ 881 h 1609"/>
                <a:gd name="T6" fmla="*/ 93 w 2789"/>
                <a:gd name="T7" fmla="*/ 716 h 1609"/>
                <a:gd name="T8" fmla="*/ 1241 w 2789"/>
                <a:gd name="T9" fmla="*/ 54 h 1609"/>
                <a:gd name="T10" fmla="*/ 1241 w 2789"/>
                <a:gd name="T11" fmla="*/ 54 h 1609"/>
                <a:gd name="T12" fmla="*/ 1526 w 2789"/>
                <a:gd name="T13" fmla="*/ 42 h 1609"/>
                <a:gd name="T14" fmla="*/ 2715 w 2789"/>
                <a:gd name="T15" fmla="*/ 728 h 1609"/>
                <a:gd name="T16" fmla="*/ 2715 w 2789"/>
                <a:gd name="T17" fmla="*/ 728 h 1609"/>
                <a:gd name="T18" fmla="*/ 2694 w 2789"/>
                <a:gd name="T19" fmla="*/ 893 h 1609"/>
                <a:gd name="T20" fmla="*/ 1546 w 2789"/>
                <a:gd name="T21" fmla="*/ 1554 h 1609"/>
                <a:gd name="T22" fmla="*/ 1546 w 2789"/>
                <a:gd name="T23" fmla="*/ 1554 h 1609"/>
                <a:gd name="T24" fmla="*/ 1262 w 2789"/>
                <a:gd name="T25" fmla="*/ 1566 h 1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9" h="1609">
                  <a:moveTo>
                    <a:pt x="1262" y="1566"/>
                  </a:moveTo>
                  <a:lnTo>
                    <a:pt x="73" y="881"/>
                  </a:lnTo>
                  <a:lnTo>
                    <a:pt x="73" y="881"/>
                  </a:lnTo>
                  <a:cubicBezTo>
                    <a:pt x="0" y="839"/>
                    <a:pt x="9" y="765"/>
                    <a:pt x="93" y="716"/>
                  </a:cubicBezTo>
                  <a:lnTo>
                    <a:pt x="1241" y="54"/>
                  </a:lnTo>
                  <a:lnTo>
                    <a:pt x="1241" y="54"/>
                  </a:lnTo>
                  <a:cubicBezTo>
                    <a:pt x="1325" y="5"/>
                    <a:pt x="1453" y="0"/>
                    <a:pt x="1526" y="42"/>
                  </a:cubicBezTo>
                  <a:lnTo>
                    <a:pt x="2715" y="728"/>
                  </a:lnTo>
                  <a:lnTo>
                    <a:pt x="2715" y="728"/>
                  </a:lnTo>
                  <a:cubicBezTo>
                    <a:pt x="2788" y="771"/>
                    <a:pt x="2778" y="844"/>
                    <a:pt x="2694" y="893"/>
                  </a:cubicBezTo>
                  <a:lnTo>
                    <a:pt x="1546" y="1554"/>
                  </a:lnTo>
                  <a:lnTo>
                    <a:pt x="1546" y="1554"/>
                  </a:lnTo>
                  <a:cubicBezTo>
                    <a:pt x="1462" y="1603"/>
                    <a:pt x="1334" y="1608"/>
                    <a:pt x="1262" y="1566"/>
                  </a:cubicBezTo>
                </a:path>
              </a:pathLst>
            </a:custGeom>
            <a:solidFill>
              <a:schemeClr val="accent5">
                <a:lumMod val="60000"/>
                <a:lumOff val="40000"/>
              </a:schemeClr>
            </a:solidFill>
            <a:ln>
              <a:noFill/>
            </a:ln>
            <a:effectLst/>
          </p:spPr>
          <p:txBody>
            <a:bodyPr wrap="none" anchor="ctr"/>
            <a:lstStyle/>
            <a:p>
              <a:endParaRPr lang="en-US" sz="6532" dirty="0">
                <a:latin typeface="Lato Light" panose="020F0502020204030203" pitchFamily="34" charset="0"/>
              </a:endParaRPr>
            </a:p>
          </p:txBody>
        </p:sp>
        <p:sp>
          <p:nvSpPr>
            <p:cNvPr id="255" name="Freeform 438">
              <a:extLst>
                <a:ext uri="{FF2B5EF4-FFF2-40B4-BE49-F238E27FC236}">
                  <a16:creationId xmlns:a16="http://schemas.microsoft.com/office/drawing/2014/main" id="{45DCD97F-03E0-A677-1EA7-30B4F31FDF0D}"/>
                </a:ext>
              </a:extLst>
            </p:cNvPr>
            <p:cNvSpPr>
              <a:spLocks noChangeArrowheads="1"/>
            </p:cNvSpPr>
            <p:nvPr/>
          </p:nvSpPr>
          <p:spPr bwMode="auto">
            <a:xfrm>
              <a:off x="7908698" y="5789409"/>
              <a:ext cx="1526560" cy="881373"/>
            </a:xfrm>
            <a:custGeom>
              <a:avLst/>
              <a:gdLst>
                <a:gd name="T0" fmla="*/ 1057 w 2336"/>
                <a:gd name="T1" fmla="*/ 1313 h 1349"/>
                <a:gd name="T2" fmla="*/ 61 w 2336"/>
                <a:gd name="T3" fmla="*/ 739 h 1349"/>
                <a:gd name="T4" fmla="*/ 61 w 2336"/>
                <a:gd name="T5" fmla="*/ 739 h 1349"/>
                <a:gd name="T6" fmla="*/ 78 w 2336"/>
                <a:gd name="T7" fmla="*/ 601 h 1349"/>
                <a:gd name="T8" fmla="*/ 1040 w 2336"/>
                <a:gd name="T9" fmla="*/ 46 h 1349"/>
                <a:gd name="T10" fmla="*/ 1040 w 2336"/>
                <a:gd name="T11" fmla="*/ 46 h 1349"/>
                <a:gd name="T12" fmla="*/ 1278 w 2336"/>
                <a:gd name="T13" fmla="*/ 36 h 1349"/>
                <a:gd name="T14" fmla="*/ 2274 w 2336"/>
                <a:gd name="T15" fmla="*/ 611 h 1349"/>
                <a:gd name="T16" fmla="*/ 2274 w 2336"/>
                <a:gd name="T17" fmla="*/ 611 h 1349"/>
                <a:gd name="T18" fmla="*/ 2257 w 2336"/>
                <a:gd name="T19" fmla="*/ 749 h 1349"/>
                <a:gd name="T20" fmla="*/ 1295 w 2336"/>
                <a:gd name="T21" fmla="*/ 1303 h 1349"/>
                <a:gd name="T22" fmla="*/ 1295 w 2336"/>
                <a:gd name="T23" fmla="*/ 1303 h 1349"/>
                <a:gd name="T24" fmla="*/ 1057 w 2336"/>
                <a:gd name="T25" fmla="*/ 1313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36" h="1349">
                  <a:moveTo>
                    <a:pt x="1057" y="1313"/>
                  </a:moveTo>
                  <a:lnTo>
                    <a:pt x="61" y="739"/>
                  </a:lnTo>
                  <a:lnTo>
                    <a:pt x="61" y="739"/>
                  </a:lnTo>
                  <a:cubicBezTo>
                    <a:pt x="0" y="703"/>
                    <a:pt x="7" y="642"/>
                    <a:pt x="78" y="601"/>
                  </a:cubicBezTo>
                  <a:lnTo>
                    <a:pt x="1040" y="46"/>
                  </a:lnTo>
                  <a:lnTo>
                    <a:pt x="1040" y="46"/>
                  </a:lnTo>
                  <a:cubicBezTo>
                    <a:pt x="1110" y="4"/>
                    <a:pt x="1217" y="0"/>
                    <a:pt x="1278" y="36"/>
                  </a:cubicBezTo>
                  <a:lnTo>
                    <a:pt x="2274" y="611"/>
                  </a:lnTo>
                  <a:lnTo>
                    <a:pt x="2274" y="611"/>
                  </a:lnTo>
                  <a:cubicBezTo>
                    <a:pt x="2335" y="646"/>
                    <a:pt x="2328" y="707"/>
                    <a:pt x="2257" y="749"/>
                  </a:cubicBezTo>
                  <a:lnTo>
                    <a:pt x="1295" y="1303"/>
                  </a:lnTo>
                  <a:lnTo>
                    <a:pt x="1295" y="1303"/>
                  </a:lnTo>
                  <a:cubicBezTo>
                    <a:pt x="1225" y="1343"/>
                    <a:pt x="1118" y="1348"/>
                    <a:pt x="1057" y="1313"/>
                  </a:cubicBez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56" name="Freeform 443">
              <a:extLst>
                <a:ext uri="{FF2B5EF4-FFF2-40B4-BE49-F238E27FC236}">
                  <a16:creationId xmlns:a16="http://schemas.microsoft.com/office/drawing/2014/main" id="{287B1BA2-2A0C-2BE6-DB70-CDF2D3E5C65B}"/>
                </a:ext>
              </a:extLst>
            </p:cNvPr>
            <p:cNvSpPr>
              <a:spLocks noChangeArrowheads="1"/>
            </p:cNvSpPr>
            <p:nvPr/>
          </p:nvSpPr>
          <p:spPr bwMode="auto">
            <a:xfrm>
              <a:off x="7776204" y="5651154"/>
              <a:ext cx="1791548" cy="947620"/>
            </a:xfrm>
            <a:custGeom>
              <a:avLst/>
              <a:gdLst>
                <a:gd name="T0" fmla="*/ 2741 w 2745"/>
                <a:gd name="T1" fmla="*/ 637 h 1452"/>
                <a:gd name="T2" fmla="*/ 2741 w 2745"/>
                <a:gd name="T3" fmla="*/ 637 h 1452"/>
                <a:gd name="T4" fmla="*/ 2741 w 2745"/>
                <a:gd name="T5" fmla="*/ 226 h 1452"/>
                <a:gd name="T6" fmla="*/ 1822 w 2745"/>
                <a:gd name="T7" fmla="*/ 226 h 1452"/>
                <a:gd name="T8" fmla="*/ 1504 w 2745"/>
                <a:gd name="T9" fmla="*/ 43 h 1452"/>
                <a:gd name="T10" fmla="*/ 1504 w 2745"/>
                <a:gd name="T11" fmla="*/ 43 h 1452"/>
                <a:gd name="T12" fmla="*/ 1219 w 2745"/>
                <a:gd name="T13" fmla="*/ 54 h 1452"/>
                <a:gd name="T14" fmla="*/ 922 w 2745"/>
                <a:gd name="T15" fmla="*/ 225 h 1452"/>
                <a:gd name="T16" fmla="*/ 2 w 2745"/>
                <a:gd name="T17" fmla="*/ 225 h 1452"/>
                <a:gd name="T18" fmla="*/ 2 w 2745"/>
                <a:gd name="T19" fmla="*/ 647 h 1452"/>
                <a:gd name="T20" fmla="*/ 2 w 2745"/>
                <a:gd name="T21" fmla="*/ 647 h 1452"/>
                <a:gd name="T22" fmla="*/ 51 w 2745"/>
                <a:gd name="T23" fmla="*/ 723 h 1452"/>
                <a:gd name="T24" fmla="*/ 1240 w 2745"/>
                <a:gd name="T25" fmla="*/ 1408 h 1452"/>
                <a:gd name="T26" fmla="*/ 1240 w 2745"/>
                <a:gd name="T27" fmla="*/ 1408 h 1452"/>
                <a:gd name="T28" fmla="*/ 1524 w 2745"/>
                <a:gd name="T29" fmla="*/ 1397 h 1452"/>
                <a:gd name="T30" fmla="*/ 2672 w 2745"/>
                <a:gd name="T31" fmla="*/ 735 h 1452"/>
                <a:gd name="T32" fmla="*/ 2672 w 2745"/>
                <a:gd name="T33" fmla="*/ 735 h 1452"/>
                <a:gd name="T34" fmla="*/ 2741 w 2745"/>
                <a:gd name="T35" fmla="*/ 637 h 1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5" h="1452">
                  <a:moveTo>
                    <a:pt x="2741" y="637"/>
                  </a:moveTo>
                  <a:lnTo>
                    <a:pt x="2741" y="637"/>
                  </a:lnTo>
                  <a:lnTo>
                    <a:pt x="2741" y="226"/>
                  </a:lnTo>
                  <a:lnTo>
                    <a:pt x="1822" y="226"/>
                  </a:lnTo>
                  <a:lnTo>
                    <a:pt x="1504" y="43"/>
                  </a:lnTo>
                  <a:lnTo>
                    <a:pt x="1504" y="43"/>
                  </a:lnTo>
                  <a:cubicBezTo>
                    <a:pt x="1431" y="0"/>
                    <a:pt x="1303" y="6"/>
                    <a:pt x="1219" y="54"/>
                  </a:cubicBezTo>
                  <a:lnTo>
                    <a:pt x="922" y="225"/>
                  </a:lnTo>
                  <a:lnTo>
                    <a:pt x="2" y="225"/>
                  </a:lnTo>
                  <a:lnTo>
                    <a:pt x="2" y="647"/>
                  </a:lnTo>
                  <a:lnTo>
                    <a:pt x="2" y="647"/>
                  </a:lnTo>
                  <a:cubicBezTo>
                    <a:pt x="0" y="675"/>
                    <a:pt x="16" y="703"/>
                    <a:pt x="51" y="723"/>
                  </a:cubicBezTo>
                  <a:lnTo>
                    <a:pt x="1240" y="1408"/>
                  </a:lnTo>
                  <a:lnTo>
                    <a:pt x="1240" y="1408"/>
                  </a:lnTo>
                  <a:cubicBezTo>
                    <a:pt x="1312" y="1451"/>
                    <a:pt x="1440" y="1445"/>
                    <a:pt x="1524" y="1397"/>
                  </a:cubicBezTo>
                  <a:lnTo>
                    <a:pt x="2672" y="735"/>
                  </a:lnTo>
                  <a:lnTo>
                    <a:pt x="2672" y="735"/>
                  </a:lnTo>
                  <a:cubicBezTo>
                    <a:pt x="2720" y="707"/>
                    <a:pt x="2744" y="671"/>
                    <a:pt x="2741" y="637"/>
                  </a:cubicBezTo>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57" name="Freeform 444">
              <a:extLst>
                <a:ext uri="{FF2B5EF4-FFF2-40B4-BE49-F238E27FC236}">
                  <a16:creationId xmlns:a16="http://schemas.microsoft.com/office/drawing/2014/main" id="{4749C5C0-CBFF-71C6-87C1-8576FB77E6A7}"/>
                </a:ext>
              </a:extLst>
            </p:cNvPr>
            <p:cNvSpPr>
              <a:spLocks noChangeArrowheads="1"/>
            </p:cNvSpPr>
            <p:nvPr/>
          </p:nvSpPr>
          <p:spPr bwMode="auto">
            <a:xfrm>
              <a:off x="7776204" y="5659796"/>
              <a:ext cx="895773" cy="930337"/>
            </a:xfrm>
            <a:custGeom>
              <a:avLst/>
              <a:gdLst>
                <a:gd name="T0" fmla="*/ 1372 w 1373"/>
                <a:gd name="T1" fmla="*/ 0 h 1425"/>
                <a:gd name="T2" fmla="*/ 1372 w 1373"/>
                <a:gd name="T3" fmla="*/ 0 h 1425"/>
                <a:gd name="T4" fmla="*/ 1219 w 1373"/>
                <a:gd name="T5" fmla="*/ 40 h 1425"/>
                <a:gd name="T6" fmla="*/ 922 w 1373"/>
                <a:gd name="T7" fmla="*/ 211 h 1425"/>
                <a:gd name="T8" fmla="*/ 2 w 1373"/>
                <a:gd name="T9" fmla="*/ 211 h 1425"/>
                <a:gd name="T10" fmla="*/ 2 w 1373"/>
                <a:gd name="T11" fmla="*/ 633 h 1425"/>
                <a:gd name="T12" fmla="*/ 2 w 1373"/>
                <a:gd name="T13" fmla="*/ 633 h 1425"/>
                <a:gd name="T14" fmla="*/ 51 w 1373"/>
                <a:gd name="T15" fmla="*/ 709 h 1425"/>
                <a:gd name="T16" fmla="*/ 1240 w 1373"/>
                <a:gd name="T17" fmla="*/ 1394 h 1425"/>
                <a:gd name="T18" fmla="*/ 1240 w 1373"/>
                <a:gd name="T19" fmla="*/ 1394 h 1425"/>
                <a:gd name="T20" fmla="*/ 1372 w 1373"/>
                <a:gd name="T21" fmla="*/ 1423 h 1425"/>
                <a:gd name="T22" fmla="*/ 1372 w 1373"/>
                <a:gd name="T23" fmla="*/ 0 h 1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3" h="1425">
                  <a:moveTo>
                    <a:pt x="1372" y="0"/>
                  </a:moveTo>
                  <a:lnTo>
                    <a:pt x="1372" y="0"/>
                  </a:lnTo>
                  <a:cubicBezTo>
                    <a:pt x="1318" y="2"/>
                    <a:pt x="1262" y="15"/>
                    <a:pt x="1219" y="40"/>
                  </a:cubicBezTo>
                  <a:lnTo>
                    <a:pt x="922" y="211"/>
                  </a:lnTo>
                  <a:lnTo>
                    <a:pt x="2" y="211"/>
                  </a:lnTo>
                  <a:lnTo>
                    <a:pt x="2" y="633"/>
                  </a:lnTo>
                  <a:lnTo>
                    <a:pt x="2" y="633"/>
                  </a:lnTo>
                  <a:cubicBezTo>
                    <a:pt x="0" y="661"/>
                    <a:pt x="16" y="689"/>
                    <a:pt x="51" y="709"/>
                  </a:cubicBezTo>
                  <a:lnTo>
                    <a:pt x="1240" y="1394"/>
                  </a:lnTo>
                  <a:lnTo>
                    <a:pt x="1240" y="1394"/>
                  </a:lnTo>
                  <a:cubicBezTo>
                    <a:pt x="1275" y="1415"/>
                    <a:pt x="1322" y="1424"/>
                    <a:pt x="1372" y="1423"/>
                  </a:cubicBezTo>
                  <a:lnTo>
                    <a:pt x="1372" y="0"/>
                  </a:lnTo>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58" name="Freeform 445">
              <a:extLst>
                <a:ext uri="{FF2B5EF4-FFF2-40B4-BE49-F238E27FC236}">
                  <a16:creationId xmlns:a16="http://schemas.microsoft.com/office/drawing/2014/main" id="{96D61072-007A-E28B-FE61-31A8020C9AE3}"/>
                </a:ext>
              </a:extLst>
            </p:cNvPr>
            <p:cNvSpPr>
              <a:spLocks noChangeArrowheads="1"/>
            </p:cNvSpPr>
            <p:nvPr/>
          </p:nvSpPr>
          <p:spPr bwMode="auto">
            <a:xfrm>
              <a:off x="7776204" y="5798051"/>
              <a:ext cx="69127" cy="345636"/>
            </a:xfrm>
            <a:custGeom>
              <a:avLst/>
              <a:gdLst>
                <a:gd name="T0" fmla="*/ 106 w 107"/>
                <a:gd name="T1" fmla="*/ 0 h 531"/>
                <a:gd name="T2" fmla="*/ 2 w 107"/>
                <a:gd name="T3" fmla="*/ 0 h 531"/>
                <a:gd name="T4" fmla="*/ 2 w 107"/>
                <a:gd name="T5" fmla="*/ 422 h 531"/>
                <a:gd name="T6" fmla="*/ 2 w 107"/>
                <a:gd name="T7" fmla="*/ 422 h 531"/>
                <a:gd name="T8" fmla="*/ 51 w 107"/>
                <a:gd name="T9" fmla="*/ 498 h 531"/>
                <a:gd name="T10" fmla="*/ 106 w 107"/>
                <a:gd name="T11" fmla="*/ 530 h 531"/>
                <a:gd name="T12" fmla="*/ 106 w 107"/>
                <a:gd name="T13" fmla="*/ 0 h 531"/>
              </a:gdLst>
              <a:ahLst/>
              <a:cxnLst>
                <a:cxn ang="0">
                  <a:pos x="T0" y="T1"/>
                </a:cxn>
                <a:cxn ang="0">
                  <a:pos x="T2" y="T3"/>
                </a:cxn>
                <a:cxn ang="0">
                  <a:pos x="T4" y="T5"/>
                </a:cxn>
                <a:cxn ang="0">
                  <a:pos x="T6" y="T7"/>
                </a:cxn>
                <a:cxn ang="0">
                  <a:pos x="T8" y="T9"/>
                </a:cxn>
                <a:cxn ang="0">
                  <a:pos x="T10" y="T11"/>
                </a:cxn>
                <a:cxn ang="0">
                  <a:pos x="T12" y="T13"/>
                </a:cxn>
              </a:cxnLst>
              <a:rect l="0" t="0" r="r" b="b"/>
              <a:pathLst>
                <a:path w="107" h="531">
                  <a:moveTo>
                    <a:pt x="106" y="0"/>
                  </a:moveTo>
                  <a:lnTo>
                    <a:pt x="2" y="0"/>
                  </a:lnTo>
                  <a:lnTo>
                    <a:pt x="2" y="422"/>
                  </a:lnTo>
                  <a:lnTo>
                    <a:pt x="2" y="422"/>
                  </a:lnTo>
                  <a:cubicBezTo>
                    <a:pt x="0" y="450"/>
                    <a:pt x="16" y="478"/>
                    <a:pt x="51" y="498"/>
                  </a:cubicBezTo>
                  <a:lnTo>
                    <a:pt x="106" y="530"/>
                  </a:lnTo>
                  <a:lnTo>
                    <a:pt x="106" y="0"/>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59" name="Freeform 446">
              <a:extLst>
                <a:ext uri="{FF2B5EF4-FFF2-40B4-BE49-F238E27FC236}">
                  <a16:creationId xmlns:a16="http://schemas.microsoft.com/office/drawing/2014/main" id="{1A03CAA1-3905-C3E8-E688-4F7E2F41367D}"/>
                </a:ext>
              </a:extLst>
            </p:cNvPr>
            <p:cNvSpPr>
              <a:spLocks noChangeArrowheads="1"/>
            </p:cNvSpPr>
            <p:nvPr/>
          </p:nvSpPr>
          <p:spPr bwMode="auto">
            <a:xfrm>
              <a:off x="8597089" y="6261779"/>
              <a:ext cx="149776" cy="331236"/>
            </a:xfrm>
            <a:custGeom>
              <a:avLst/>
              <a:gdLst>
                <a:gd name="T0" fmla="*/ 0 w 228"/>
                <a:gd name="T1" fmla="*/ 480 h 508"/>
                <a:gd name="T2" fmla="*/ 0 w 228"/>
                <a:gd name="T3" fmla="*/ 480 h 508"/>
                <a:gd name="T4" fmla="*/ 227 w 228"/>
                <a:gd name="T5" fmla="*/ 478 h 508"/>
                <a:gd name="T6" fmla="*/ 227 w 228"/>
                <a:gd name="T7" fmla="*/ 0 h 508"/>
                <a:gd name="T8" fmla="*/ 0 w 228"/>
                <a:gd name="T9" fmla="*/ 0 h 508"/>
                <a:gd name="T10" fmla="*/ 0 w 228"/>
                <a:gd name="T11" fmla="*/ 480 h 508"/>
              </a:gdLst>
              <a:ahLst/>
              <a:cxnLst>
                <a:cxn ang="0">
                  <a:pos x="T0" y="T1"/>
                </a:cxn>
                <a:cxn ang="0">
                  <a:pos x="T2" y="T3"/>
                </a:cxn>
                <a:cxn ang="0">
                  <a:pos x="T4" y="T5"/>
                </a:cxn>
                <a:cxn ang="0">
                  <a:pos x="T6" y="T7"/>
                </a:cxn>
                <a:cxn ang="0">
                  <a:pos x="T8" y="T9"/>
                </a:cxn>
                <a:cxn ang="0">
                  <a:pos x="T10" y="T11"/>
                </a:cxn>
              </a:cxnLst>
              <a:rect l="0" t="0" r="r" b="b"/>
              <a:pathLst>
                <a:path w="228" h="508">
                  <a:moveTo>
                    <a:pt x="0" y="480"/>
                  </a:moveTo>
                  <a:lnTo>
                    <a:pt x="0" y="480"/>
                  </a:lnTo>
                  <a:cubicBezTo>
                    <a:pt x="63" y="507"/>
                    <a:pt x="154" y="506"/>
                    <a:pt x="227" y="478"/>
                  </a:cubicBezTo>
                  <a:lnTo>
                    <a:pt x="227" y="0"/>
                  </a:lnTo>
                  <a:lnTo>
                    <a:pt x="0" y="0"/>
                  </a:lnTo>
                  <a:lnTo>
                    <a:pt x="0" y="480"/>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60" name="Freeform 447">
              <a:extLst>
                <a:ext uri="{FF2B5EF4-FFF2-40B4-BE49-F238E27FC236}">
                  <a16:creationId xmlns:a16="http://schemas.microsoft.com/office/drawing/2014/main" id="{BE650F9C-0A4B-903D-FC0C-250615DB0B25}"/>
                </a:ext>
              </a:extLst>
            </p:cNvPr>
            <p:cNvSpPr>
              <a:spLocks noChangeArrowheads="1"/>
            </p:cNvSpPr>
            <p:nvPr/>
          </p:nvSpPr>
          <p:spPr bwMode="auto">
            <a:xfrm>
              <a:off x="7761801" y="5273837"/>
              <a:ext cx="1820351" cy="1051309"/>
            </a:xfrm>
            <a:custGeom>
              <a:avLst/>
              <a:gdLst>
                <a:gd name="T0" fmla="*/ 1262 w 2789"/>
                <a:gd name="T1" fmla="*/ 1567 h 1610"/>
                <a:gd name="T2" fmla="*/ 73 w 2789"/>
                <a:gd name="T3" fmla="*/ 881 h 1610"/>
                <a:gd name="T4" fmla="*/ 73 w 2789"/>
                <a:gd name="T5" fmla="*/ 881 h 1610"/>
                <a:gd name="T6" fmla="*/ 93 w 2789"/>
                <a:gd name="T7" fmla="*/ 716 h 1610"/>
                <a:gd name="T8" fmla="*/ 1241 w 2789"/>
                <a:gd name="T9" fmla="*/ 54 h 1610"/>
                <a:gd name="T10" fmla="*/ 1241 w 2789"/>
                <a:gd name="T11" fmla="*/ 54 h 1610"/>
                <a:gd name="T12" fmla="*/ 1526 w 2789"/>
                <a:gd name="T13" fmla="*/ 42 h 1610"/>
                <a:gd name="T14" fmla="*/ 2715 w 2789"/>
                <a:gd name="T15" fmla="*/ 728 h 1610"/>
                <a:gd name="T16" fmla="*/ 2715 w 2789"/>
                <a:gd name="T17" fmla="*/ 728 h 1610"/>
                <a:gd name="T18" fmla="*/ 2694 w 2789"/>
                <a:gd name="T19" fmla="*/ 893 h 1610"/>
                <a:gd name="T20" fmla="*/ 1546 w 2789"/>
                <a:gd name="T21" fmla="*/ 1555 h 1610"/>
                <a:gd name="T22" fmla="*/ 1546 w 2789"/>
                <a:gd name="T23" fmla="*/ 1555 h 1610"/>
                <a:gd name="T24" fmla="*/ 1262 w 2789"/>
                <a:gd name="T25" fmla="*/ 1567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9" h="1610">
                  <a:moveTo>
                    <a:pt x="1262" y="1567"/>
                  </a:moveTo>
                  <a:lnTo>
                    <a:pt x="73" y="881"/>
                  </a:lnTo>
                  <a:lnTo>
                    <a:pt x="73" y="881"/>
                  </a:lnTo>
                  <a:cubicBezTo>
                    <a:pt x="0" y="838"/>
                    <a:pt x="9" y="765"/>
                    <a:pt x="93" y="716"/>
                  </a:cubicBezTo>
                  <a:lnTo>
                    <a:pt x="1241" y="54"/>
                  </a:lnTo>
                  <a:lnTo>
                    <a:pt x="1241" y="54"/>
                  </a:lnTo>
                  <a:cubicBezTo>
                    <a:pt x="1325" y="5"/>
                    <a:pt x="1453" y="0"/>
                    <a:pt x="1526" y="42"/>
                  </a:cubicBezTo>
                  <a:lnTo>
                    <a:pt x="2715" y="728"/>
                  </a:lnTo>
                  <a:lnTo>
                    <a:pt x="2715" y="728"/>
                  </a:lnTo>
                  <a:cubicBezTo>
                    <a:pt x="2788" y="770"/>
                    <a:pt x="2778" y="844"/>
                    <a:pt x="2694" y="893"/>
                  </a:cubicBezTo>
                  <a:lnTo>
                    <a:pt x="1546" y="1555"/>
                  </a:lnTo>
                  <a:lnTo>
                    <a:pt x="1546" y="1555"/>
                  </a:lnTo>
                  <a:cubicBezTo>
                    <a:pt x="1462" y="1604"/>
                    <a:pt x="1334" y="1609"/>
                    <a:pt x="1262" y="1567"/>
                  </a:cubicBezTo>
                </a:path>
              </a:pathLst>
            </a:custGeom>
            <a:solidFill>
              <a:schemeClr val="accent5">
                <a:lumMod val="60000"/>
                <a:lumOff val="40000"/>
              </a:schemeClr>
            </a:solidFill>
            <a:ln>
              <a:noFill/>
            </a:ln>
            <a:effectLst/>
          </p:spPr>
          <p:txBody>
            <a:bodyPr wrap="none" anchor="ctr"/>
            <a:lstStyle/>
            <a:p>
              <a:endParaRPr lang="en-US" sz="6532" dirty="0">
                <a:latin typeface="Lato Light" panose="020F0502020204030203" pitchFamily="34" charset="0"/>
              </a:endParaRPr>
            </a:p>
          </p:txBody>
        </p:sp>
        <p:sp>
          <p:nvSpPr>
            <p:cNvPr id="261" name="Freeform 448">
              <a:extLst>
                <a:ext uri="{FF2B5EF4-FFF2-40B4-BE49-F238E27FC236}">
                  <a16:creationId xmlns:a16="http://schemas.microsoft.com/office/drawing/2014/main" id="{75D90AFF-DA61-509E-C0A3-9FC5EB84CFB1}"/>
                </a:ext>
              </a:extLst>
            </p:cNvPr>
            <p:cNvSpPr>
              <a:spLocks noChangeArrowheads="1"/>
            </p:cNvSpPr>
            <p:nvPr/>
          </p:nvSpPr>
          <p:spPr bwMode="auto">
            <a:xfrm>
              <a:off x="7770443" y="5769249"/>
              <a:ext cx="1808830" cy="555897"/>
            </a:xfrm>
            <a:custGeom>
              <a:avLst/>
              <a:gdLst>
                <a:gd name="T0" fmla="*/ 2683 w 2769"/>
                <a:gd name="T1" fmla="*/ 52 h 850"/>
                <a:gd name="T2" fmla="*/ 1535 w 2769"/>
                <a:gd name="T3" fmla="*/ 715 h 850"/>
                <a:gd name="T4" fmla="*/ 1535 w 2769"/>
                <a:gd name="T5" fmla="*/ 715 h 850"/>
                <a:gd name="T6" fmla="*/ 1251 w 2769"/>
                <a:gd name="T7" fmla="*/ 726 h 850"/>
                <a:gd name="T8" fmla="*/ 62 w 2769"/>
                <a:gd name="T9" fmla="*/ 40 h 850"/>
                <a:gd name="T10" fmla="*/ 62 w 2769"/>
                <a:gd name="T11" fmla="*/ 40 h 850"/>
                <a:gd name="T12" fmla="*/ 26 w 2769"/>
                <a:gd name="T13" fmla="*/ 8 h 850"/>
                <a:gd name="T14" fmla="*/ 26 w 2769"/>
                <a:gd name="T15" fmla="*/ 8 h 850"/>
                <a:gd name="T16" fmla="*/ 62 w 2769"/>
                <a:gd name="T17" fmla="*/ 121 h 850"/>
                <a:gd name="T18" fmla="*/ 1251 w 2769"/>
                <a:gd name="T19" fmla="*/ 807 h 850"/>
                <a:gd name="T20" fmla="*/ 1251 w 2769"/>
                <a:gd name="T21" fmla="*/ 807 h 850"/>
                <a:gd name="T22" fmla="*/ 1535 w 2769"/>
                <a:gd name="T23" fmla="*/ 795 h 850"/>
                <a:gd name="T24" fmla="*/ 2683 w 2769"/>
                <a:gd name="T25" fmla="*/ 133 h 850"/>
                <a:gd name="T26" fmla="*/ 2683 w 2769"/>
                <a:gd name="T27" fmla="*/ 133 h 850"/>
                <a:gd name="T28" fmla="*/ 2739 w 2769"/>
                <a:gd name="T29" fmla="*/ 0 h 850"/>
                <a:gd name="T30" fmla="*/ 2739 w 2769"/>
                <a:gd name="T31" fmla="*/ 0 h 850"/>
                <a:gd name="T32" fmla="*/ 2683 w 2769"/>
                <a:gd name="T33" fmla="*/ 5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69" h="850">
                  <a:moveTo>
                    <a:pt x="2683" y="52"/>
                  </a:moveTo>
                  <a:lnTo>
                    <a:pt x="1535" y="715"/>
                  </a:lnTo>
                  <a:lnTo>
                    <a:pt x="1535" y="715"/>
                  </a:lnTo>
                  <a:cubicBezTo>
                    <a:pt x="1451" y="763"/>
                    <a:pt x="1323" y="769"/>
                    <a:pt x="1251" y="726"/>
                  </a:cubicBezTo>
                  <a:lnTo>
                    <a:pt x="62" y="40"/>
                  </a:lnTo>
                  <a:lnTo>
                    <a:pt x="62" y="40"/>
                  </a:lnTo>
                  <a:cubicBezTo>
                    <a:pt x="46" y="31"/>
                    <a:pt x="34" y="20"/>
                    <a:pt x="26" y="8"/>
                  </a:cubicBezTo>
                  <a:lnTo>
                    <a:pt x="26" y="8"/>
                  </a:lnTo>
                  <a:cubicBezTo>
                    <a:pt x="0" y="48"/>
                    <a:pt x="12" y="92"/>
                    <a:pt x="62" y="121"/>
                  </a:cubicBezTo>
                  <a:lnTo>
                    <a:pt x="1251" y="807"/>
                  </a:lnTo>
                  <a:lnTo>
                    <a:pt x="1251" y="807"/>
                  </a:lnTo>
                  <a:cubicBezTo>
                    <a:pt x="1323" y="849"/>
                    <a:pt x="1451" y="844"/>
                    <a:pt x="1535" y="795"/>
                  </a:cubicBezTo>
                  <a:lnTo>
                    <a:pt x="2683" y="133"/>
                  </a:lnTo>
                  <a:lnTo>
                    <a:pt x="2683" y="133"/>
                  </a:lnTo>
                  <a:cubicBezTo>
                    <a:pt x="2748" y="95"/>
                    <a:pt x="2768" y="42"/>
                    <a:pt x="2739" y="0"/>
                  </a:cubicBezTo>
                  <a:lnTo>
                    <a:pt x="2739" y="0"/>
                  </a:lnTo>
                  <a:cubicBezTo>
                    <a:pt x="2728" y="19"/>
                    <a:pt x="2709" y="37"/>
                    <a:pt x="2683" y="52"/>
                  </a:cubicBezTo>
                </a:path>
              </a:pathLst>
            </a:custGeom>
            <a:solidFill>
              <a:schemeClr val="accent5">
                <a:lumMod val="20000"/>
                <a:lumOff val="80000"/>
              </a:schemeClr>
            </a:solidFill>
            <a:ln>
              <a:noFill/>
            </a:ln>
            <a:effectLst/>
          </p:spPr>
          <p:txBody>
            <a:bodyPr wrap="none" anchor="ctr"/>
            <a:lstStyle/>
            <a:p>
              <a:endParaRPr lang="en-US" sz="6532" dirty="0">
                <a:latin typeface="Lato Light" panose="020F0502020204030203" pitchFamily="34" charset="0"/>
              </a:endParaRPr>
            </a:p>
          </p:txBody>
        </p:sp>
        <p:sp>
          <p:nvSpPr>
            <p:cNvPr id="262" name="Freeform 261">
              <a:extLst>
                <a:ext uri="{FF2B5EF4-FFF2-40B4-BE49-F238E27FC236}">
                  <a16:creationId xmlns:a16="http://schemas.microsoft.com/office/drawing/2014/main" id="{3668131E-2BDB-B356-6642-2ECEE71F7E70}"/>
                </a:ext>
              </a:extLst>
            </p:cNvPr>
            <p:cNvSpPr>
              <a:spLocks noChangeArrowheads="1"/>
            </p:cNvSpPr>
            <p:nvPr/>
          </p:nvSpPr>
          <p:spPr bwMode="auto">
            <a:xfrm>
              <a:off x="8386827" y="5996592"/>
              <a:ext cx="1096742" cy="2646449"/>
            </a:xfrm>
            <a:custGeom>
              <a:avLst/>
              <a:gdLst>
                <a:gd name="connsiteX0" fmla="*/ 113433 w 1096742"/>
                <a:gd name="connsiteY0" fmla="*/ 2563271 h 2646449"/>
                <a:gd name="connsiteX1" fmla="*/ 136814 w 1096742"/>
                <a:gd name="connsiteY1" fmla="*/ 2565475 h 2646449"/>
                <a:gd name="connsiteX2" fmla="*/ 169288 w 1096742"/>
                <a:gd name="connsiteY2" fmla="*/ 2622927 h 2646449"/>
                <a:gd name="connsiteX3" fmla="*/ 136814 w 1096742"/>
                <a:gd name="connsiteY3" fmla="*/ 2641860 h 2646449"/>
                <a:gd name="connsiteX4" fmla="*/ 103691 w 1096742"/>
                <a:gd name="connsiteY4" fmla="*/ 2585061 h 2646449"/>
                <a:gd name="connsiteX5" fmla="*/ 113433 w 1096742"/>
                <a:gd name="connsiteY5" fmla="*/ 2563271 h 2646449"/>
                <a:gd name="connsiteX6" fmla="*/ 9742 w 1096742"/>
                <a:gd name="connsiteY6" fmla="*/ 2505665 h 2646449"/>
                <a:gd name="connsiteX7" fmla="*/ 33123 w 1096742"/>
                <a:gd name="connsiteY7" fmla="*/ 2507869 h 2646449"/>
                <a:gd name="connsiteX8" fmla="*/ 65597 w 1096742"/>
                <a:gd name="connsiteY8" fmla="*/ 2565321 h 2646449"/>
                <a:gd name="connsiteX9" fmla="*/ 33123 w 1096742"/>
                <a:gd name="connsiteY9" fmla="*/ 2584254 h 2646449"/>
                <a:gd name="connsiteX10" fmla="*/ 0 w 1096742"/>
                <a:gd name="connsiteY10" fmla="*/ 2527455 h 2646449"/>
                <a:gd name="connsiteX11" fmla="*/ 9742 w 1096742"/>
                <a:gd name="connsiteY11" fmla="*/ 2505665 h 2646449"/>
                <a:gd name="connsiteX12" fmla="*/ 113433 w 1096742"/>
                <a:gd name="connsiteY12" fmla="*/ 2439336 h 2646449"/>
                <a:gd name="connsiteX13" fmla="*/ 136814 w 1096742"/>
                <a:gd name="connsiteY13" fmla="*/ 2441621 h 2646449"/>
                <a:gd name="connsiteX14" fmla="*/ 169288 w 1096742"/>
                <a:gd name="connsiteY14" fmla="*/ 2499073 h 2646449"/>
                <a:gd name="connsiteX15" fmla="*/ 136814 w 1096742"/>
                <a:gd name="connsiteY15" fmla="*/ 2518006 h 2646449"/>
                <a:gd name="connsiteX16" fmla="*/ 103691 w 1096742"/>
                <a:gd name="connsiteY16" fmla="*/ 2460554 h 2646449"/>
                <a:gd name="connsiteX17" fmla="*/ 113433 w 1096742"/>
                <a:gd name="connsiteY17" fmla="*/ 2439336 h 2646449"/>
                <a:gd name="connsiteX18" fmla="*/ 9742 w 1096742"/>
                <a:gd name="connsiteY18" fmla="*/ 2381730 h 2646449"/>
                <a:gd name="connsiteX19" fmla="*/ 33123 w 1096742"/>
                <a:gd name="connsiteY19" fmla="*/ 2384015 h 2646449"/>
                <a:gd name="connsiteX20" fmla="*/ 65597 w 1096742"/>
                <a:gd name="connsiteY20" fmla="*/ 2441467 h 2646449"/>
                <a:gd name="connsiteX21" fmla="*/ 33123 w 1096742"/>
                <a:gd name="connsiteY21" fmla="*/ 2460400 h 2646449"/>
                <a:gd name="connsiteX22" fmla="*/ 0 w 1096742"/>
                <a:gd name="connsiteY22" fmla="*/ 2402948 h 2646449"/>
                <a:gd name="connsiteX23" fmla="*/ 9742 w 1096742"/>
                <a:gd name="connsiteY23" fmla="*/ 2381730 h 2646449"/>
                <a:gd name="connsiteX24" fmla="*/ 886057 w 1096742"/>
                <a:gd name="connsiteY24" fmla="*/ 2263022 h 2646449"/>
                <a:gd name="connsiteX25" fmla="*/ 895121 w 1096742"/>
                <a:gd name="connsiteY25" fmla="*/ 2282738 h 2646449"/>
                <a:gd name="connsiteX26" fmla="*/ 863764 w 1096742"/>
                <a:gd name="connsiteY26" fmla="*/ 2337261 h 2646449"/>
                <a:gd name="connsiteX27" fmla="*/ 832407 w 1096742"/>
                <a:gd name="connsiteY27" fmla="*/ 2319087 h 2646449"/>
                <a:gd name="connsiteX28" fmla="*/ 863764 w 1096742"/>
                <a:gd name="connsiteY28" fmla="*/ 2265213 h 2646449"/>
                <a:gd name="connsiteX29" fmla="*/ 886057 w 1096742"/>
                <a:gd name="connsiteY29" fmla="*/ 2263022 h 2646449"/>
                <a:gd name="connsiteX30" fmla="*/ 986849 w 1096742"/>
                <a:gd name="connsiteY30" fmla="*/ 2202965 h 2646449"/>
                <a:gd name="connsiteX31" fmla="*/ 995925 w 1096742"/>
                <a:gd name="connsiteY31" fmla="*/ 2223349 h 2646449"/>
                <a:gd name="connsiteX32" fmla="*/ 964902 w 1096742"/>
                <a:gd name="connsiteY32" fmla="*/ 2276847 h 2646449"/>
                <a:gd name="connsiteX33" fmla="*/ 933218 w 1096742"/>
                <a:gd name="connsiteY33" fmla="*/ 2258799 h 2646449"/>
                <a:gd name="connsiteX34" fmla="*/ 964902 w 1096742"/>
                <a:gd name="connsiteY34" fmla="*/ 2205302 h 2646449"/>
                <a:gd name="connsiteX35" fmla="*/ 986849 w 1096742"/>
                <a:gd name="connsiteY35" fmla="*/ 2202965 h 2646449"/>
                <a:gd name="connsiteX36" fmla="*/ 1087678 w 1096742"/>
                <a:gd name="connsiteY36" fmla="*/ 2145359 h 2646449"/>
                <a:gd name="connsiteX37" fmla="*/ 1096742 w 1096742"/>
                <a:gd name="connsiteY37" fmla="*/ 2165743 h 2646449"/>
                <a:gd name="connsiteX38" fmla="*/ 1065385 w 1096742"/>
                <a:gd name="connsiteY38" fmla="*/ 2218596 h 2646449"/>
                <a:gd name="connsiteX39" fmla="*/ 1034028 w 1096742"/>
                <a:gd name="connsiteY39" fmla="*/ 2201193 h 2646449"/>
                <a:gd name="connsiteX40" fmla="*/ 1065385 w 1096742"/>
                <a:gd name="connsiteY40" fmla="*/ 2147696 h 2646449"/>
                <a:gd name="connsiteX41" fmla="*/ 1087678 w 1096742"/>
                <a:gd name="connsiteY41" fmla="*/ 2145359 h 2646449"/>
                <a:gd name="connsiteX42" fmla="*/ 113433 w 1096742"/>
                <a:gd name="connsiteY42" fmla="*/ 2134105 h 2646449"/>
                <a:gd name="connsiteX43" fmla="*/ 136814 w 1096742"/>
                <a:gd name="connsiteY43" fmla="*/ 2136961 h 2646449"/>
                <a:gd name="connsiteX44" fmla="*/ 169288 w 1096742"/>
                <a:gd name="connsiteY44" fmla="*/ 2193761 h 2646449"/>
                <a:gd name="connsiteX45" fmla="*/ 136814 w 1096742"/>
                <a:gd name="connsiteY45" fmla="*/ 2212694 h 2646449"/>
                <a:gd name="connsiteX46" fmla="*/ 103691 w 1096742"/>
                <a:gd name="connsiteY46" fmla="*/ 2155242 h 2646449"/>
                <a:gd name="connsiteX47" fmla="*/ 113433 w 1096742"/>
                <a:gd name="connsiteY47" fmla="*/ 2134105 h 2646449"/>
                <a:gd name="connsiteX48" fmla="*/ 9742 w 1096742"/>
                <a:gd name="connsiteY48" fmla="*/ 2073619 h 2646449"/>
                <a:gd name="connsiteX49" fmla="*/ 33123 w 1096742"/>
                <a:gd name="connsiteY49" fmla="*/ 2075823 h 2646449"/>
                <a:gd name="connsiteX50" fmla="*/ 65597 w 1096742"/>
                <a:gd name="connsiteY50" fmla="*/ 2133275 h 2646449"/>
                <a:gd name="connsiteX51" fmla="*/ 33123 w 1096742"/>
                <a:gd name="connsiteY51" fmla="*/ 2152208 h 2646449"/>
                <a:gd name="connsiteX52" fmla="*/ 0 w 1096742"/>
                <a:gd name="connsiteY52" fmla="*/ 2095409 h 2646449"/>
                <a:gd name="connsiteX53" fmla="*/ 9742 w 1096742"/>
                <a:gd name="connsiteY53" fmla="*/ 2073619 h 2646449"/>
                <a:gd name="connsiteX54" fmla="*/ 113433 w 1096742"/>
                <a:gd name="connsiteY54" fmla="*/ 2010172 h 2646449"/>
                <a:gd name="connsiteX55" fmla="*/ 136814 w 1096742"/>
                <a:gd name="connsiteY55" fmla="*/ 2012457 h 2646449"/>
                <a:gd name="connsiteX56" fmla="*/ 169288 w 1096742"/>
                <a:gd name="connsiteY56" fmla="*/ 2069256 h 2646449"/>
                <a:gd name="connsiteX57" fmla="*/ 136814 w 1096742"/>
                <a:gd name="connsiteY57" fmla="*/ 2088842 h 2646449"/>
                <a:gd name="connsiteX58" fmla="*/ 103691 w 1096742"/>
                <a:gd name="connsiteY58" fmla="*/ 2031390 h 2646449"/>
                <a:gd name="connsiteX59" fmla="*/ 113433 w 1096742"/>
                <a:gd name="connsiteY59" fmla="*/ 2010172 h 2646449"/>
                <a:gd name="connsiteX60" fmla="*/ 9742 w 1096742"/>
                <a:gd name="connsiteY60" fmla="*/ 1949684 h 2646449"/>
                <a:gd name="connsiteX61" fmla="*/ 33123 w 1096742"/>
                <a:gd name="connsiteY61" fmla="*/ 1951969 h 2646449"/>
                <a:gd name="connsiteX62" fmla="*/ 65597 w 1096742"/>
                <a:gd name="connsiteY62" fmla="*/ 2009421 h 2646449"/>
                <a:gd name="connsiteX63" fmla="*/ 33123 w 1096742"/>
                <a:gd name="connsiteY63" fmla="*/ 2028354 h 2646449"/>
                <a:gd name="connsiteX64" fmla="*/ 0 w 1096742"/>
                <a:gd name="connsiteY64" fmla="*/ 1970902 h 2646449"/>
                <a:gd name="connsiteX65" fmla="*/ 9742 w 1096742"/>
                <a:gd name="connsiteY65" fmla="*/ 1949684 h 2646449"/>
                <a:gd name="connsiteX66" fmla="*/ 886057 w 1096742"/>
                <a:gd name="connsiteY66" fmla="*/ 1833964 h 2646449"/>
                <a:gd name="connsiteX67" fmla="*/ 895121 w 1096742"/>
                <a:gd name="connsiteY67" fmla="*/ 1854026 h 2646449"/>
                <a:gd name="connsiteX68" fmla="*/ 863764 w 1096742"/>
                <a:gd name="connsiteY68" fmla="*/ 1908168 h 2646449"/>
                <a:gd name="connsiteX69" fmla="*/ 832407 w 1096742"/>
                <a:gd name="connsiteY69" fmla="*/ 1890120 h 2646449"/>
                <a:gd name="connsiteX70" fmla="*/ 863764 w 1096742"/>
                <a:gd name="connsiteY70" fmla="*/ 1836623 h 2646449"/>
                <a:gd name="connsiteX71" fmla="*/ 886057 w 1096742"/>
                <a:gd name="connsiteY71" fmla="*/ 1833964 h 2646449"/>
                <a:gd name="connsiteX72" fmla="*/ 986849 w 1096742"/>
                <a:gd name="connsiteY72" fmla="*/ 1776331 h 2646449"/>
                <a:gd name="connsiteX73" fmla="*/ 995925 w 1096742"/>
                <a:gd name="connsiteY73" fmla="*/ 1796615 h 2646449"/>
                <a:gd name="connsiteX74" fmla="*/ 964902 w 1096742"/>
                <a:gd name="connsiteY74" fmla="*/ 1850489 h 2646449"/>
                <a:gd name="connsiteX75" fmla="*/ 933218 w 1096742"/>
                <a:gd name="connsiteY75" fmla="*/ 1832964 h 2646449"/>
                <a:gd name="connsiteX76" fmla="*/ 964902 w 1096742"/>
                <a:gd name="connsiteY76" fmla="*/ 1778441 h 2646449"/>
                <a:gd name="connsiteX77" fmla="*/ 986849 w 1096742"/>
                <a:gd name="connsiteY77" fmla="*/ 1776331 h 2646449"/>
                <a:gd name="connsiteX78" fmla="*/ 1087678 w 1096742"/>
                <a:gd name="connsiteY78" fmla="*/ 1718968 h 2646449"/>
                <a:gd name="connsiteX79" fmla="*/ 1096742 w 1096742"/>
                <a:gd name="connsiteY79" fmla="*/ 1739009 h 2646449"/>
                <a:gd name="connsiteX80" fmla="*/ 1065385 w 1096742"/>
                <a:gd name="connsiteY80" fmla="*/ 1792883 h 2646449"/>
                <a:gd name="connsiteX81" fmla="*/ 1034028 w 1096742"/>
                <a:gd name="connsiteY81" fmla="*/ 1774709 h 2646449"/>
                <a:gd name="connsiteX82" fmla="*/ 1065385 w 1096742"/>
                <a:gd name="connsiteY82" fmla="*/ 1720835 h 2646449"/>
                <a:gd name="connsiteX83" fmla="*/ 1087678 w 1096742"/>
                <a:gd name="connsiteY83" fmla="*/ 1718968 h 2646449"/>
                <a:gd name="connsiteX84" fmla="*/ 113433 w 1096742"/>
                <a:gd name="connsiteY84" fmla="*/ 1708065 h 2646449"/>
                <a:gd name="connsiteX85" fmla="*/ 136814 w 1096742"/>
                <a:gd name="connsiteY85" fmla="*/ 1710676 h 2646449"/>
                <a:gd name="connsiteX86" fmla="*/ 169288 w 1096742"/>
                <a:gd name="connsiteY86" fmla="*/ 1767476 h 2646449"/>
                <a:gd name="connsiteX87" fmla="*/ 136814 w 1096742"/>
                <a:gd name="connsiteY87" fmla="*/ 1786409 h 2646449"/>
                <a:gd name="connsiteX88" fmla="*/ 103691 w 1096742"/>
                <a:gd name="connsiteY88" fmla="*/ 1728957 h 2646449"/>
                <a:gd name="connsiteX89" fmla="*/ 113433 w 1096742"/>
                <a:gd name="connsiteY89" fmla="*/ 1708065 h 2646449"/>
                <a:gd name="connsiteX90" fmla="*/ 9742 w 1096742"/>
                <a:gd name="connsiteY90" fmla="*/ 1647281 h 2646449"/>
                <a:gd name="connsiteX91" fmla="*/ 33123 w 1096742"/>
                <a:gd name="connsiteY91" fmla="*/ 1649469 h 2646449"/>
                <a:gd name="connsiteX92" fmla="*/ 65597 w 1096742"/>
                <a:gd name="connsiteY92" fmla="*/ 1706541 h 2646449"/>
                <a:gd name="connsiteX93" fmla="*/ 33123 w 1096742"/>
                <a:gd name="connsiteY93" fmla="*/ 1725349 h 2646449"/>
                <a:gd name="connsiteX94" fmla="*/ 0 w 1096742"/>
                <a:gd name="connsiteY94" fmla="*/ 1668926 h 2646449"/>
                <a:gd name="connsiteX95" fmla="*/ 9742 w 1096742"/>
                <a:gd name="connsiteY95" fmla="*/ 1647281 h 2646449"/>
                <a:gd name="connsiteX96" fmla="*/ 113433 w 1096742"/>
                <a:gd name="connsiteY96" fmla="*/ 1583887 h 2646449"/>
                <a:gd name="connsiteX97" fmla="*/ 136814 w 1096742"/>
                <a:gd name="connsiteY97" fmla="*/ 1586172 h 2646449"/>
                <a:gd name="connsiteX98" fmla="*/ 169288 w 1096742"/>
                <a:gd name="connsiteY98" fmla="*/ 1642971 h 2646449"/>
                <a:gd name="connsiteX99" fmla="*/ 136814 w 1096742"/>
                <a:gd name="connsiteY99" fmla="*/ 1662557 h 2646449"/>
                <a:gd name="connsiteX100" fmla="*/ 103691 w 1096742"/>
                <a:gd name="connsiteY100" fmla="*/ 1605105 h 2646449"/>
                <a:gd name="connsiteX101" fmla="*/ 113433 w 1096742"/>
                <a:gd name="connsiteY101" fmla="*/ 1583887 h 2646449"/>
                <a:gd name="connsiteX102" fmla="*/ 9742 w 1096742"/>
                <a:gd name="connsiteY102" fmla="*/ 1523751 h 2646449"/>
                <a:gd name="connsiteX103" fmla="*/ 33123 w 1096742"/>
                <a:gd name="connsiteY103" fmla="*/ 1526264 h 2646449"/>
                <a:gd name="connsiteX104" fmla="*/ 65597 w 1096742"/>
                <a:gd name="connsiteY104" fmla="*/ 1583336 h 2646449"/>
                <a:gd name="connsiteX105" fmla="*/ 33123 w 1096742"/>
                <a:gd name="connsiteY105" fmla="*/ 1602144 h 2646449"/>
                <a:gd name="connsiteX106" fmla="*/ 0 w 1096742"/>
                <a:gd name="connsiteY106" fmla="*/ 1545072 h 2646449"/>
                <a:gd name="connsiteX107" fmla="*/ 9742 w 1096742"/>
                <a:gd name="connsiteY107" fmla="*/ 1523751 h 2646449"/>
                <a:gd name="connsiteX108" fmla="*/ 886057 w 1096742"/>
                <a:gd name="connsiteY108" fmla="*/ 1407652 h 2646449"/>
                <a:gd name="connsiteX109" fmla="*/ 895121 w 1096742"/>
                <a:gd name="connsiteY109" fmla="*/ 1427936 h 2646449"/>
                <a:gd name="connsiteX110" fmla="*/ 863764 w 1096742"/>
                <a:gd name="connsiteY110" fmla="*/ 1481810 h 2646449"/>
                <a:gd name="connsiteX111" fmla="*/ 832407 w 1096742"/>
                <a:gd name="connsiteY111" fmla="*/ 1463636 h 2646449"/>
                <a:gd name="connsiteX112" fmla="*/ 863764 w 1096742"/>
                <a:gd name="connsiteY112" fmla="*/ 1409762 h 2646449"/>
                <a:gd name="connsiteX113" fmla="*/ 886057 w 1096742"/>
                <a:gd name="connsiteY113" fmla="*/ 1407652 h 2646449"/>
                <a:gd name="connsiteX114" fmla="*/ 986849 w 1096742"/>
                <a:gd name="connsiteY114" fmla="*/ 1347167 h 2646449"/>
                <a:gd name="connsiteX115" fmla="*/ 995925 w 1096742"/>
                <a:gd name="connsiteY115" fmla="*/ 1367451 h 2646449"/>
                <a:gd name="connsiteX116" fmla="*/ 964902 w 1096742"/>
                <a:gd name="connsiteY116" fmla="*/ 1421325 h 2646449"/>
                <a:gd name="connsiteX117" fmla="*/ 933218 w 1096742"/>
                <a:gd name="connsiteY117" fmla="*/ 1403151 h 2646449"/>
                <a:gd name="connsiteX118" fmla="*/ 964902 w 1096742"/>
                <a:gd name="connsiteY118" fmla="*/ 1349277 h 2646449"/>
                <a:gd name="connsiteX119" fmla="*/ 986849 w 1096742"/>
                <a:gd name="connsiteY119" fmla="*/ 1347167 h 2646449"/>
                <a:gd name="connsiteX120" fmla="*/ 1087678 w 1096742"/>
                <a:gd name="connsiteY120" fmla="*/ 1289910 h 2646449"/>
                <a:gd name="connsiteX121" fmla="*/ 1096742 w 1096742"/>
                <a:gd name="connsiteY121" fmla="*/ 1310294 h 2646449"/>
                <a:gd name="connsiteX122" fmla="*/ 1065385 w 1096742"/>
                <a:gd name="connsiteY122" fmla="*/ 1363147 h 2646449"/>
                <a:gd name="connsiteX123" fmla="*/ 1034028 w 1096742"/>
                <a:gd name="connsiteY123" fmla="*/ 1345744 h 2646449"/>
                <a:gd name="connsiteX124" fmla="*/ 1065385 w 1096742"/>
                <a:gd name="connsiteY124" fmla="*/ 1292247 h 2646449"/>
                <a:gd name="connsiteX125" fmla="*/ 1087678 w 1096742"/>
                <a:gd name="connsiteY125" fmla="*/ 1289910 h 2646449"/>
                <a:gd name="connsiteX126" fmla="*/ 113433 w 1096742"/>
                <a:gd name="connsiteY126" fmla="*/ 1278656 h 2646449"/>
                <a:gd name="connsiteX127" fmla="*/ 136814 w 1096742"/>
                <a:gd name="connsiteY127" fmla="*/ 1280860 h 2646449"/>
                <a:gd name="connsiteX128" fmla="*/ 169288 w 1096742"/>
                <a:gd name="connsiteY128" fmla="*/ 1338312 h 2646449"/>
                <a:gd name="connsiteX129" fmla="*/ 136814 w 1096742"/>
                <a:gd name="connsiteY129" fmla="*/ 1357245 h 2646449"/>
                <a:gd name="connsiteX130" fmla="*/ 103691 w 1096742"/>
                <a:gd name="connsiteY130" fmla="*/ 1300446 h 2646449"/>
                <a:gd name="connsiteX131" fmla="*/ 113433 w 1096742"/>
                <a:gd name="connsiteY131" fmla="*/ 1278656 h 2646449"/>
                <a:gd name="connsiteX132" fmla="*/ 9742 w 1096742"/>
                <a:gd name="connsiteY132" fmla="*/ 1218088 h 2646449"/>
                <a:gd name="connsiteX133" fmla="*/ 33123 w 1096742"/>
                <a:gd name="connsiteY133" fmla="*/ 1220373 h 2646449"/>
                <a:gd name="connsiteX134" fmla="*/ 65597 w 1096742"/>
                <a:gd name="connsiteY134" fmla="*/ 1277825 h 2646449"/>
                <a:gd name="connsiteX135" fmla="*/ 33123 w 1096742"/>
                <a:gd name="connsiteY135" fmla="*/ 1296758 h 2646449"/>
                <a:gd name="connsiteX136" fmla="*/ 0 w 1096742"/>
                <a:gd name="connsiteY136" fmla="*/ 1239306 h 2646449"/>
                <a:gd name="connsiteX137" fmla="*/ 9742 w 1096742"/>
                <a:gd name="connsiteY137" fmla="*/ 1218088 h 2646449"/>
                <a:gd name="connsiteX138" fmla="*/ 113433 w 1096742"/>
                <a:gd name="connsiteY138" fmla="*/ 1154721 h 2646449"/>
                <a:gd name="connsiteX139" fmla="*/ 136814 w 1096742"/>
                <a:gd name="connsiteY139" fmla="*/ 1157006 h 2646449"/>
                <a:gd name="connsiteX140" fmla="*/ 169288 w 1096742"/>
                <a:gd name="connsiteY140" fmla="*/ 1214458 h 2646449"/>
                <a:gd name="connsiteX141" fmla="*/ 136814 w 1096742"/>
                <a:gd name="connsiteY141" fmla="*/ 1232738 h 2646449"/>
                <a:gd name="connsiteX142" fmla="*/ 103691 w 1096742"/>
                <a:gd name="connsiteY142" fmla="*/ 1175939 h 2646449"/>
                <a:gd name="connsiteX143" fmla="*/ 113433 w 1096742"/>
                <a:gd name="connsiteY143" fmla="*/ 1154721 h 2646449"/>
                <a:gd name="connsiteX144" fmla="*/ 9742 w 1096742"/>
                <a:gd name="connsiteY144" fmla="*/ 1094235 h 2646449"/>
                <a:gd name="connsiteX145" fmla="*/ 33123 w 1096742"/>
                <a:gd name="connsiteY145" fmla="*/ 1096520 h 2646449"/>
                <a:gd name="connsiteX146" fmla="*/ 65597 w 1096742"/>
                <a:gd name="connsiteY146" fmla="*/ 1153319 h 2646449"/>
                <a:gd name="connsiteX147" fmla="*/ 33123 w 1096742"/>
                <a:gd name="connsiteY147" fmla="*/ 1172905 h 2646449"/>
                <a:gd name="connsiteX148" fmla="*/ 0 w 1096742"/>
                <a:gd name="connsiteY148" fmla="*/ 1115453 h 2646449"/>
                <a:gd name="connsiteX149" fmla="*/ 9742 w 1096742"/>
                <a:gd name="connsiteY149" fmla="*/ 1094235 h 2646449"/>
                <a:gd name="connsiteX150" fmla="*/ 886057 w 1096742"/>
                <a:gd name="connsiteY150" fmla="*/ 978676 h 2646449"/>
                <a:gd name="connsiteX151" fmla="*/ 895121 w 1096742"/>
                <a:gd name="connsiteY151" fmla="*/ 998577 h 2646449"/>
                <a:gd name="connsiteX152" fmla="*/ 863764 w 1096742"/>
                <a:gd name="connsiteY152" fmla="*/ 1052074 h 2646449"/>
                <a:gd name="connsiteX153" fmla="*/ 832407 w 1096742"/>
                <a:gd name="connsiteY153" fmla="*/ 1034671 h 2646449"/>
                <a:gd name="connsiteX154" fmla="*/ 863764 w 1096742"/>
                <a:gd name="connsiteY154" fmla="*/ 980529 h 2646449"/>
                <a:gd name="connsiteX155" fmla="*/ 886057 w 1096742"/>
                <a:gd name="connsiteY155" fmla="*/ 978676 h 2646449"/>
                <a:gd name="connsiteX156" fmla="*/ 986849 w 1096742"/>
                <a:gd name="connsiteY156" fmla="*/ 921070 h 2646449"/>
                <a:gd name="connsiteX157" fmla="*/ 995925 w 1096742"/>
                <a:gd name="connsiteY157" fmla="*/ 940971 h 2646449"/>
                <a:gd name="connsiteX158" fmla="*/ 964902 w 1096742"/>
                <a:gd name="connsiteY158" fmla="*/ 994468 h 2646449"/>
                <a:gd name="connsiteX159" fmla="*/ 933218 w 1096742"/>
                <a:gd name="connsiteY159" fmla="*/ 977065 h 2646449"/>
                <a:gd name="connsiteX160" fmla="*/ 964902 w 1096742"/>
                <a:gd name="connsiteY160" fmla="*/ 922923 h 2646449"/>
                <a:gd name="connsiteX161" fmla="*/ 986849 w 1096742"/>
                <a:gd name="connsiteY161" fmla="*/ 921070 h 2646449"/>
                <a:gd name="connsiteX162" fmla="*/ 1087678 w 1096742"/>
                <a:gd name="connsiteY162" fmla="*/ 860720 h 2646449"/>
                <a:gd name="connsiteX163" fmla="*/ 1096742 w 1096742"/>
                <a:gd name="connsiteY163" fmla="*/ 880679 h 2646449"/>
                <a:gd name="connsiteX164" fmla="*/ 1065385 w 1096742"/>
                <a:gd name="connsiteY164" fmla="*/ 934553 h 2646449"/>
                <a:gd name="connsiteX165" fmla="*/ 1034028 w 1096742"/>
                <a:gd name="connsiteY165" fmla="*/ 916379 h 2646449"/>
                <a:gd name="connsiteX166" fmla="*/ 1065385 w 1096742"/>
                <a:gd name="connsiteY166" fmla="*/ 863154 h 2646449"/>
                <a:gd name="connsiteX167" fmla="*/ 1087678 w 1096742"/>
                <a:gd name="connsiteY167" fmla="*/ 860720 h 2646449"/>
                <a:gd name="connsiteX168" fmla="*/ 113433 w 1096742"/>
                <a:gd name="connsiteY168" fmla="*/ 852371 h 2646449"/>
                <a:gd name="connsiteX169" fmla="*/ 136814 w 1096742"/>
                <a:gd name="connsiteY169" fmla="*/ 854575 h 2646449"/>
                <a:gd name="connsiteX170" fmla="*/ 169288 w 1096742"/>
                <a:gd name="connsiteY170" fmla="*/ 912027 h 2646449"/>
                <a:gd name="connsiteX171" fmla="*/ 136814 w 1096742"/>
                <a:gd name="connsiteY171" fmla="*/ 930960 h 2646449"/>
                <a:gd name="connsiteX172" fmla="*/ 103691 w 1096742"/>
                <a:gd name="connsiteY172" fmla="*/ 874161 h 2646449"/>
                <a:gd name="connsiteX173" fmla="*/ 113433 w 1096742"/>
                <a:gd name="connsiteY173" fmla="*/ 852371 h 2646449"/>
                <a:gd name="connsiteX174" fmla="*/ 9742 w 1096742"/>
                <a:gd name="connsiteY174" fmla="*/ 791884 h 2646449"/>
                <a:gd name="connsiteX175" fmla="*/ 33123 w 1096742"/>
                <a:gd name="connsiteY175" fmla="*/ 794088 h 2646449"/>
                <a:gd name="connsiteX176" fmla="*/ 65597 w 1096742"/>
                <a:gd name="connsiteY176" fmla="*/ 851540 h 2646449"/>
                <a:gd name="connsiteX177" fmla="*/ 33123 w 1096742"/>
                <a:gd name="connsiteY177" fmla="*/ 870473 h 2646449"/>
                <a:gd name="connsiteX178" fmla="*/ 0 w 1096742"/>
                <a:gd name="connsiteY178" fmla="*/ 813674 h 2646449"/>
                <a:gd name="connsiteX179" fmla="*/ 9742 w 1096742"/>
                <a:gd name="connsiteY179" fmla="*/ 791884 h 2646449"/>
                <a:gd name="connsiteX180" fmla="*/ 113433 w 1096742"/>
                <a:gd name="connsiteY180" fmla="*/ 728436 h 2646449"/>
                <a:gd name="connsiteX181" fmla="*/ 136814 w 1096742"/>
                <a:gd name="connsiteY181" fmla="*/ 730721 h 2646449"/>
                <a:gd name="connsiteX182" fmla="*/ 169288 w 1096742"/>
                <a:gd name="connsiteY182" fmla="*/ 788173 h 2646449"/>
                <a:gd name="connsiteX183" fmla="*/ 136814 w 1096742"/>
                <a:gd name="connsiteY183" fmla="*/ 807106 h 2646449"/>
                <a:gd name="connsiteX184" fmla="*/ 103691 w 1096742"/>
                <a:gd name="connsiteY184" fmla="*/ 749654 h 2646449"/>
                <a:gd name="connsiteX185" fmla="*/ 113433 w 1096742"/>
                <a:gd name="connsiteY185" fmla="*/ 728436 h 2646449"/>
                <a:gd name="connsiteX186" fmla="*/ 9742 w 1096742"/>
                <a:gd name="connsiteY186" fmla="*/ 667951 h 2646449"/>
                <a:gd name="connsiteX187" fmla="*/ 33123 w 1096742"/>
                <a:gd name="connsiteY187" fmla="*/ 670236 h 2646449"/>
                <a:gd name="connsiteX188" fmla="*/ 65597 w 1096742"/>
                <a:gd name="connsiteY188" fmla="*/ 727688 h 2646449"/>
                <a:gd name="connsiteX189" fmla="*/ 33123 w 1096742"/>
                <a:gd name="connsiteY189" fmla="*/ 746621 h 2646449"/>
                <a:gd name="connsiteX190" fmla="*/ 0 w 1096742"/>
                <a:gd name="connsiteY190" fmla="*/ 689169 h 2646449"/>
                <a:gd name="connsiteX191" fmla="*/ 9742 w 1096742"/>
                <a:gd name="connsiteY191" fmla="*/ 667951 h 2646449"/>
                <a:gd name="connsiteX192" fmla="*/ 886057 w 1096742"/>
                <a:gd name="connsiteY192" fmla="*/ 549322 h 2646449"/>
                <a:gd name="connsiteX193" fmla="*/ 895121 w 1096742"/>
                <a:gd name="connsiteY193" fmla="*/ 569606 h 2646449"/>
                <a:gd name="connsiteX194" fmla="*/ 863764 w 1096742"/>
                <a:gd name="connsiteY194" fmla="*/ 623480 h 2646449"/>
                <a:gd name="connsiteX195" fmla="*/ 841471 w 1096742"/>
                <a:gd name="connsiteY195" fmla="*/ 625671 h 2646449"/>
                <a:gd name="connsiteX196" fmla="*/ 835866 w 1096742"/>
                <a:gd name="connsiteY196" fmla="*/ 613478 h 2646449"/>
                <a:gd name="connsiteX197" fmla="*/ 585767 w 1096742"/>
                <a:gd name="connsiteY197" fmla="*/ 757574 h 2646449"/>
                <a:gd name="connsiteX198" fmla="*/ 577620 w 1096742"/>
                <a:gd name="connsiteY198" fmla="*/ 784367 h 2646449"/>
                <a:gd name="connsiteX199" fmla="*/ 555572 w 1096742"/>
                <a:gd name="connsiteY199" fmla="*/ 807248 h 2646449"/>
                <a:gd name="connsiteX200" fmla="*/ 524215 w 1096742"/>
                <a:gd name="connsiteY200" fmla="*/ 789845 h 2646449"/>
                <a:gd name="connsiteX201" fmla="*/ 555572 w 1096742"/>
                <a:gd name="connsiteY201" fmla="*/ 735703 h 2646449"/>
                <a:gd name="connsiteX202" fmla="*/ 577620 w 1096742"/>
                <a:gd name="connsiteY202" fmla="*/ 733850 h 2646449"/>
                <a:gd name="connsiteX203" fmla="*/ 582874 w 1096742"/>
                <a:gd name="connsiteY203" fmla="*/ 745083 h 2646449"/>
                <a:gd name="connsiteX204" fmla="*/ 834107 w 1096742"/>
                <a:gd name="connsiteY204" fmla="*/ 600112 h 2646449"/>
                <a:gd name="connsiteX205" fmla="*/ 841471 w 1096742"/>
                <a:gd name="connsiteY205" fmla="*/ 574799 h 2646449"/>
                <a:gd name="connsiteX206" fmla="*/ 863764 w 1096742"/>
                <a:gd name="connsiteY206" fmla="*/ 551432 h 2646449"/>
                <a:gd name="connsiteX207" fmla="*/ 886057 w 1096742"/>
                <a:gd name="connsiteY207" fmla="*/ 549322 h 2646449"/>
                <a:gd name="connsiteX208" fmla="*/ 986849 w 1096742"/>
                <a:gd name="connsiteY208" fmla="*/ 492041 h 2646449"/>
                <a:gd name="connsiteX209" fmla="*/ 995925 w 1096742"/>
                <a:gd name="connsiteY209" fmla="*/ 512000 h 2646449"/>
                <a:gd name="connsiteX210" fmla="*/ 964902 w 1096742"/>
                <a:gd name="connsiteY210" fmla="*/ 565874 h 2646449"/>
                <a:gd name="connsiteX211" fmla="*/ 933218 w 1096742"/>
                <a:gd name="connsiteY211" fmla="*/ 547700 h 2646449"/>
                <a:gd name="connsiteX212" fmla="*/ 964902 w 1096742"/>
                <a:gd name="connsiteY212" fmla="*/ 494475 h 2646449"/>
                <a:gd name="connsiteX213" fmla="*/ 986849 w 1096742"/>
                <a:gd name="connsiteY213" fmla="*/ 492041 h 2646449"/>
                <a:gd name="connsiteX214" fmla="*/ 1087678 w 1096742"/>
                <a:gd name="connsiteY214" fmla="*/ 434164 h 2646449"/>
                <a:gd name="connsiteX215" fmla="*/ 1096742 w 1096742"/>
                <a:gd name="connsiteY215" fmla="*/ 454592 h 2646449"/>
                <a:gd name="connsiteX216" fmla="*/ 1065385 w 1096742"/>
                <a:gd name="connsiteY216" fmla="*/ 508194 h 2646449"/>
                <a:gd name="connsiteX217" fmla="*/ 1034028 w 1096742"/>
                <a:gd name="connsiteY217" fmla="*/ 490545 h 2646449"/>
                <a:gd name="connsiteX218" fmla="*/ 1065385 w 1096742"/>
                <a:gd name="connsiteY218" fmla="*/ 436289 h 2646449"/>
                <a:gd name="connsiteX219" fmla="*/ 1087678 w 1096742"/>
                <a:gd name="connsiteY219" fmla="*/ 434164 h 2646449"/>
                <a:gd name="connsiteX220" fmla="*/ 113433 w 1096742"/>
                <a:gd name="connsiteY220" fmla="*/ 426141 h 2646449"/>
                <a:gd name="connsiteX221" fmla="*/ 136814 w 1096742"/>
                <a:gd name="connsiteY221" fmla="*/ 429017 h 2646449"/>
                <a:gd name="connsiteX222" fmla="*/ 169288 w 1096742"/>
                <a:gd name="connsiteY222" fmla="*/ 486198 h 2646449"/>
                <a:gd name="connsiteX223" fmla="*/ 136814 w 1096742"/>
                <a:gd name="connsiteY223" fmla="*/ 505258 h 2646449"/>
                <a:gd name="connsiteX224" fmla="*/ 103691 w 1096742"/>
                <a:gd name="connsiteY224" fmla="*/ 447420 h 2646449"/>
                <a:gd name="connsiteX225" fmla="*/ 113433 w 1096742"/>
                <a:gd name="connsiteY225" fmla="*/ 426141 h 2646449"/>
                <a:gd name="connsiteX226" fmla="*/ 9742 w 1096742"/>
                <a:gd name="connsiteY226" fmla="*/ 368399 h 2646449"/>
                <a:gd name="connsiteX227" fmla="*/ 33123 w 1096742"/>
                <a:gd name="connsiteY227" fmla="*/ 370684 h 2646449"/>
                <a:gd name="connsiteX228" fmla="*/ 65597 w 1096742"/>
                <a:gd name="connsiteY228" fmla="*/ 428136 h 2646449"/>
                <a:gd name="connsiteX229" fmla="*/ 33123 w 1096742"/>
                <a:gd name="connsiteY229" fmla="*/ 447069 h 2646449"/>
                <a:gd name="connsiteX230" fmla="*/ 0 w 1096742"/>
                <a:gd name="connsiteY230" fmla="*/ 389617 h 2646449"/>
                <a:gd name="connsiteX231" fmla="*/ 9742 w 1096742"/>
                <a:gd name="connsiteY231" fmla="*/ 368399 h 2646449"/>
                <a:gd name="connsiteX232" fmla="*/ 113433 w 1096742"/>
                <a:gd name="connsiteY232" fmla="*/ 302205 h 2646449"/>
                <a:gd name="connsiteX233" fmla="*/ 136814 w 1096742"/>
                <a:gd name="connsiteY233" fmla="*/ 304506 h 2646449"/>
                <a:gd name="connsiteX234" fmla="*/ 169288 w 1096742"/>
                <a:gd name="connsiteY234" fmla="*/ 361686 h 2646449"/>
                <a:gd name="connsiteX235" fmla="*/ 136814 w 1096742"/>
                <a:gd name="connsiteY235" fmla="*/ 381404 h 2646449"/>
                <a:gd name="connsiteX236" fmla="*/ 103691 w 1096742"/>
                <a:gd name="connsiteY236" fmla="*/ 323566 h 2646449"/>
                <a:gd name="connsiteX237" fmla="*/ 113433 w 1096742"/>
                <a:gd name="connsiteY237" fmla="*/ 302205 h 2646449"/>
                <a:gd name="connsiteX238" fmla="*/ 577620 w 1096742"/>
                <a:gd name="connsiteY238" fmla="*/ 290095 h 2646449"/>
                <a:gd name="connsiteX239" fmla="*/ 586929 w 1096742"/>
                <a:gd name="connsiteY239" fmla="*/ 310379 h 2646449"/>
                <a:gd name="connsiteX240" fmla="*/ 555572 w 1096742"/>
                <a:gd name="connsiteY240" fmla="*/ 364253 h 2646449"/>
                <a:gd name="connsiteX241" fmla="*/ 524215 w 1096742"/>
                <a:gd name="connsiteY241" fmla="*/ 346079 h 2646449"/>
                <a:gd name="connsiteX242" fmla="*/ 555572 w 1096742"/>
                <a:gd name="connsiteY242" fmla="*/ 292205 h 2646449"/>
                <a:gd name="connsiteX243" fmla="*/ 577620 w 1096742"/>
                <a:gd name="connsiteY243" fmla="*/ 290095 h 2646449"/>
                <a:gd name="connsiteX244" fmla="*/ 9742 w 1096742"/>
                <a:gd name="connsiteY244" fmla="*/ 244545 h 2646449"/>
                <a:gd name="connsiteX245" fmla="*/ 33123 w 1096742"/>
                <a:gd name="connsiteY245" fmla="*/ 246830 h 2646449"/>
                <a:gd name="connsiteX246" fmla="*/ 65597 w 1096742"/>
                <a:gd name="connsiteY246" fmla="*/ 303629 h 2646449"/>
                <a:gd name="connsiteX247" fmla="*/ 33123 w 1096742"/>
                <a:gd name="connsiteY247" fmla="*/ 323215 h 2646449"/>
                <a:gd name="connsiteX248" fmla="*/ 0 w 1096742"/>
                <a:gd name="connsiteY248" fmla="*/ 265763 h 2646449"/>
                <a:gd name="connsiteX249" fmla="*/ 9742 w 1096742"/>
                <a:gd name="connsiteY249" fmla="*/ 244545 h 2646449"/>
                <a:gd name="connsiteX250" fmla="*/ 886057 w 1096742"/>
                <a:gd name="connsiteY250" fmla="*/ 120105 h 2646449"/>
                <a:gd name="connsiteX251" fmla="*/ 895121 w 1096742"/>
                <a:gd name="connsiteY251" fmla="*/ 140247 h 2646449"/>
                <a:gd name="connsiteX252" fmla="*/ 863764 w 1096742"/>
                <a:gd name="connsiteY252" fmla="*/ 193744 h 2646449"/>
                <a:gd name="connsiteX253" fmla="*/ 832407 w 1096742"/>
                <a:gd name="connsiteY253" fmla="*/ 175697 h 2646449"/>
                <a:gd name="connsiteX254" fmla="*/ 863764 w 1096742"/>
                <a:gd name="connsiteY254" fmla="*/ 122199 h 2646449"/>
                <a:gd name="connsiteX255" fmla="*/ 886057 w 1096742"/>
                <a:gd name="connsiteY255" fmla="*/ 120105 h 2646449"/>
                <a:gd name="connsiteX256" fmla="*/ 986849 w 1096742"/>
                <a:gd name="connsiteY256" fmla="*/ 62552 h 2646449"/>
                <a:gd name="connsiteX257" fmla="*/ 995925 w 1096742"/>
                <a:gd name="connsiteY257" fmla="*/ 82836 h 2646449"/>
                <a:gd name="connsiteX258" fmla="*/ 964902 w 1096742"/>
                <a:gd name="connsiteY258" fmla="*/ 136710 h 2646449"/>
                <a:gd name="connsiteX259" fmla="*/ 933218 w 1096742"/>
                <a:gd name="connsiteY259" fmla="*/ 118536 h 2646449"/>
                <a:gd name="connsiteX260" fmla="*/ 964902 w 1096742"/>
                <a:gd name="connsiteY260" fmla="*/ 64662 h 2646449"/>
                <a:gd name="connsiteX261" fmla="*/ 986849 w 1096742"/>
                <a:gd name="connsiteY261" fmla="*/ 62552 h 2646449"/>
                <a:gd name="connsiteX262" fmla="*/ 1087678 w 1096742"/>
                <a:gd name="connsiteY262" fmla="*/ 2065 h 2646449"/>
                <a:gd name="connsiteX263" fmla="*/ 1096742 w 1096742"/>
                <a:gd name="connsiteY263" fmla="*/ 22349 h 2646449"/>
                <a:gd name="connsiteX264" fmla="*/ 1065385 w 1096742"/>
                <a:gd name="connsiteY264" fmla="*/ 76223 h 2646449"/>
                <a:gd name="connsiteX265" fmla="*/ 1034028 w 1096742"/>
                <a:gd name="connsiteY265" fmla="*/ 58049 h 2646449"/>
                <a:gd name="connsiteX266" fmla="*/ 1065385 w 1096742"/>
                <a:gd name="connsiteY266" fmla="*/ 4175 h 2646449"/>
                <a:gd name="connsiteX267" fmla="*/ 1087678 w 1096742"/>
                <a:gd name="connsiteY267" fmla="*/ 2065 h 26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1096742" h="2646449">
                  <a:moveTo>
                    <a:pt x="113433" y="2563271"/>
                  </a:moveTo>
                  <a:cubicBezTo>
                    <a:pt x="119441" y="2559762"/>
                    <a:pt x="127722" y="2560252"/>
                    <a:pt x="136814" y="2565475"/>
                  </a:cubicBezTo>
                  <a:cubicBezTo>
                    <a:pt x="154999" y="2576574"/>
                    <a:pt x="169288" y="2602035"/>
                    <a:pt x="169288" y="2622927"/>
                  </a:cubicBezTo>
                  <a:cubicBezTo>
                    <a:pt x="169288" y="2644472"/>
                    <a:pt x="154999" y="2652306"/>
                    <a:pt x="136814" y="2641860"/>
                  </a:cubicBezTo>
                  <a:cubicBezTo>
                    <a:pt x="118629" y="2631414"/>
                    <a:pt x="103691" y="2605953"/>
                    <a:pt x="103691" y="2585061"/>
                  </a:cubicBezTo>
                  <a:cubicBezTo>
                    <a:pt x="103691" y="2574289"/>
                    <a:pt x="107426" y="2566781"/>
                    <a:pt x="113433" y="2563271"/>
                  </a:cubicBezTo>
                  <a:close/>
                  <a:moveTo>
                    <a:pt x="9742" y="2505665"/>
                  </a:moveTo>
                  <a:cubicBezTo>
                    <a:pt x="15750" y="2502156"/>
                    <a:pt x="24031" y="2502646"/>
                    <a:pt x="33123" y="2507869"/>
                  </a:cubicBezTo>
                  <a:cubicBezTo>
                    <a:pt x="51308" y="2518968"/>
                    <a:pt x="65597" y="2544429"/>
                    <a:pt x="65597" y="2565321"/>
                  </a:cubicBezTo>
                  <a:cubicBezTo>
                    <a:pt x="65597" y="2586213"/>
                    <a:pt x="51308" y="2594700"/>
                    <a:pt x="33123" y="2584254"/>
                  </a:cubicBezTo>
                  <a:cubicBezTo>
                    <a:pt x="14938" y="2573808"/>
                    <a:pt x="0" y="2548347"/>
                    <a:pt x="0" y="2527455"/>
                  </a:cubicBezTo>
                  <a:cubicBezTo>
                    <a:pt x="0" y="2516682"/>
                    <a:pt x="3735" y="2509174"/>
                    <a:pt x="9742" y="2505665"/>
                  </a:cubicBezTo>
                  <a:close/>
                  <a:moveTo>
                    <a:pt x="113433" y="2439336"/>
                  </a:moveTo>
                  <a:cubicBezTo>
                    <a:pt x="119441" y="2435908"/>
                    <a:pt x="127722" y="2436398"/>
                    <a:pt x="136814" y="2441621"/>
                  </a:cubicBezTo>
                  <a:cubicBezTo>
                    <a:pt x="154999" y="2452067"/>
                    <a:pt x="169288" y="2477529"/>
                    <a:pt x="169288" y="2499073"/>
                  </a:cubicBezTo>
                  <a:cubicBezTo>
                    <a:pt x="169288" y="2519965"/>
                    <a:pt x="154999" y="2528452"/>
                    <a:pt x="136814" y="2518006"/>
                  </a:cubicBezTo>
                  <a:cubicBezTo>
                    <a:pt x="118629" y="2506908"/>
                    <a:pt x="103691" y="2482099"/>
                    <a:pt x="103691" y="2460554"/>
                  </a:cubicBezTo>
                  <a:cubicBezTo>
                    <a:pt x="103691" y="2450108"/>
                    <a:pt x="107426" y="2442763"/>
                    <a:pt x="113433" y="2439336"/>
                  </a:cubicBezTo>
                  <a:close/>
                  <a:moveTo>
                    <a:pt x="9742" y="2381730"/>
                  </a:moveTo>
                  <a:cubicBezTo>
                    <a:pt x="15750" y="2378302"/>
                    <a:pt x="24031" y="2378792"/>
                    <a:pt x="33123" y="2384015"/>
                  </a:cubicBezTo>
                  <a:cubicBezTo>
                    <a:pt x="51308" y="2394461"/>
                    <a:pt x="65597" y="2419923"/>
                    <a:pt x="65597" y="2441467"/>
                  </a:cubicBezTo>
                  <a:cubicBezTo>
                    <a:pt x="65597" y="2462359"/>
                    <a:pt x="51308" y="2470846"/>
                    <a:pt x="33123" y="2460400"/>
                  </a:cubicBezTo>
                  <a:cubicBezTo>
                    <a:pt x="14938" y="2449954"/>
                    <a:pt x="0" y="2423840"/>
                    <a:pt x="0" y="2402948"/>
                  </a:cubicBezTo>
                  <a:cubicBezTo>
                    <a:pt x="0" y="2392502"/>
                    <a:pt x="3735" y="2385157"/>
                    <a:pt x="9742" y="2381730"/>
                  </a:cubicBezTo>
                  <a:close/>
                  <a:moveTo>
                    <a:pt x="886057" y="2263022"/>
                  </a:moveTo>
                  <a:cubicBezTo>
                    <a:pt x="891691" y="2266186"/>
                    <a:pt x="895121" y="2273001"/>
                    <a:pt x="895121" y="2282738"/>
                  </a:cubicBezTo>
                  <a:cubicBezTo>
                    <a:pt x="895121" y="2303509"/>
                    <a:pt x="881402" y="2327525"/>
                    <a:pt x="863764" y="2337261"/>
                  </a:cubicBezTo>
                  <a:cubicBezTo>
                    <a:pt x="846126" y="2346997"/>
                    <a:pt x="832407" y="2339208"/>
                    <a:pt x="832407" y="2319087"/>
                  </a:cubicBezTo>
                  <a:cubicBezTo>
                    <a:pt x="832407" y="2299614"/>
                    <a:pt x="846126" y="2274949"/>
                    <a:pt x="863764" y="2265213"/>
                  </a:cubicBezTo>
                  <a:cubicBezTo>
                    <a:pt x="872583" y="2260344"/>
                    <a:pt x="880422" y="2259858"/>
                    <a:pt x="886057" y="2263022"/>
                  </a:cubicBezTo>
                  <a:close/>
                  <a:moveTo>
                    <a:pt x="986849" y="2202965"/>
                  </a:moveTo>
                  <a:cubicBezTo>
                    <a:pt x="992460" y="2206269"/>
                    <a:pt x="995925" y="2213359"/>
                    <a:pt x="995925" y="2223349"/>
                  </a:cubicBezTo>
                  <a:cubicBezTo>
                    <a:pt x="995925" y="2242686"/>
                    <a:pt x="982063" y="2266534"/>
                    <a:pt x="964902" y="2276847"/>
                  </a:cubicBezTo>
                  <a:cubicBezTo>
                    <a:pt x="947080" y="2286515"/>
                    <a:pt x="933218" y="2278780"/>
                    <a:pt x="933218" y="2258799"/>
                  </a:cubicBezTo>
                  <a:cubicBezTo>
                    <a:pt x="933218" y="2239463"/>
                    <a:pt x="947080" y="2214970"/>
                    <a:pt x="964902" y="2205302"/>
                  </a:cubicBezTo>
                  <a:cubicBezTo>
                    <a:pt x="973483" y="2200146"/>
                    <a:pt x="981238" y="2199662"/>
                    <a:pt x="986849" y="2202965"/>
                  </a:cubicBezTo>
                  <a:close/>
                  <a:moveTo>
                    <a:pt x="1087678" y="2145359"/>
                  </a:moveTo>
                  <a:cubicBezTo>
                    <a:pt x="1093312" y="2148663"/>
                    <a:pt x="1096742" y="2155753"/>
                    <a:pt x="1096742" y="2165743"/>
                  </a:cubicBezTo>
                  <a:cubicBezTo>
                    <a:pt x="1096742" y="2185080"/>
                    <a:pt x="1083023" y="2208928"/>
                    <a:pt x="1065385" y="2218596"/>
                  </a:cubicBezTo>
                  <a:cubicBezTo>
                    <a:pt x="1047747" y="2228909"/>
                    <a:pt x="1034028" y="2220530"/>
                    <a:pt x="1034028" y="2201193"/>
                  </a:cubicBezTo>
                  <a:cubicBezTo>
                    <a:pt x="1034028" y="2181212"/>
                    <a:pt x="1047747" y="2157364"/>
                    <a:pt x="1065385" y="2147696"/>
                  </a:cubicBezTo>
                  <a:cubicBezTo>
                    <a:pt x="1074204" y="2142540"/>
                    <a:pt x="1082043" y="2142056"/>
                    <a:pt x="1087678" y="2145359"/>
                  </a:cubicBezTo>
                  <a:close/>
                  <a:moveTo>
                    <a:pt x="113433" y="2134105"/>
                  </a:moveTo>
                  <a:cubicBezTo>
                    <a:pt x="119441" y="2130759"/>
                    <a:pt x="127722" y="2131412"/>
                    <a:pt x="136814" y="2136961"/>
                  </a:cubicBezTo>
                  <a:cubicBezTo>
                    <a:pt x="154999" y="2146754"/>
                    <a:pt x="169288" y="2172869"/>
                    <a:pt x="169288" y="2193761"/>
                  </a:cubicBezTo>
                  <a:cubicBezTo>
                    <a:pt x="169288" y="2215305"/>
                    <a:pt x="154999" y="2223140"/>
                    <a:pt x="136814" y="2212694"/>
                  </a:cubicBezTo>
                  <a:cubicBezTo>
                    <a:pt x="118629" y="2202248"/>
                    <a:pt x="103691" y="2176786"/>
                    <a:pt x="103691" y="2155242"/>
                  </a:cubicBezTo>
                  <a:cubicBezTo>
                    <a:pt x="103691" y="2144796"/>
                    <a:pt x="107426" y="2137451"/>
                    <a:pt x="113433" y="2134105"/>
                  </a:cubicBezTo>
                  <a:close/>
                  <a:moveTo>
                    <a:pt x="9742" y="2073619"/>
                  </a:moveTo>
                  <a:cubicBezTo>
                    <a:pt x="15750" y="2070110"/>
                    <a:pt x="24031" y="2070600"/>
                    <a:pt x="33123" y="2075823"/>
                  </a:cubicBezTo>
                  <a:cubicBezTo>
                    <a:pt x="51308" y="2086921"/>
                    <a:pt x="65597" y="2112383"/>
                    <a:pt x="65597" y="2133275"/>
                  </a:cubicBezTo>
                  <a:cubicBezTo>
                    <a:pt x="65597" y="2154167"/>
                    <a:pt x="51308" y="2162654"/>
                    <a:pt x="33123" y="2152208"/>
                  </a:cubicBezTo>
                  <a:cubicBezTo>
                    <a:pt x="14938" y="2141762"/>
                    <a:pt x="0" y="2116300"/>
                    <a:pt x="0" y="2095409"/>
                  </a:cubicBezTo>
                  <a:cubicBezTo>
                    <a:pt x="0" y="2084637"/>
                    <a:pt x="3735" y="2077129"/>
                    <a:pt x="9742" y="2073619"/>
                  </a:cubicBezTo>
                  <a:close/>
                  <a:moveTo>
                    <a:pt x="113433" y="2010172"/>
                  </a:moveTo>
                  <a:cubicBezTo>
                    <a:pt x="119441" y="2006744"/>
                    <a:pt x="127722" y="2007234"/>
                    <a:pt x="136814" y="2012457"/>
                  </a:cubicBezTo>
                  <a:cubicBezTo>
                    <a:pt x="154999" y="2022902"/>
                    <a:pt x="169288" y="2048364"/>
                    <a:pt x="169288" y="2069256"/>
                  </a:cubicBezTo>
                  <a:cubicBezTo>
                    <a:pt x="169288" y="2090801"/>
                    <a:pt x="154999" y="2099288"/>
                    <a:pt x="136814" y="2088842"/>
                  </a:cubicBezTo>
                  <a:cubicBezTo>
                    <a:pt x="118629" y="2078396"/>
                    <a:pt x="103691" y="2052281"/>
                    <a:pt x="103691" y="2031390"/>
                  </a:cubicBezTo>
                  <a:cubicBezTo>
                    <a:pt x="103691" y="2020944"/>
                    <a:pt x="107426" y="2013599"/>
                    <a:pt x="113433" y="2010172"/>
                  </a:cubicBezTo>
                  <a:close/>
                  <a:moveTo>
                    <a:pt x="9742" y="1949684"/>
                  </a:moveTo>
                  <a:cubicBezTo>
                    <a:pt x="15750" y="1946256"/>
                    <a:pt x="24031" y="1946746"/>
                    <a:pt x="33123" y="1951969"/>
                  </a:cubicBezTo>
                  <a:cubicBezTo>
                    <a:pt x="51308" y="1962414"/>
                    <a:pt x="65597" y="1987876"/>
                    <a:pt x="65597" y="2009421"/>
                  </a:cubicBezTo>
                  <a:cubicBezTo>
                    <a:pt x="65597" y="2030313"/>
                    <a:pt x="51308" y="2038800"/>
                    <a:pt x="33123" y="2028354"/>
                  </a:cubicBezTo>
                  <a:cubicBezTo>
                    <a:pt x="14938" y="2017255"/>
                    <a:pt x="0" y="1992446"/>
                    <a:pt x="0" y="1970902"/>
                  </a:cubicBezTo>
                  <a:cubicBezTo>
                    <a:pt x="0" y="1960456"/>
                    <a:pt x="3735" y="1953111"/>
                    <a:pt x="9742" y="1949684"/>
                  </a:cubicBezTo>
                  <a:close/>
                  <a:moveTo>
                    <a:pt x="886057" y="1833964"/>
                  </a:moveTo>
                  <a:cubicBezTo>
                    <a:pt x="891691" y="1837106"/>
                    <a:pt x="895121" y="1844035"/>
                    <a:pt x="895121" y="1854026"/>
                  </a:cubicBezTo>
                  <a:cubicBezTo>
                    <a:pt x="895121" y="1874007"/>
                    <a:pt x="881402" y="1897855"/>
                    <a:pt x="863764" y="1908168"/>
                  </a:cubicBezTo>
                  <a:cubicBezTo>
                    <a:pt x="846126" y="1917836"/>
                    <a:pt x="832407" y="1909457"/>
                    <a:pt x="832407" y="1890120"/>
                  </a:cubicBezTo>
                  <a:cubicBezTo>
                    <a:pt x="832407" y="1870139"/>
                    <a:pt x="846126" y="1846291"/>
                    <a:pt x="863764" y="1836623"/>
                  </a:cubicBezTo>
                  <a:cubicBezTo>
                    <a:pt x="872583" y="1831466"/>
                    <a:pt x="880422" y="1830822"/>
                    <a:pt x="886057" y="1833964"/>
                  </a:cubicBezTo>
                  <a:close/>
                  <a:moveTo>
                    <a:pt x="986849" y="1776331"/>
                  </a:moveTo>
                  <a:cubicBezTo>
                    <a:pt x="992460" y="1779576"/>
                    <a:pt x="995925" y="1786554"/>
                    <a:pt x="995925" y="1796615"/>
                  </a:cubicBezTo>
                  <a:cubicBezTo>
                    <a:pt x="995925" y="1816737"/>
                    <a:pt x="982063" y="1840753"/>
                    <a:pt x="964902" y="1850489"/>
                  </a:cubicBezTo>
                  <a:cubicBezTo>
                    <a:pt x="947080" y="1860225"/>
                    <a:pt x="933218" y="1852436"/>
                    <a:pt x="933218" y="1832964"/>
                  </a:cubicBezTo>
                  <a:cubicBezTo>
                    <a:pt x="933218" y="1812842"/>
                    <a:pt x="947080" y="1788177"/>
                    <a:pt x="964902" y="1778441"/>
                  </a:cubicBezTo>
                  <a:cubicBezTo>
                    <a:pt x="973483" y="1773573"/>
                    <a:pt x="981238" y="1773086"/>
                    <a:pt x="986849" y="1776331"/>
                  </a:cubicBezTo>
                  <a:close/>
                  <a:moveTo>
                    <a:pt x="1087678" y="1718968"/>
                  </a:moveTo>
                  <a:cubicBezTo>
                    <a:pt x="1093312" y="1722295"/>
                    <a:pt x="1096742" y="1729272"/>
                    <a:pt x="1096742" y="1739009"/>
                  </a:cubicBezTo>
                  <a:cubicBezTo>
                    <a:pt x="1096742" y="1759131"/>
                    <a:pt x="1083023" y="1783147"/>
                    <a:pt x="1065385" y="1792883"/>
                  </a:cubicBezTo>
                  <a:cubicBezTo>
                    <a:pt x="1047747" y="1802619"/>
                    <a:pt x="1034028" y="1794830"/>
                    <a:pt x="1034028" y="1774709"/>
                  </a:cubicBezTo>
                  <a:cubicBezTo>
                    <a:pt x="1034028" y="1755236"/>
                    <a:pt x="1047747" y="1731220"/>
                    <a:pt x="1065385" y="1720835"/>
                  </a:cubicBezTo>
                  <a:cubicBezTo>
                    <a:pt x="1074204" y="1715966"/>
                    <a:pt x="1082043" y="1715642"/>
                    <a:pt x="1087678" y="1718968"/>
                  </a:cubicBezTo>
                  <a:close/>
                  <a:moveTo>
                    <a:pt x="113433" y="1708065"/>
                  </a:moveTo>
                  <a:cubicBezTo>
                    <a:pt x="119441" y="1704637"/>
                    <a:pt x="127722" y="1705127"/>
                    <a:pt x="136814" y="1710676"/>
                  </a:cubicBezTo>
                  <a:cubicBezTo>
                    <a:pt x="154999" y="1720469"/>
                    <a:pt x="169288" y="1746584"/>
                    <a:pt x="169288" y="1767476"/>
                  </a:cubicBezTo>
                  <a:cubicBezTo>
                    <a:pt x="169288" y="1788368"/>
                    <a:pt x="154999" y="1796855"/>
                    <a:pt x="136814" y="1786409"/>
                  </a:cubicBezTo>
                  <a:cubicBezTo>
                    <a:pt x="118629" y="1775963"/>
                    <a:pt x="103691" y="1750501"/>
                    <a:pt x="103691" y="1728957"/>
                  </a:cubicBezTo>
                  <a:cubicBezTo>
                    <a:pt x="103691" y="1718837"/>
                    <a:pt x="107426" y="1711492"/>
                    <a:pt x="113433" y="1708065"/>
                  </a:cubicBezTo>
                  <a:close/>
                  <a:moveTo>
                    <a:pt x="9742" y="1647281"/>
                  </a:moveTo>
                  <a:cubicBezTo>
                    <a:pt x="15750" y="1643795"/>
                    <a:pt x="24031" y="1644281"/>
                    <a:pt x="33123" y="1649469"/>
                  </a:cubicBezTo>
                  <a:cubicBezTo>
                    <a:pt x="51308" y="1659846"/>
                    <a:pt x="65597" y="1685788"/>
                    <a:pt x="65597" y="1706541"/>
                  </a:cubicBezTo>
                  <a:cubicBezTo>
                    <a:pt x="65597" y="1727943"/>
                    <a:pt x="51308" y="1736374"/>
                    <a:pt x="33123" y="1725349"/>
                  </a:cubicBezTo>
                  <a:cubicBezTo>
                    <a:pt x="14938" y="1714972"/>
                    <a:pt x="0" y="1689679"/>
                    <a:pt x="0" y="1668926"/>
                  </a:cubicBezTo>
                  <a:cubicBezTo>
                    <a:pt x="0" y="1658225"/>
                    <a:pt x="3735" y="1650767"/>
                    <a:pt x="9742" y="1647281"/>
                  </a:cubicBezTo>
                  <a:close/>
                  <a:moveTo>
                    <a:pt x="113433" y="1583887"/>
                  </a:moveTo>
                  <a:cubicBezTo>
                    <a:pt x="119441" y="1580459"/>
                    <a:pt x="127722" y="1580949"/>
                    <a:pt x="136814" y="1586172"/>
                  </a:cubicBezTo>
                  <a:cubicBezTo>
                    <a:pt x="154999" y="1596617"/>
                    <a:pt x="169288" y="1622079"/>
                    <a:pt x="169288" y="1642971"/>
                  </a:cubicBezTo>
                  <a:cubicBezTo>
                    <a:pt x="169288" y="1664516"/>
                    <a:pt x="154999" y="1673003"/>
                    <a:pt x="136814" y="1662557"/>
                  </a:cubicBezTo>
                  <a:cubicBezTo>
                    <a:pt x="118629" y="1652111"/>
                    <a:pt x="103691" y="1626649"/>
                    <a:pt x="103691" y="1605105"/>
                  </a:cubicBezTo>
                  <a:cubicBezTo>
                    <a:pt x="103691" y="1594659"/>
                    <a:pt x="107426" y="1587314"/>
                    <a:pt x="113433" y="1583887"/>
                  </a:cubicBezTo>
                  <a:close/>
                  <a:moveTo>
                    <a:pt x="9742" y="1523751"/>
                  </a:moveTo>
                  <a:cubicBezTo>
                    <a:pt x="15750" y="1520265"/>
                    <a:pt x="24031" y="1520751"/>
                    <a:pt x="33123" y="1526264"/>
                  </a:cubicBezTo>
                  <a:cubicBezTo>
                    <a:pt x="51308" y="1536641"/>
                    <a:pt x="65597" y="1561934"/>
                    <a:pt x="65597" y="1583336"/>
                  </a:cubicBezTo>
                  <a:cubicBezTo>
                    <a:pt x="65597" y="1604089"/>
                    <a:pt x="51308" y="1612520"/>
                    <a:pt x="33123" y="1602144"/>
                  </a:cubicBezTo>
                  <a:cubicBezTo>
                    <a:pt x="14938" y="1591767"/>
                    <a:pt x="0" y="1566474"/>
                    <a:pt x="0" y="1545072"/>
                  </a:cubicBezTo>
                  <a:cubicBezTo>
                    <a:pt x="0" y="1534695"/>
                    <a:pt x="3735" y="1527237"/>
                    <a:pt x="9742" y="1523751"/>
                  </a:cubicBezTo>
                  <a:close/>
                  <a:moveTo>
                    <a:pt x="886057" y="1407652"/>
                  </a:moveTo>
                  <a:cubicBezTo>
                    <a:pt x="891691" y="1410897"/>
                    <a:pt x="895121" y="1417875"/>
                    <a:pt x="895121" y="1427936"/>
                  </a:cubicBezTo>
                  <a:cubicBezTo>
                    <a:pt x="895121" y="1448058"/>
                    <a:pt x="881402" y="1472074"/>
                    <a:pt x="863764" y="1481810"/>
                  </a:cubicBezTo>
                  <a:cubicBezTo>
                    <a:pt x="846126" y="1491546"/>
                    <a:pt x="832407" y="1483757"/>
                    <a:pt x="832407" y="1463636"/>
                  </a:cubicBezTo>
                  <a:cubicBezTo>
                    <a:pt x="832407" y="1444163"/>
                    <a:pt x="846126" y="1419498"/>
                    <a:pt x="863764" y="1409762"/>
                  </a:cubicBezTo>
                  <a:cubicBezTo>
                    <a:pt x="872583" y="1404894"/>
                    <a:pt x="880422" y="1404407"/>
                    <a:pt x="886057" y="1407652"/>
                  </a:cubicBezTo>
                  <a:close/>
                  <a:moveTo>
                    <a:pt x="986849" y="1347167"/>
                  </a:moveTo>
                  <a:cubicBezTo>
                    <a:pt x="992460" y="1350412"/>
                    <a:pt x="995925" y="1357390"/>
                    <a:pt x="995925" y="1367451"/>
                  </a:cubicBezTo>
                  <a:cubicBezTo>
                    <a:pt x="995925" y="1386923"/>
                    <a:pt x="982063" y="1411589"/>
                    <a:pt x="964902" y="1421325"/>
                  </a:cubicBezTo>
                  <a:cubicBezTo>
                    <a:pt x="947080" y="1431061"/>
                    <a:pt x="933218" y="1423272"/>
                    <a:pt x="933218" y="1403151"/>
                  </a:cubicBezTo>
                  <a:cubicBezTo>
                    <a:pt x="933218" y="1383029"/>
                    <a:pt x="947080" y="1359013"/>
                    <a:pt x="964902" y="1349277"/>
                  </a:cubicBezTo>
                  <a:cubicBezTo>
                    <a:pt x="973483" y="1344409"/>
                    <a:pt x="981238" y="1343922"/>
                    <a:pt x="986849" y="1347167"/>
                  </a:cubicBezTo>
                  <a:close/>
                  <a:moveTo>
                    <a:pt x="1087678" y="1289910"/>
                  </a:moveTo>
                  <a:cubicBezTo>
                    <a:pt x="1093312" y="1293214"/>
                    <a:pt x="1096742" y="1300304"/>
                    <a:pt x="1096742" y="1310294"/>
                  </a:cubicBezTo>
                  <a:cubicBezTo>
                    <a:pt x="1096742" y="1329631"/>
                    <a:pt x="1083023" y="1353479"/>
                    <a:pt x="1065385" y="1363147"/>
                  </a:cubicBezTo>
                  <a:cubicBezTo>
                    <a:pt x="1047747" y="1373460"/>
                    <a:pt x="1034028" y="1365081"/>
                    <a:pt x="1034028" y="1345744"/>
                  </a:cubicBezTo>
                  <a:cubicBezTo>
                    <a:pt x="1034028" y="1325763"/>
                    <a:pt x="1047747" y="1301915"/>
                    <a:pt x="1065385" y="1292247"/>
                  </a:cubicBezTo>
                  <a:cubicBezTo>
                    <a:pt x="1074204" y="1287090"/>
                    <a:pt x="1082043" y="1286607"/>
                    <a:pt x="1087678" y="1289910"/>
                  </a:cubicBezTo>
                  <a:close/>
                  <a:moveTo>
                    <a:pt x="113433" y="1278656"/>
                  </a:moveTo>
                  <a:cubicBezTo>
                    <a:pt x="119441" y="1275147"/>
                    <a:pt x="127722" y="1275637"/>
                    <a:pt x="136814" y="1280860"/>
                  </a:cubicBezTo>
                  <a:cubicBezTo>
                    <a:pt x="154999" y="1291305"/>
                    <a:pt x="169288" y="1316767"/>
                    <a:pt x="169288" y="1338312"/>
                  </a:cubicBezTo>
                  <a:cubicBezTo>
                    <a:pt x="169288" y="1359204"/>
                    <a:pt x="154999" y="1367691"/>
                    <a:pt x="136814" y="1357245"/>
                  </a:cubicBezTo>
                  <a:cubicBezTo>
                    <a:pt x="118629" y="1346799"/>
                    <a:pt x="103691" y="1321337"/>
                    <a:pt x="103691" y="1300446"/>
                  </a:cubicBezTo>
                  <a:cubicBezTo>
                    <a:pt x="103691" y="1289674"/>
                    <a:pt x="107426" y="1282166"/>
                    <a:pt x="113433" y="1278656"/>
                  </a:cubicBezTo>
                  <a:close/>
                  <a:moveTo>
                    <a:pt x="9742" y="1218088"/>
                  </a:moveTo>
                  <a:cubicBezTo>
                    <a:pt x="15750" y="1214660"/>
                    <a:pt x="24031" y="1215150"/>
                    <a:pt x="33123" y="1220373"/>
                  </a:cubicBezTo>
                  <a:cubicBezTo>
                    <a:pt x="51308" y="1230818"/>
                    <a:pt x="65597" y="1256933"/>
                    <a:pt x="65597" y="1277825"/>
                  </a:cubicBezTo>
                  <a:cubicBezTo>
                    <a:pt x="65597" y="1298717"/>
                    <a:pt x="51308" y="1307204"/>
                    <a:pt x="33123" y="1296758"/>
                  </a:cubicBezTo>
                  <a:cubicBezTo>
                    <a:pt x="14938" y="1286312"/>
                    <a:pt x="0" y="1260850"/>
                    <a:pt x="0" y="1239306"/>
                  </a:cubicBezTo>
                  <a:cubicBezTo>
                    <a:pt x="0" y="1228860"/>
                    <a:pt x="3735" y="1221515"/>
                    <a:pt x="9742" y="1218088"/>
                  </a:cubicBezTo>
                  <a:close/>
                  <a:moveTo>
                    <a:pt x="113433" y="1154721"/>
                  </a:moveTo>
                  <a:cubicBezTo>
                    <a:pt x="119441" y="1151293"/>
                    <a:pt x="127722" y="1151783"/>
                    <a:pt x="136814" y="1157006"/>
                  </a:cubicBezTo>
                  <a:cubicBezTo>
                    <a:pt x="154999" y="1167451"/>
                    <a:pt x="169288" y="1192913"/>
                    <a:pt x="169288" y="1214458"/>
                  </a:cubicBezTo>
                  <a:cubicBezTo>
                    <a:pt x="169288" y="1235350"/>
                    <a:pt x="154999" y="1243837"/>
                    <a:pt x="136814" y="1232738"/>
                  </a:cubicBezTo>
                  <a:cubicBezTo>
                    <a:pt x="118629" y="1222945"/>
                    <a:pt x="103691" y="1196830"/>
                    <a:pt x="103691" y="1175939"/>
                  </a:cubicBezTo>
                  <a:cubicBezTo>
                    <a:pt x="103691" y="1165493"/>
                    <a:pt x="107426" y="1158148"/>
                    <a:pt x="113433" y="1154721"/>
                  </a:cubicBezTo>
                  <a:close/>
                  <a:moveTo>
                    <a:pt x="9742" y="1094235"/>
                  </a:moveTo>
                  <a:cubicBezTo>
                    <a:pt x="15750" y="1090807"/>
                    <a:pt x="24031" y="1091297"/>
                    <a:pt x="33123" y="1096520"/>
                  </a:cubicBezTo>
                  <a:cubicBezTo>
                    <a:pt x="51308" y="1106965"/>
                    <a:pt x="65597" y="1132427"/>
                    <a:pt x="65597" y="1153319"/>
                  </a:cubicBezTo>
                  <a:cubicBezTo>
                    <a:pt x="65597" y="1174864"/>
                    <a:pt x="51308" y="1183351"/>
                    <a:pt x="33123" y="1172905"/>
                  </a:cubicBezTo>
                  <a:cubicBezTo>
                    <a:pt x="14938" y="1162459"/>
                    <a:pt x="0" y="1136344"/>
                    <a:pt x="0" y="1115453"/>
                  </a:cubicBezTo>
                  <a:cubicBezTo>
                    <a:pt x="0" y="1105007"/>
                    <a:pt x="3735" y="1097662"/>
                    <a:pt x="9742" y="1094235"/>
                  </a:cubicBezTo>
                  <a:close/>
                  <a:moveTo>
                    <a:pt x="886057" y="978676"/>
                  </a:moveTo>
                  <a:cubicBezTo>
                    <a:pt x="891691" y="981980"/>
                    <a:pt x="895121" y="988909"/>
                    <a:pt x="895121" y="998577"/>
                  </a:cubicBezTo>
                  <a:cubicBezTo>
                    <a:pt x="895121" y="1018558"/>
                    <a:pt x="881402" y="1042406"/>
                    <a:pt x="863764" y="1052074"/>
                  </a:cubicBezTo>
                  <a:cubicBezTo>
                    <a:pt x="846126" y="1062387"/>
                    <a:pt x="832407" y="1054008"/>
                    <a:pt x="832407" y="1034671"/>
                  </a:cubicBezTo>
                  <a:cubicBezTo>
                    <a:pt x="832407" y="1014690"/>
                    <a:pt x="846126" y="990842"/>
                    <a:pt x="863764" y="980529"/>
                  </a:cubicBezTo>
                  <a:cubicBezTo>
                    <a:pt x="872583" y="975695"/>
                    <a:pt x="880422" y="975373"/>
                    <a:pt x="886057" y="978676"/>
                  </a:cubicBezTo>
                  <a:close/>
                  <a:moveTo>
                    <a:pt x="986849" y="921070"/>
                  </a:moveTo>
                  <a:cubicBezTo>
                    <a:pt x="992460" y="924374"/>
                    <a:pt x="995925" y="931303"/>
                    <a:pt x="995925" y="940971"/>
                  </a:cubicBezTo>
                  <a:cubicBezTo>
                    <a:pt x="995925" y="960952"/>
                    <a:pt x="982063" y="984800"/>
                    <a:pt x="964902" y="994468"/>
                  </a:cubicBezTo>
                  <a:cubicBezTo>
                    <a:pt x="947080" y="1004781"/>
                    <a:pt x="933218" y="996402"/>
                    <a:pt x="933218" y="977065"/>
                  </a:cubicBezTo>
                  <a:cubicBezTo>
                    <a:pt x="933218" y="957084"/>
                    <a:pt x="947080" y="933236"/>
                    <a:pt x="964902" y="922923"/>
                  </a:cubicBezTo>
                  <a:cubicBezTo>
                    <a:pt x="973483" y="918089"/>
                    <a:pt x="981238" y="917767"/>
                    <a:pt x="986849" y="921070"/>
                  </a:cubicBezTo>
                  <a:close/>
                  <a:moveTo>
                    <a:pt x="1087678" y="860720"/>
                  </a:moveTo>
                  <a:cubicBezTo>
                    <a:pt x="1093312" y="863965"/>
                    <a:pt x="1096742" y="870943"/>
                    <a:pt x="1096742" y="880679"/>
                  </a:cubicBezTo>
                  <a:cubicBezTo>
                    <a:pt x="1096742" y="900801"/>
                    <a:pt x="1083023" y="924817"/>
                    <a:pt x="1065385" y="934553"/>
                  </a:cubicBezTo>
                  <a:cubicBezTo>
                    <a:pt x="1047747" y="944289"/>
                    <a:pt x="1034028" y="936500"/>
                    <a:pt x="1034028" y="916379"/>
                  </a:cubicBezTo>
                  <a:cubicBezTo>
                    <a:pt x="1034028" y="896906"/>
                    <a:pt x="1047747" y="872890"/>
                    <a:pt x="1065385" y="863154"/>
                  </a:cubicBezTo>
                  <a:cubicBezTo>
                    <a:pt x="1074204" y="857961"/>
                    <a:pt x="1082043" y="857474"/>
                    <a:pt x="1087678" y="860720"/>
                  </a:cubicBezTo>
                  <a:close/>
                  <a:moveTo>
                    <a:pt x="113433" y="852371"/>
                  </a:moveTo>
                  <a:cubicBezTo>
                    <a:pt x="119441" y="848862"/>
                    <a:pt x="127722" y="849352"/>
                    <a:pt x="136814" y="854575"/>
                  </a:cubicBezTo>
                  <a:cubicBezTo>
                    <a:pt x="154999" y="865673"/>
                    <a:pt x="169288" y="891135"/>
                    <a:pt x="169288" y="912027"/>
                  </a:cubicBezTo>
                  <a:cubicBezTo>
                    <a:pt x="169288" y="932919"/>
                    <a:pt x="154999" y="941406"/>
                    <a:pt x="136814" y="930960"/>
                  </a:cubicBezTo>
                  <a:cubicBezTo>
                    <a:pt x="118629" y="920514"/>
                    <a:pt x="103691" y="895052"/>
                    <a:pt x="103691" y="874161"/>
                  </a:cubicBezTo>
                  <a:cubicBezTo>
                    <a:pt x="103691" y="863389"/>
                    <a:pt x="107426" y="855881"/>
                    <a:pt x="113433" y="852371"/>
                  </a:cubicBezTo>
                  <a:close/>
                  <a:moveTo>
                    <a:pt x="9742" y="791884"/>
                  </a:moveTo>
                  <a:cubicBezTo>
                    <a:pt x="15750" y="788375"/>
                    <a:pt x="24031" y="788865"/>
                    <a:pt x="33123" y="794088"/>
                  </a:cubicBezTo>
                  <a:cubicBezTo>
                    <a:pt x="51308" y="804533"/>
                    <a:pt x="65597" y="830648"/>
                    <a:pt x="65597" y="851540"/>
                  </a:cubicBezTo>
                  <a:cubicBezTo>
                    <a:pt x="65597" y="872432"/>
                    <a:pt x="51308" y="880919"/>
                    <a:pt x="33123" y="870473"/>
                  </a:cubicBezTo>
                  <a:cubicBezTo>
                    <a:pt x="14938" y="860027"/>
                    <a:pt x="0" y="833912"/>
                    <a:pt x="0" y="813674"/>
                  </a:cubicBezTo>
                  <a:cubicBezTo>
                    <a:pt x="0" y="802902"/>
                    <a:pt x="3735" y="795394"/>
                    <a:pt x="9742" y="791884"/>
                  </a:cubicBezTo>
                  <a:close/>
                  <a:moveTo>
                    <a:pt x="113433" y="728436"/>
                  </a:moveTo>
                  <a:cubicBezTo>
                    <a:pt x="119441" y="725008"/>
                    <a:pt x="127722" y="725498"/>
                    <a:pt x="136814" y="730721"/>
                  </a:cubicBezTo>
                  <a:cubicBezTo>
                    <a:pt x="154999" y="741166"/>
                    <a:pt x="169288" y="766628"/>
                    <a:pt x="169288" y="788173"/>
                  </a:cubicBezTo>
                  <a:cubicBezTo>
                    <a:pt x="169288" y="809065"/>
                    <a:pt x="154999" y="817552"/>
                    <a:pt x="136814" y="807106"/>
                  </a:cubicBezTo>
                  <a:cubicBezTo>
                    <a:pt x="118629" y="796660"/>
                    <a:pt x="103691" y="770545"/>
                    <a:pt x="103691" y="749654"/>
                  </a:cubicBezTo>
                  <a:cubicBezTo>
                    <a:pt x="103691" y="739208"/>
                    <a:pt x="107426" y="731863"/>
                    <a:pt x="113433" y="728436"/>
                  </a:cubicBezTo>
                  <a:close/>
                  <a:moveTo>
                    <a:pt x="9742" y="667951"/>
                  </a:moveTo>
                  <a:cubicBezTo>
                    <a:pt x="15750" y="664523"/>
                    <a:pt x="24031" y="665013"/>
                    <a:pt x="33123" y="670236"/>
                  </a:cubicBezTo>
                  <a:cubicBezTo>
                    <a:pt x="51308" y="680681"/>
                    <a:pt x="65597" y="706143"/>
                    <a:pt x="65597" y="727688"/>
                  </a:cubicBezTo>
                  <a:cubicBezTo>
                    <a:pt x="65597" y="747927"/>
                    <a:pt x="51308" y="757067"/>
                    <a:pt x="33123" y="746621"/>
                  </a:cubicBezTo>
                  <a:cubicBezTo>
                    <a:pt x="14938" y="736175"/>
                    <a:pt x="0" y="710060"/>
                    <a:pt x="0" y="689169"/>
                  </a:cubicBezTo>
                  <a:cubicBezTo>
                    <a:pt x="0" y="678723"/>
                    <a:pt x="3735" y="671378"/>
                    <a:pt x="9742" y="667951"/>
                  </a:cubicBezTo>
                  <a:close/>
                  <a:moveTo>
                    <a:pt x="886057" y="549322"/>
                  </a:moveTo>
                  <a:cubicBezTo>
                    <a:pt x="891691" y="552567"/>
                    <a:pt x="895121" y="559545"/>
                    <a:pt x="895121" y="569606"/>
                  </a:cubicBezTo>
                  <a:cubicBezTo>
                    <a:pt x="895121" y="589728"/>
                    <a:pt x="881402" y="613744"/>
                    <a:pt x="863764" y="623480"/>
                  </a:cubicBezTo>
                  <a:cubicBezTo>
                    <a:pt x="854945" y="628348"/>
                    <a:pt x="847106" y="628835"/>
                    <a:pt x="841471" y="625671"/>
                  </a:cubicBezTo>
                  <a:lnTo>
                    <a:pt x="835866" y="613478"/>
                  </a:lnTo>
                  <a:lnTo>
                    <a:pt x="585767" y="757574"/>
                  </a:lnTo>
                  <a:lnTo>
                    <a:pt x="577620" y="784367"/>
                  </a:lnTo>
                  <a:cubicBezTo>
                    <a:pt x="571904" y="794035"/>
                    <a:pt x="564065" y="802414"/>
                    <a:pt x="555572" y="807248"/>
                  </a:cubicBezTo>
                  <a:cubicBezTo>
                    <a:pt x="537934" y="817561"/>
                    <a:pt x="524215" y="809182"/>
                    <a:pt x="524215" y="789845"/>
                  </a:cubicBezTo>
                  <a:cubicBezTo>
                    <a:pt x="524215" y="769864"/>
                    <a:pt x="537934" y="746016"/>
                    <a:pt x="555572" y="735703"/>
                  </a:cubicBezTo>
                  <a:cubicBezTo>
                    <a:pt x="564065" y="730869"/>
                    <a:pt x="571904" y="730547"/>
                    <a:pt x="577620" y="733850"/>
                  </a:cubicBezTo>
                  <a:lnTo>
                    <a:pt x="582874" y="745083"/>
                  </a:lnTo>
                  <a:lnTo>
                    <a:pt x="834107" y="600112"/>
                  </a:lnTo>
                  <a:lnTo>
                    <a:pt x="841471" y="574799"/>
                  </a:lnTo>
                  <a:cubicBezTo>
                    <a:pt x="847106" y="564901"/>
                    <a:pt x="854945" y="556300"/>
                    <a:pt x="863764" y="551432"/>
                  </a:cubicBezTo>
                  <a:cubicBezTo>
                    <a:pt x="872583" y="546564"/>
                    <a:pt x="880422" y="546077"/>
                    <a:pt x="886057" y="549322"/>
                  </a:cubicBezTo>
                  <a:close/>
                  <a:moveTo>
                    <a:pt x="986849" y="492041"/>
                  </a:moveTo>
                  <a:cubicBezTo>
                    <a:pt x="992460" y="495286"/>
                    <a:pt x="995925" y="502264"/>
                    <a:pt x="995925" y="512000"/>
                  </a:cubicBezTo>
                  <a:cubicBezTo>
                    <a:pt x="995925" y="532122"/>
                    <a:pt x="982063" y="555489"/>
                    <a:pt x="964902" y="565874"/>
                  </a:cubicBezTo>
                  <a:cubicBezTo>
                    <a:pt x="947080" y="575610"/>
                    <a:pt x="933218" y="567821"/>
                    <a:pt x="933218" y="547700"/>
                  </a:cubicBezTo>
                  <a:cubicBezTo>
                    <a:pt x="933218" y="528227"/>
                    <a:pt x="947080" y="504860"/>
                    <a:pt x="964902" y="494475"/>
                  </a:cubicBezTo>
                  <a:cubicBezTo>
                    <a:pt x="973483" y="489282"/>
                    <a:pt x="981238" y="488795"/>
                    <a:pt x="986849" y="492041"/>
                  </a:cubicBezTo>
                  <a:close/>
                  <a:moveTo>
                    <a:pt x="1087678" y="434164"/>
                  </a:moveTo>
                  <a:cubicBezTo>
                    <a:pt x="1093312" y="437433"/>
                    <a:pt x="1096742" y="444460"/>
                    <a:pt x="1096742" y="454592"/>
                  </a:cubicBezTo>
                  <a:cubicBezTo>
                    <a:pt x="1096742" y="474202"/>
                    <a:pt x="1083023" y="498389"/>
                    <a:pt x="1065385" y="508194"/>
                  </a:cubicBezTo>
                  <a:cubicBezTo>
                    <a:pt x="1047747" y="518000"/>
                    <a:pt x="1034028" y="509502"/>
                    <a:pt x="1034028" y="490545"/>
                  </a:cubicBezTo>
                  <a:cubicBezTo>
                    <a:pt x="1034028" y="470280"/>
                    <a:pt x="1047747" y="446094"/>
                    <a:pt x="1065385" y="436289"/>
                  </a:cubicBezTo>
                  <a:cubicBezTo>
                    <a:pt x="1074204" y="431386"/>
                    <a:pt x="1082043" y="430896"/>
                    <a:pt x="1087678" y="434164"/>
                  </a:cubicBezTo>
                  <a:close/>
                  <a:moveTo>
                    <a:pt x="113433" y="426141"/>
                  </a:moveTo>
                  <a:cubicBezTo>
                    <a:pt x="119441" y="422773"/>
                    <a:pt x="127722" y="423430"/>
                    <a:pt x="136814" y="429017"/>
                  </a:cubicBezTo>
                  <a:cubicBezTo>
                    <a:pt x="154999" y="438876"/>
                    <a:pt x="169288" y="465166"/>
                    <a:pt x="169288" y="486198"/>
                  </a:cubicBezTo>
                  <a:cubicBezTo>
                    <a:pt x="169288" y="506572"/>
                    <a:pt x="154999" y="515117"/>
                    <a:pt x="136814" y="505258"/>
                  </a:cubicBezTo>
                  <a:cubicBezTo>
                    <a:pt x="118629" y="494742"/>
                    <a:pt x="103691" y="469109"/>
                    <a:pt x="103691" y="447420"/>
                  </a:cubicBezTo>
                  <a:cubicBezTo>
                    <a:pt x="103691" y="436904"/>
                    <a:pt x="107426" y="429510"/>
                    <a:pt x="113433" y="426141"/>
                  </a:cubicBezTo>
                  <a:close/>
                  <a:moveTo>
                    <a:pt x="9742" y="368399"/>
                  </a:moveTo>
                  <a:cubicBezTo>
                    <a:pt x="15750" y="364971"/>
                    <a:pt x="24031" y="365461"/>
                    <a:pt x="33123" y="370684"/>
                  </a:cubicBezTo>
                  <a:cubicBezTo>
                    <a:pt x="51308" y="381782"/>
                    <a:pt x="65597" y="406591"/>
                    <a:pt x="65597" y="428136"/>
                  </a:cubicBezTo>
                  <a:cubicBezTo>
                    <a:pt x="65597" y="449028"/>
                    <a:pt x="51308" y="457515"/>
                    <a:pt x="33123" y="447069"/>
                  </a:cubicBezTo>
                  <a:cubicBezTo>
                    <a:pt x="14938" y="436623"/>
                    <a:pt x="0" y="411161"/>
                    <a:pt x="0" y="389617"/>
                  </a:cubicBezTo>
                  <a:cubicBezTo>
                    <a:pt x="0" y="379171"/>
                    <a:pt x="3735" y="371826"/>
                    <a:pt x="9742" y="368399"/>
                  </a:cubicBezTo>
                  <a:close/>
                  <a:moveTo>
                    <a:pt x="113433" y="302205"/>
                  </a:moveTo>
                  <a:cubicBezTo>
                    <a:pt x="119441" y="298755"/>
                    <a:pt x="127722" y="299248"/>
                    <a:pt x="136814" y="304506"/>
                  </a:cubicBezTo>
                  <a:cubicBezTo>
                    <a:pt x="154999" y="315022"/>
                    <a:pt x="169288" y="340654"/>
                    <a:pt x="169288" y="361686"/>
                  </a:cubicBezTo>
                  <a:cubicBezTo>
                    <a:pt x="169288" y="383376"/>
                    <a:pt x="154999" y="391263"/>
                    <a:pt x="136814" y="381404"/>
                  </a:cubicBezTo>
                  <a:cubicBezTo>
                    <a:pt x="118629" y="370231"/>
                    <a:pt x="103691" y="344598"/>
                    <a:pt x="103691" y="323566"/>
                  </a:cubicBezTo>
                  <a:cubicBezTo>
                    <a:pt x="103691" y="313050"/>
                    <a:pt x="107426" y="305656"/>
                    <a:pt x="113433" y="302205"/>
                  </a:cubicBezTo>
                  <a:close/>
                  <a:moveTo>
                    <a:pt x="577620" y="290095"/>
                  </a:moveTo>
                  <a:cubicBezTo>
                    <a:pt x="583336" y="293340"/>
                    <a:pt x="586929" y="300318"/>
                    <a:pt x="586929" y="310379"/>
                  </a:cubicBezTo>
                  <a:cubicBezTo>
                    <a:pt x="586929" y="330501"/>
                    <a:pt x="572557" y="354517"/>
                    <a:pt x="555572" y="364253"/>
                  </a:cubicBezTo>
                  <a:cubicBezTo>
                    <a:pt x="537934" y="373989"/>
                    <a:pt x="524215" y="366200"/>
                    <a:pt x="524215" y="346079"/>
                  </a:cubicBezTo>
                  <a:cubicBezTo>
                    <a:pt x="524215" y="326606"/>
                    <a:pt x="537934" y="301941"/>
                    <a:pt x="555572" y="292205"/>
                  </a:cubicBezTo>
                  <a:cubicBezTo>
                    <a:pt x="564065" y="287337"/>
                    <a:pt x="571904" y="286850"/>
                    <a:pt x="577620" y="290095"/>
                  </a:cubicBezTo>
                  <a:close/>
                  <a:moveTo>
                    <a:pt x="9742" y="244545"/>
                  </a:moveTo>
                  <a:cubicBezTo>
                    <a:pt x="15750" y="241117"/>
                    <a:pt x="24031" y="241607"/>
                    <a:pt x="33123" y="246830"/>
                  </a:cubicBezTo>
                  <a:cubicBezTo>
                    <a:pt x="51308" y="257275"/>
                    <a:pt x="65597" y="282737"/>
                    <a:pt x="65597" y="303629"/>
                  </a:cubicBezTo>
                  <a:cubicBezTo>
                    <a:pt x="65597" y="325174"/>
                    <a:pt x="51308" y="333661"/>
                    <a:pt x="33123" y="323215"/>
                  </a:cubicBezTo>
                  <a:cubicBezTo>
                    <a:pt x="14938" y="312116"/>
                    <a:pt x="0" y="286654"/>
                    <a:pt x="0" y="265763"/>
                  </a:cubicBezTo>
                  <a:cubicBezTo>
                    <a:pt x="0" y="255317"/>
                    <a:pt x="3735" y="247972"/>
                    <a:pt x="9742" y="244545"/>
                  </a:cubicBezTo>
                  <a:close/>
                  <a:moveTo>
                    <a:pt x="886057" y="120105"/>
                  </a:moveTo>
                  <a:cubicBezTo>
                    <a:pt x="891691" y="123327"/>
                    <a:pt x="895121" y="130256"/>
                    <a:pt x="895121" y="140247"/>
                  </a:cubicBezTo>
                  <a:cubicBezTo>
                    <a:pt x="895121" y="160228"/>
                    <a:pt x="881402" y="184076"/>
                    <a:pt x="863764" y="193744"/>
                  </a:cubicBezTo>
                  <a:cubicBezTo>
                    <a:pt x="846126" y="204057"/>
                    <a:pt x="832407" y="195678"/>
                    <a:pt x="832407" y="175697"/>
                  </a:cubicBezTo>
                  <a:cubicBezTo>
                    <a:pt x="832407" y="156360"/>
                    <a:pt x="846126" y="132512"/>
                    <a:pt x="863764" y="122199"/>
                  </a:cubicBezTo>
                  <a:cubicBezTo>
                    <a:pt x="872583" y="117365"/>
                    <a:pt x="880422" y="116882"/>
                    <a:pt x="886057" y="120105"/>
                  </a:cubicBezTo>
                  <a:close/>
                  <a:moveTo>
                    <a:pt x="986849" y="62552"/>
                  </a:moveTo>
                  <a:cubicBezTo>
                    <a:pt x="992460" y="65797"/>
                    <a:pt x="995925" y="72775"/>
                    <a:pt x="995925" y="82836"/>
                  </a:cubicBezTo>
                  <a:cubicBezTo>
                    <a:pt x="995925" y="102308"/>
                    <a:pt x="982063" y="126974"/>
                    <a:pt x="964902" y="136710"/>
                  </a:cubicBezTo>
                  <a:cubicBezTo>
                    <a:pt x="947080" y="146446"/>
                    <a:pt x="933218" y="138657"/>
                    <a:pt x="933218" y="118536"/>
                  </a:cubicBezTo>
                  <a:cubicBezTo>
                    <a:pt x="933218" y="99063"/>
                    <a:pt x="947080" y="74398"/>
                    <a:pt x="964902" y="64662"/>
                  </a:cubicBezTo>
                  <a:cubicBezTo>
                    <a:pt x="973483" y="59794"/>
                    <a:pt x="981238" y="59307"/>
                    <a:pt x="986849" y="62552"/>
                  </a:cubicBezTo>
                  <a:close/>
                  <a:moveTo>
                    <a:pt x="1087678" y="2065"/>
                  </a:moveTo>
                  <a:cubicBezTo>
                    <a:pt x="1093312" y="5310"/>
                    <a:pt x="1096742" y="12288"/>
                    <a:pt x="1096742" y="22349"/>
                  </a:cubicBezTo>
                  <a:cubicBezTo>
                    <a:pt x="1096742" y="41821"/>
                    <a:pt x="1083023" y="66487"/>
                    <a:pt x="1065385" y="76223"/>
                  </a:cubicBezTo>
                  <a:cubicBezTo>
                    <a:pt x="1047747" y="85959"/>
                    <a:pt x="1034028" y="78170"/>
                    <a:pt x="1034028" y="58049"/>
                  </a:cubicBezTo>
                  <a:cubicBezTo>
                    <a:pt x="1034028" y="37927"/>
                    <a:pt x="1047747" y="13911"/>
                    <a:pt x="1065385" y="4175"/>
                  </a:cubicBezTo>
                  <a:cubicBezTo>
                    <a:pt x="1074204" y="-693"/>
                    <a:pt x="1082043" y="-1180"/>
                    <a:pt x="1087678" y="2065"/>
                  </a:cubicBezTo>
                  <a:close/>
                </a:path>
              </a:pathLst>
            </a:custGeom>
            <a:solidFill>
              <a:schemeClr val="accent5">
                <a:lumMod val="20000"/>
                <a:lumOff val="8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263" name="Freeform 454">
              <a:extLst>
                <a:ext uri="{FF2B5EF4-FFF2-40B4-BE49-F238E27FC236}">
                  <a16:creationId xmlns:a16="http://schemas.microsoft.com/office/drawing/2014/main" id="{BB072165-CA51-D701-D43E-59B0F472202A}"/>
                </a:ext>
              </a:extLst>
            </p:cNvPr>
            <p:cNvSpPr>
              <a:spLocks noChangeArrowheads="1"/>
            </p:cNvSpPr>
            <p:nvPr/>
          </p:nvSpPr>
          <p:spPr bwMode="auto">
            <a:xfrm>
              <a:off x="8245692" y="5538823"/>
              <a:ext cx="852570" cy="492531"/>
            </a:xfrm>
            <a:custGeom>
              <a:avLst/>
              <a:gdLst>
                <a:gd name="T0" fmla="*/ 591 w 1306"/>
                <a:gd name="T1" fmla="*/ 733 h 754"/>
                <a:gd name="T2" fmla="*/ 34 w 1306"/>
                <a:gd name="T3" fmla="*/ 412 h 754"/>
                <a:gd name="T4" fmla="*/ 34 w 1306"/>
                <a:gd name="T5" fmla="*/ 412 h 754"/>
                <a:gd name="T6" fmla="*/ 44 w 1306"/>
                <a:gd name="T7" fmla="*/ 335 h 754"/>
                <a:gd name="T8" fmla="*/ 581 w 1306"/>
                <a:gd name="T9" fmla="*/ 25 h 754"/>
                <a:gd name="T10" fmla="*/ 581 w 1306"/>
                <a:gd name="T11" fmla="*/ 25 h 754"/>
                <a:gd name="T12" fmla="*/ 714 w 1306"/>
                <a:gd name="T13" fmla="*/ 20 h 754"/>
                <a:gd name="T14" fmla="*/ 1271 w 1306"/>
                <a:gd name="T15" fmla="*/ 341 h 754"/>
                <a:gd name="T16" fmla="*/ 1271 w 1306"/>
                <a:gd name="T17" fmla="*/ 341 h 754"/>
                <a:gd name="T18" fmla="*/ 1261 w 1306"/>
                <a:gd name="T19" fmla="*/ 418 h 754"/>
                <a:gd name="T20" fmla="*/ 724 w 1306"/>
                <a:gd name="T21" fmla="*/ 728 h 754"/>
                <a:gd name="T22" fmla="*/ 724 w 1306"/>
                <a:gd name="T23" fmla="*/ 728 h 754"/>
                <a:gd name="T24" fmla="*/ 591 w 1306"/>
                <a:gd name="T25" fmla="*/ 733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754">
                  <a:moveTo>
                    <a:pt x="591" y="733"/>
                  </a:moveTo>
                  <a:lnTo>
                    <a:pt x="34" y="412"/>
                  </a:lnTo>
                  <a:lnTo>
                    <a:pt x="34" y="412"/>
                  </a:lnTo>
                  <a:cubicBezTo>
                    <a:pt x="0" y="393"/>
                    <a:pt x="5" y="358"/>
                    <a:pt x="44" y="335"/>
                  </a:cubicBezTo>
                  <a:lnTo>
                    <a:pt x="581" y="25"/>
                  </a:lnTo>
                  <a:lnTo>
                    <a:pt x="581" y="25"/>
                  </a:lnTo>
                  <a:cubicBezTo>
                    <a:pt x="621" y="3"/>
                    <a:pt x="680" y="0"/>
                    <a:pt x="714" y="20"/>
                  </a:cubicBezTo>
                  <a:lnTo>
                    <a:pt x="1271" y="341"/>
                  </a:lnTo>
                  <a:lnTo>
                    <a:pt x="1271" y="341"/>
                  </a:lnTo>
                  <a:cubicBezTo>
                    <a:pt x="1305" y="361"/>
                    <a:pt x="1301" y="395"/>
                    <a:pt x="1261" y="418"/>
                  </a:cubicBezTo>
                  <a:lnTo>
                    <a:pt x="724" y="728"/>
                  </a:lnTo>
                  <a:lnTo>
                    <a:pt x="724" y="728"/>
                  </a:lnTo>
                  <a:cubicBezTo>
                    <a:pt x="684" y="751"/>
                    <a:pt x="625" y="753"/>
                    <a:pt x="591" y="733"/>
                  </a:cubicBez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64" name="Freeform 455">
              <a:extLst>
                <a:ext uri="{FF2B5EF4-FFF2-40B4-BE49-F238E27FC236}">
                  <a16:creationId xmlns:a16="http://schemas.microsoft.com/office/drawing/2014/main" id="{5F2246F8-2878-B476-6747-56223D80614A}"/>
                </a:ext>
              </a:extLst>
            </p:cNvPr>
            <p:cNvSpPr>
              <a:spLocks noChangeArrowheads="1"/>
            </p:cNvSpPr>
            <p:nvPr/>
          </p:nvSpPr>
          <p:spPr bwMode="auto">
            <a:xfrm>
              <a:off x="8614371" y="5777888"/>
              <a:ext cx="118093" cy="69127"/>
            </a:xfrm>
            <a:custGeom>
              <a:avLst/>
              <a:gdLst>
                <a:gd name="T0" fmla="*/ 82 w 182"/>
                <a:gd name="T1" fmla="*/ 101 h 105"/>
                <a:gd name="T2" fmla="*/ 5 w 182"/>
                <a:gd name="T3" fmla="*/ 56 h 105"/>
                <a:gd name="T4" fmla="*/ 5 w 182"/>
                <a:gd name="T5" fmla="*/ 56 h 105"/>
                <a:gd name="T6" fmla="*/ 6 w 182"/>
                <a:gd name="T7" fmla="*/ 46 h 105"/>
                <a:gd name="T8" fmla="*/ 81 w 182"/>
                <a:gd name="T9" fmla="*/ 3 h 105"/>
                <a:gd name="T10" fmla="*/ 81 w 182"/>
                <a:gd name="T11" fmla="*/ 3 h 105"/>
                <a:gd name="T12" fmla="*/ 99 w 182"/>
                <a:gd name="T13" fmla="*/ 2 h 105"/>
                <a:gd name="T14" fmla="*/ 176 w 182"/>
                <a:gd name="T15" fmla="*/ 46 h 105"/>
                <a:gd name="T16" fmla="*/ 176 w 182"/>
                <a:gd name="T17" fmla="*/ 46 h 105"/>
                <a:gd name="T18" fmla="*/ 175 w 182"/>
                <a:gd name="T19" fmla="*/ 57 h 105"/>
                <a:gd name="T20" fmla="*/ 101 w 182"/>
                <a:gd name="T21" fmla="*/ 100 h 105"/>
                <a:gd name="T22" fmla="*/ 101 w 182"/>
                <a:gd name="T23" fmla="*/ 100 h 105"/>
                <a:gd name="T24" fmla="*/ 82 w 182"/>
                <a:gd name="T25" fmla="*/ 10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105">
                  <a:moveTo>
                    <a:pt x="82" y="101"/>
                  </a:moveTo>
                  <a:lnTo>
                    <a:pt x="5" y="56"/>
                  </a:lnTo>
                  <a:lnTo>
                    <a:pt x="5" y="56"/>
                  </a:lnTo>
                  <a:cubicBezTo>
                    <a:pt x="0" y="54"/>
                    <a:pt x="1" y="49"/>
                    <a:pt x="6" y="46"/>
                  </a:cubicBezTo>
                  <a:lnTo>
                    <a:pt x="81" y="3"/>
                  </a:lnTo>
                  <a:lnTo>
                    <a:pt x="81" y="3"/>
                  </a:lnTo>
                  <a:cubicBezTo>
                    <a:pt x="86" y="0"/>
                    <a:pt x="94" y="0"/>
                    <a:pt x="99" y="2"/>
                  </a:cubicBezTo>
                  <a:lnTo>
                    <a:pt x="176" y="46"/>
                  </a:lnTo>
                  <a:lnTo>
                    <a:pt x="176" y="46"/>
                  </a:lnTo>
                  <a:cubicBezTo>
                    <a:pt x="181" y="49"/>
                    <a:pt x="180" y="54"/>
                    <a:pt x="175" y="57"/>
                  </a:cubicBezTo>
                  <a:lnTo>
                    <a:pt x="101" y="100"/>
                  </a:lnTo>
                  <a:lnTo>
                    <a:pt x="101" y="100"/>
                  </a:lnTo>
                  <a:cubicBezTo>
                    <a:pt x="95" y="103"/>
                    <a:pt x="87" y="104"/>
                    <a:pt x="82" y="101"/>
                  </a:cubicBezTo>
                </a:path>
              </a:pathLst>
            </a:custGeom>
            <a:solidFill>
              <a:schemeClr val="accent5">
                <a:lumMod val="20000"/>
                <a:lumOff val="80000"/>
              </a:schemeClr>
            </a:solidFill>
            <a:ln>
              <a:noFill/>
            </a:ln>
            <a:effectLst/>
          </p:spPr>
          <p:txBody>
            <a:bodyPr wrap="none" anchor="ctr"/>
            <a:lstStyle/>
            <a:p>
              <a:endParaRPr lang="en-US" sz="6532" dirty="0">
                <a:latin typeface="Lato Light" panose="020F0502020204030203" pitchFamily="34" charset="0"/>
              </a:endParaRPr>
            </a:p>
          </p:txBody>
        </p:sp>
        <p:sp>
          <p:nvSpPr>
            <p:cNvPr id="265" name="Freeform 456">
              <a:extLst>
                <a:ext uri="{FF2B5EF4-FFF2-40B4-BE49-F238E27FC236}">
                  <a16:creationId xmlns:a16="http://schemas.microsoft.com/office/drawing/2014/main" id="{EBC4D04B-E0E7-DF16-61C9-F70B4362F9FF}"/>
                </a:ext>
              </a:extLst>
            </p:cNvPr>
            <p:cNvSpPr>
              <a:spLocks noChangeArrowheads="1"/>
            </p:cNvSpPr>
            <p:nvPr/>
          </p:nvSpPr>
          <p:spPr bwMode="auto">
            <a:xfrm>
              <a:off x="8245693" y="5538824"/>
              <a:ext cx="849690" cy="270748"/>
            </a:xfrm>
            <a:custGeom>
              <a:avLst/>
              <a:gdLst>
                <a:gd name="T0" fmla="*/ 34 w 1303"/>
                <a:gd name="T1" fmla="*/ 412 h 415"/>
                <a:gd name="T2" fmla="*/ 36 w 1303"/>
                <a:gd name="T3" fmla="*/ 414 h 415"/>
                <a:gd name="T4" fmla="*/ 36 w 1303"/>
                <a:gd name="T5" fmla="*/ 414 h 415"/>
                <a:gd name="T6" fmla="*/ 44 w 1303"/>
                <a:gd name="T7" fmla="*/ 408 h 415"/>
                <a:gd name="T8" fmla="*/ 581 w 1303"/>
                <a:gd name="T9" fmla="*/ 98 h 415"/>
                <a:gd name="T10" fmla="*/ 581 w 1303"/>
                <a:gd name="T11" fmla="*/ 98 h 415"/>
                <a:gd name="T12" fmla="*/ 714 w 1303"/>
                <a:gd name="T13" fmla="*/ 92 h 415"/>
                <a:gd name="T14" fmla="*/ 1269 w 1303"/>
                <a:gd name="T15" fmla="*/ 412 h 415"/>
                <a:gd name="T16" fmla="*/ 1269 w 1303"/>
                <a:gd name="T17" fmla="*/ 412 h 415"/>
                <a:gd name="T18" fmla="*/ 1271 w 1303"/>
                <a:gd name="T19" fmla="*/ 341 h 415"/>
                <a:gd name="T20" fmla="*/ 714 w 1303"/>
                <a:gd name="T21" fmla="*/ 20 h 415"/>
                <a:gd name="T22" fmla="*/ 714 w 1303"/>
                <a:gd name="T23" fmla="*/ 20 h 415"/>
                <a:gd name="T24" fmla="*/ 581 w 1303"/>
                <a:gd name="T25" fmla="*/ 25 h 415"/>
                <a:gd name="T26" fmla="*/ 44 w 1303"/>
                <a:gd name="T27" fmla="*/ 335 h 415"/>
                <a:gd name="T28" fmla="*/ 44 w 1303"/>
                <a:gd name="T29" fmla="*/ 335 h 415"/>
                <a:gd name="T30" fmla="*/ 34 w 1303"/>
                <a:gd name="T31" fmla="*/ 412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3" h="415">
                  <a:moveTo>
                    <a:pt x="34" y="412"/>
                  </a:moveTo>
                  <a:lnTo>
                    <a:pt x="36" y="414"/>
                  </a:lnTo>
                  <a:lnTo>
                    <a:pt x="36" y="414"/>
                  </a:lnTo>
                  <a:cubicBezTo>
                    <a:pt x="38" y="412"/>
                    <a:pt x="41" y="409"/>
                    <a:pt x="44" y="408"/>
                  </a:cubicBezTo>
                  <a:lnTo>
                    <a:pt x="581" y="98"/>
                  </a:lnTo>
                  <a:lnTo>
                    <a:pt x="581" y="98"/>
                  </a:lnTo>
                  <a:cubicBezTo>
                    <a:pt x="621" y="75"/>
                    <a:pt x="680" y="73"/>
                    <a:pt x="714" y="92"/>
                  </a:cubicBezTo>
                  <a:lnTo>
                    <a:pt x="1269" y="412"/>
                  </a:lnTo>
                  <a:lnTo>
                    <a:pt x="1269" y="412"/>
                  </a:lnTo>
                  <a:cubicBezTo>
                    <a:pt x="1301" y="390"/>
                    <a:pt x="1302" y="359"/>
                    <a:pt x="1271" y="341"/>
                  </a:cubicBezTo>
                  <a:lnTo>
                    <a:pt x="714" y="20"/>
                  </a:lnTo>
                  <a:lnTo>
                    <a:pt x="714" y="20"/>
                  </a:lnTo>
                  <a:cubicBezTo>
                    <a:pt x="680" y="0"/>
                    <a:pt x="621" y="3"/>
                    <a:pt x="581" y="25"/>
                  </a:cubicBezTo>
                  <a:lnTo>
                    <a:pt x="44" y="335"/>
                  </a:lnTo>
                  <a:lnTo>
                    <a:pt x="44" y="335"/>
                  </a:lnTo>
                  <a:cubicBezTo>
                    <a:pt x="5" y="358"/>
                    <a:pt x="0" y="393"/>
                    <a:pt x="34" y="412"/>
                  </a:cubicBezTo>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66" name="Freeform 481">
              <a:extLst>
                <a:ext uri="{FF2B5EF4-FFF2-40B4-BE49-F238E27FC236}">
                  <a16:creationId xmlns:a16="http://schemas.microsoft.com/office/drawing/2014/main" id="{595A2244-5017-84EC-7E88-772EB959933E}"/>
                </a:ext>
              </a:extLst>
            </p:cNvPr>
            <p:cNvSpPr>
              <a:spLocks noChangeArrowheads="1"/>
            </p:cNvSpPr>
            <p:nvPr/>
          </p:nvSpPr>
          <p:spPr bwMode="auto">
            <a:xfrm>
              <a:off x="15751761" y="10225074"/>
              <a:ext cx="1618730" cy="936099"/>
            </a:xfrm>
            <a:custGeom>
              <a:avLst/>
              <a:gdLst>
                <a:gd name="T0" fmla="*/ 1605 w 2477"/>
                <a:gd name="T1" fmla="*/ 927 h 1431"/>
                <a:gd name="T2" fmla="*/ 1605 w 2477"/>
                <a:gd name="T3" fmla="*/ 927 h 1431"/>
                <a:gd name="T4" fmla="*/ 872 w 2477"/>
                <a:gd name="T5" fmla="*/ 927 h 1431"/>
                <a:gd name="T6" fmla="*/ 872 w 2477"/>
                <a:gd name="T7" fmla="*/ 927 h 1431"/>
                <a:gd name="T8" fmla="*/ 872 w 2477"/>
                <a:gd name="T9" fmla="*/ 503 h 1431"/>
                <a:gd name="T10" fmla="*/ 872 w 2477"/>
                <a:gd name="T11" fmla="*/ 503 h 1431"/>
                <a:gd name="T12" fmla="*/ 1605 w 2477"/>
                <a:gd name="T13" fmla="*/ 503 h 1431"/>
                <a:gd name="T14" fmla="*/ 1605 w 2477"/>
                <a:gd name="T15" fmla="*/ 503 h 1431"/>
                <a:gd name="T16" fmla="*/ 1605 w 2477"/>
                <a:gd name="T17" fmla="*/ 927 h 1431"/>
                <a:gd name="T18" fmla="*/ 2036 w 2477"/>
                <a:gd name="T19" fmla="*/ 255 h 1431"/>
                <a:gd name="T20" fmla="*/ 2036 w 2477"/>
                <a:gd name="T21" fmla="*/ 255 h 1431"/>
                <a:gd name="T22" fmla="*/ 441 w 2477"/>
                <a:gd name="T23" fmla="*/ 255 h 1431"/>
                <a:gd name="T24" fmla="*/ 441 w 2477"/>
                <a:gd name="T25" fmla="*/ 255 h 1431"/>
                <a:gd name="T26" fmla="*/ 441 w 2477"/>
                <a:gd name="T27" fmla="*/ 1175 h 1431"/>
                <a:gd name="T28" fmla="*/ 441 w 2477"/>
                <a:gd name="T29" fmla="*/ 1175 h 1431"/>
                <a:gd name="T30" fmla="*/ 2036 w 2477"/>
                <a:gd name="T31" fmla="*/ 1175 h 1431"/>
                <a:gd name="T32" fmla="*/ 2036 w 2477"/>
                <a:gd name="T33" fmla="*/ 1175 h 1431"/>
                <a:gd name="T34" fmla="*/ 2036 w 2477"/>
                <a:gd name="T35" fmla="*/ 255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7" h="1431">
                  <a:moveTo>
                    <a:pt x="1605" y="927"/>
                  </a:moveTo>
                  <a:lnTo>
                    <a:pt x="1605" y="927"/>
                  </a:lnTo>
                  <a:cubicBezTo>
                    <a:pt x="1402" y="1043"/>
                    <a:pt x="1075" y="1043"/>
                    <a:pt x="872" y="927"/>
                  </a:cubicBezTo>
                  <a:lnTo>
                    <a:pt x="872" y="927"/>
                  </a:lnTo>
                  <a:cubicBezTo>
                    <a:pt x="669" y="809"/>
                    <a:pt x="669" y="620"/>
                    <a:pt x="872" y="503"/>
                  </a:cubicBezTo>
                  <a:lnTo>
                    <a:pt x="872" y="503"/>
                  </a:lnTo>
                  <a:cubicBezTo>
                    <a:pt x="1074" y="386"/>
                    <a:pt x="1402" y="386"/>
                    <a:pt x="1605" y="503"/>
                  </a:cubicBezTo>
                  <a:lnTo>
                    <a:pt x="1605" y="503"/>
                  </a:lnTo>
                  <a:cubicBezTo>
                    <a:pt x="1807" y="620"/>
                    <a:pt x="1807" y="809"/>
                    <a:pt x="1605" y="927"/>
                  </a:cubicBezTo>
                  <a:close/>
                  <a:moveTo>
                    <a:pt x="2036" y="255"/>
                  </a:moveTo>
                  <a:lnTo>
                    <a:pt x="2036" y="255"/>
                  </a:lnTo>
                  <a:cubicBezTo>
                    <a:pt x="1595" y="0"/>
                    <a:pt x="881" y="0"/>
                    <a:pt x="441" y="255"/>
                  </a:cubicBezTo>
                  <a:lnTo>
                    <a:pt x="441" y="255"/>
                  </a:lnTo>
                  <a:cubicBezTo>
                    <a:pt x="0" y="509"/>
                    <a:pt x="0" y="921"/>
                    <a:pt x="441" y="1175"/>
                  </a:cubicBezTo>
                  <a:lnTo>
                    <a:pt x="441" y="1175"/>
                  </a:lnTo>
                  <a:cubicBezTo>
                    <a:pt x="881" y="1430"/>
                    <a:pt x="1595" y="1430"/>
                    <a:pt x="2036" y="1175"/>
                  </a:cubicBezTo>
                  <a:lnTo>
                    <a:pt x="2036" y="1175"/>
                  </a:lnTo>
                  <a:cubicBezTo>
                    <a:pt x="2476" y="921"/>
                    <a:pt x="2476" y="509"/>
                    <a:pt x="2036" y="255"/>
                  </a:cubicBezTo>
                  <a:close/>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267" name="Freeform 266">
              <a:extLst>
                <a:ext uri="{FF2B5EF4-FFF2-40B4-BE49-F238E27FC236}">
                  <a16:creationId xmlns:a16="http://schemas.microsoft.com/office/drawing/2014/main" id="{820D2088-3289-7532-F2F3-97B7734FD7AE}"/>
                </a:ext>
              </a:extLst>
            </p:cNvPr>
            <p:cNvSpPr>
              <a:spLocks noChangeArrowheads="1"/>
            </p:cNvSpPr>
            <p:nvPr/>
          </p:nvSpPr>
          <p:spPr bwMode="auto">
            <a:xfrm>
              <a:off x="15806487" y="9551084"/>
              <a:ext cx="1399171" cy="612853"/>
            </a:xfrm>
            <a:custGeom>
              <a:avLst/>
              <a:gdLst>
                <a:gd name="connsiteX0" fmla="*/ 0 w 1399171"/>
                <a:gd name="connsiteY0" fmla="*/ 97931 h 612853"/>
                <a:gd name="connsiteX1" fmla="*/ 126080 w 1399171"/>
                <a:gd name="connsiteY1" fmla="*/ 231719 h 612853"/>
                <a:gd name="connsiteX2" fmla="*/ 126080 w 1399171"/>
                <a:gd name="connsiteY2" fmla="*/ 612853 h 612853"/>
                <a:gd name="connsiteX3" fmla="*/ 0 w 1399171"/>
                <a:gd name="connsiteY3" fmla="*/ 479065 h 612853"/>
                <a:gd name="connsiteX4" fmla="*/ 1157881 w 1399171"/>
                <a:gd name="connsiteY4" fmla="*/ 0 h 612853"/>
                <a:gd name="connsiteX5" fmla="*/ 1399171 w 1399171"/>
                <a:gd name="connsiteY5" fmla="*/ 3265 h 612853"/>
                <a:gd name="connsiteX6" fmla="*/ 1399171 w 1399171"/>
                <a:gd name="connsiteY6" fmla="*/ 385308 h 612853"/>
                <a:gd name="connsiteX7" fmla="*/ 1157881 w 1399171"/>
                <a:gd name="connsiteY7" fmla="*/ 381390 h 612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9171" h="612853">
                  <a:moveTo>
                    <a:pt x="0" y="97931"/>
                  </a:moveTo>
                  <a:lnTo>
                    <a:pt x="126080" y="231719"/>
                  </a:lnTo>
                  <a:lnTo>
                    <a:pt x="126080" y="612853"/>
                  </a:lnTo>
                  <a:lnTo>
                    <a:pt x="0" y="479065"/>
                  </a:lnTo>
                  <a:close/>
                  <a:moveTo>
                    <a:pt x="1157881" y="0"/>
                  </a:moveTo>
                  <a:lnTo>
                    <a:pt x="1399171" y="3265"/>
                  </a:lnTo>
                  <a:lnTo>
                    <a:pt x="1399171" y="385308"/>
                  </a:lnTo>
                  <a:lnTo>
                    <a:pt x="1157881" y="381390"/>
                  </a:lnTo>
                  <a:close/>
                </a:path>
              </a:pathLst>
            </a:custGeom>
            <a:solidFill>
              <a:schemeClr val="accent2">
                <a:lumMod val="7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268" name="Freeform 267">
              <a:extLst>
                <a:ext uri="{FF2B5EF4-FFF2-40B4-BE49-F238E27FC236}">
                  <a16:creationId xmlns:a16="http://schemas.microsoft.com/office/drawing/2014/main" id="{35425AD1-4FD7-9C64-FB4E-11440B83B687}"/>
                </a:ext>
              </a:extLst>
            </p:cNvPr>
            <p:cNvSpPr>
              <a:spLocks noChangeArrowheads="1"/>
            </p:cNvSpPr>
            <p:nvPr/>
          </p:nvSpPr>
          <p:spPr bwMode="auto">
            <a:xfrm>
              <a:off x="15806487" y="9551082"/>
              <a:ext cx="1396293" cy="618612"/>
            </a:xfrm>
            <a:custGeom>
              <a:avLst/>
              <a:gdLst>
                <a:gd name="connsiteX0" fmla="*/ 1154353 w 1396293"/>
                <a:gd name="connsiteY0" fmla="*/ 0 h 618612"/>
                <a:gd name="connsiteX1" fmla="*/ 1154353 w 1396293"/>
                <a:gd name="connsiteY1" fmla="*/ 277577 h 618612"/>
                <a:gd name="connsiteX2" fmla="*/ 1225511 w 1396293"/>
                <a:gd name="connsiteY2" fmla="*/ 299133 h 618612"/>
                <a:gd name="connsiteX3" fmla="*/ 1359737 w 1396293"/>
                <a:gd name="connsiteY3" fmla="*/ 362227 h 618612"/>
                <a:gd name="connsiteX4" fmla="*/ 1396293 w 1396293"/>
                <a:gd name="connsiteY4" fmla="*/ 385773 h 618612"/>
                <a:gd name="connsiteX5" fmla="*/ 1156071 w 1396293"/>
                <a:gd name="connsiteY5" fmla="*/ 381849 h 618612"/>
                <a:gd name="connsiteX6" fmla="*/ 1000057 w 1396293"/>
                <a:gd name="connsiteY6" fmla="*/ 529008 h 618612"/>
                <a:gd name="connsiteX7" fmla="*/ 999863 w 1396293"/>
                <a:gd name="connsiteY7" fmla="*/ 528943 h 618612"/>
                <a:gd name="connsiteX8" fmla="*/ 999465 w 1396293"/>
                <a:gd name="connsiteY8" fmla="*/ 529322 h 618612"/>
                <a:gd name="connsiteX9" fmla="*/ 999465 w 1396293"/>
                <a:gd name="connsiteY9" fmla="*/ 528811 h 618612"/>
                <a:gd name="connsiteX10" fmla="*/ 905205 w 1396293"/>
                <a:gd name="connsiteY10" fmla="*/ 497415 h 618612"/>
                <a:gd name="connsiteX11" fmla="*/ 592662 w 1396293"/>
                <a:gd name="connsiteY11" fmla="*/ 500312 h 618612"/>
                <a:gd name="connsiteX12" fmla="*/ 471341 w 1396293"/>
                <a:gd name="connsiteY12" fmla="*/ 548615 h 618612"/>
                <a:gd name="connsiteX13" fmla="*/ 470808 w 1396293"/>
                <a:gd name="connsiteY13" fmla="*/ 549049 h 618612"/>
                <a:gd name="connsiteX14" fmla="*/ 388403 w 1396293"/>
                <a:gd name="connsiteY14" fmla="*/ 618612 h 618612"/>
                <a:gd name="connsiteX15" fmla="*/ 125986 w 1396293"/>
                <a:gd name="connsiteY15" fmla="*/ 614034 h 618612"/>
                <a:gd name="connsiteX16" fmla="*/ 0 w 1396293"/>
                <a:gd name="connsiteY16" fmla="*/ 479955 h 618612"/>
                <a:gd name="connsiteX17" fmla="*/ 66502 w 1396293"/>
                <a:gd name="connsiteY17" fmla="*/ 418638 h 618612"/>
                <a:gd name="connsiteX18" fmla="*/ 126733 w 1396293"/>
                <a:gd name="connsiteY18" fmla="*/ 378014 h 618612"/>
                <a:gd name="connsiteX19" fmla="*/ 126733 w 1396293"/>
                <a:gd name="connsiteY19" fmla="*/ 230426 h 618612"/>
                <a:gd name="connsiteX20" fmla="*/ 388190 w 1396293"/>
                <a:gd name="connsiteY20" fmla="*/ 234338 h 618612"/>
                <a:gd name="connsiteX21" fmla="*/ 388190 w 1396293"/>
                <a:gd name="connsiteY21" fmla="*/ 267681 h 618612"/>
                <a:gd name="connsiteX22" fmla="*/ 388965 w 1396293"/>
                <a:gd name="connsiteY22" fmla="*/ 267446 h 618612"/>
                <a:gd name="connsiteX23" fmla="*/ 388965 w 1396293"/>
                <a:gd name="connsiteY23" fmla="*/ 234054 h 618612"/>
                <a:gd name="connsiteX24" fmla="*/ 400736 w 1396293"/>
                <a:gd name="connsiteY24" fmla="*/ 133578 h 618612"/>
                <a:gd name="connsiteX25" fmla="*/ 755817 w 1396293"/>
                <a:gd name="connsiteY25" fmla="*/ 25925 h 618612"/>
                <a:gd name="connsiteX26" fmla="*/ 1001541 w 1396293"/>
                <a:gd name="connsiteY26" fmla="*/ 144597 h 61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96293" h="618612">
                  <a:moveTo>
                    <a:pt x="1154353" y="0"/>
                  </a:moveTo>
                  <a:lnTo>
                    <a:pt x="1154353" y="277577"/>
                  </a:lnTo>
                  <a:lnTo>
                    <a:pt x="1225511" y="299133"/>
                  </a:lnTo>
                  <a:cubicBezTo>
                    <a:pt x="1272947" y="317160"/>
                    <a:pt x="1317959" y="338191"/>
                    <a:pt x="1359737" y="362227"/>
                  </a:cubicBezTo>
                  <a:cubicBezTo>
                    <a:pt x="1372793" y="370076"/>
                    <a:pt x="1384543" y="377924"/>
                    <a:pt x="1396293" y="385773"/>
                  </a:cubicBezTo>
                  <a:lnTo>
                    <a:pt x="1156071" y="381849"/>
                  </a:lnTo>
                  <a:lnTo>
                    <a:pt x="1000057" y="529008"/>
                  </a:lnTo>
                  <a:lnTo>
                    <a:pt x="999863" y="528943"/>
                  </a:lnTo>
                  <a:lnTo>
                    <a:pt x="999465" y="529322"/>
                  </a:lnTo>
                  <a:lnTo>
                    <a:pt x="999465" y="528811"/>
                  </a:lnTo>
                  <a:lnTo>
                    <a:pt x="905205" y="497415"/>
                  </a:lnTo>
                  <a:cubicBezTo>
                    <a:pt x="805000" y="473962"/>
                    <a:pt x="691757" y="474927"/>
                    <a:pt x="592662" y="500312"/>
                  </a:cubicBezTo>
                  <a:lnTo>
                    <a:pt x="471341" y="548615"/>
                  </a:lnTo>
                  <a:lnTo>
                    <a:pt x="470808" y="549049"/>
                  </a:lnTo>
                  <a:lnTo>
                    <a:pt x="388403" y="618612"/>
                  </a:lnTo>
                  <a:lnTo>
                    <a:pt x="125986" y="614034"/>
                  </a:lnTo>
                  <a:lnTo>
                    <a:pt x="0" y="479955"/>
                  </a:lnTo>
                  <a:cubicBezTo>
                    <a:pt x="19257" y="458698"/>
                    <a:pt x="41452" y="438260"/>
                    <a:pt x="66502" y="418638"/>
                  </a:cubicBezTo>
                  <a:lnTo>
                    <a:pt x="126733" y="378014"/>
                  </a:lnTo>
                  <a:lnTo>
                    <a:pt x="126733" y="230426"/>
                  </a:lnTo>
                  <a:lnTo>
                    <a:pt x="388190" y="234338"/>
                  </a:lnTo>
                  <a:lnTo>
                    <a:pt x="388190" y="267681"/>
                  </a:lnTo>
                  <a:lnTo>
                    <a:pt x="388965" y="267446"/>
                  </a:lnTo>
                  <a:lnTo>
                    <a:pt x="388965" y="234054"/>
                  </a:lnTo>
                  <a:cubicBezTo>
                    <a:pt x="388965" y="234054"/>
                    <a:pt x="383080" y="138145"/>
                    <a:pt x="400736" y="133578"/>
                  </a:cubicBezTo>
                  <a:cubicBezTo>
                    <a:pt x="417738" y="129663"/>
                    <a:pt x="755817" y="25925"/>
                    <a:pt x="755817" y="25925"/>
                  </a:cubicBezTo>
                  <a:lnTo>
                    <a:pt x="1001541" y="144597"/>
                  </a:lnTo>
                  <a:close/>
                </a:path>
              </a:pathLst>
            </a:custGeom>
            <a:solidFill>
              <a:schemeClr val="accent2">
                <a:lumMod val="5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269" name="Freeform 488">
              <a:extLst>
                <a:ext uri="{FF2B5EF4-FFF2-40B4-BE49-F238E27FC236}">
                  <a16:creationId xmlns:a16="http://schemas.microsoft.com/office/drawing/2014/main" id="{ED084B42-BDF2-B968-A0E3-0CA3D2733D2A}"/>
                </a:ext>
              </a:extLst>
            </p:cNvPr>
            <p:cNvSpPr>
              <a:spLocks noChangeArrowheads="1"/>
            </p:cNvSpPr>
            <p:nvPr/>
          </p:nvSpPr>
          <p:spPr bwMode="auto">
            <a:xfrm>
              <a:off x="15806487" y="9337941"/>
              <a:ext cx="1396946" cy="449327"/>
            </a:xfrm>
            <a:custGeom>
              <a:avLst/>
              <a:gdLst>
                <a:gd name="T0" fmla="*/ 193 w 2140"/>
                <a:gd name="T1" fmla="*/ 680 h 687"/>
                <a:gd name="T2" fmla="*/ 595 w 2140"/>
                <a:gd name="T3" fmla="*/ 686 h 687"/>
                <a:gd name="T4" fmla="*/ 595 w 2140"/>
                <a:gd name="T5" fmla="*/ 686 h 687"/>
                <a:gd name="T6" fmla="*/ 722 w 2140"/>
                <a:gd name="T7" fmla="*/ 579 h 687"/>
                <a:gd name="T8" fmla="*/ 722 w 2140"/>
                <a:gd name="T9" fmla="*/ 579 h 687"/>
                <a:gd name="T10" fmla="*/ 1532 w 2140"/>
                <a:gd name="T11" fmla="*/ 549 h 687"/>
                <a:gd name="T12" fmla="*/ 1771 w 2140"/>
                <a:gd name="T13" fmla="*/ 325 h 687"/>
                <a:gd name="T14" fmla="*/ 2139 w 2140"/>
                <a:gd name="T15" fmla="*/ 330 h 687"/>
                <a:gd name="T16" fmla="*/ 2139 w 2140"/>
                <a:gd name="T17" fmla="*/ 330 h 687"/>
                <a:gd name="T18" fmla="*/ 2083 w 2140"/>
                <a:gd name="T19" fmla="*/ 296 h 687"/>
                <a:gd name="T20" fmla="*/ 2083 w 2140"/>
                <a:gd name="T21" fmla="*/ 296 h 687"/>
                <a:gd name="T22" fmla="*/ 230 w 2140"/>
                <a:gd name="T23" fmla="*/ 296 h 687"/>
                <a:gd name="T24" fmla="*/ 230 w 2140"/>
                <a:gd name="T25" fmla="*/ 296 h 687"/>
                <a:gd name="T26" fmla="*/ 0 w 2140"/>
                <a:gd name="T27" fmla="*/ 475 h 687"/>
                <a:gd name="T28" fmla="*/ 193 w 2140"/>
                <a:gd name="T29" fmla="*/ 68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40" h="687">
                  <a:moveTo>
                    <a:pt x="193" y="680"/>
                  </a:moveTo>
                  <a:lnTo>
                    <a:pt x="595" y="686"/>
                  </a:lnTo>
                  <a:lnTo>
                    <a:pt x="595" y="686"/>
                  </a:lnTo>
                  <a:cubicBezTo>
                    <a:pt x="625" y="647"/>
                    <a:pt x="667" y="611"/>
                    <a:pt x="722" y="579"/>
                  </a:cubicBezTo>
                  <a:lnTo>
                    <a:pt x="722" y="579"/>
                  </a:lnTo>
                  <a:cubicBezTo>
                    <a:pt x="943" y="452"/>
                    <a:pt x="1291" y="442"/>
                    <a:pt x="1532" y="549"/>
                  </a:cubicBezTo>
                  <a:lnTo>
                    <a:pt x="1771" y="325"/>
                  </a:lnTo>
                  <a:lnTo>
                    <a:pt x="2139" y="330"/>
                  </a:lnTo>
                  <a:lnTo>
                    <a:pt x="2139" y="330"/>
                  </a:lnTo>
                  <a:cubicBezTo>
                    <a:pt x="2121" y="319"/>
                    <a:pt x="2103" y="307"/>
                    <a:pt x="2083" y="296"/>
                  </a:cubicBezTo>
                  <a:lnTo>
                    <a:pt x="2083" y="296"/>
                  </a:lnTo>
                  <a:cubicBezTo>
                    <a:pt x="1571" y="0"/>
                    <a:pt x="742" y="0"/>
                    <a:pt x="230" y="296"/>
                  </a:cubicBezTo>
                  <a:lnTo>
                    <a:pt x="230" y="296"/>
                  </a:lnTo>
                  <a:cubicBezTo>
                    <a:pt x="136" y="350"/>
                    <a:pt x="59" y="410"/>
                    <a:pt x="0" y="475"/>
                  </a:cubicBezTo>
                  <a:lnTo>
                    <a:pt x="193" y="680"/>
                  </a:ln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270" name="Freeform 269">
              <a:extLst>
                <a:ext uri="{FF2B5EF4-FFF2-40B4-BE49-F238E27FC236}">
                  <a16:creationId xmlns:a16="http://schemas.microsoft.com/office/drawing/2014/main" id="{EA1312DF-529D-74C5-D84E-EFC4827730A0}"/>
                </a:ext>
              </a:extLst>
            </p:cNvPr>
            <p:cNvSpPr>
              <a:spLocks noChangeArrowheads="1"/>
            </p:cNvSpPr>
            <p:nvPr/>
          </p:nvSpPr>
          <p:spPr bwMode="auto">
            <a:xfrm>
              <a:off x="16713781" y="9744065"/>
              <a:ext cx="705023" cy="1004570"/>
            </a:xfrm>
            <a:custGeom>
              <a:avLst/>
              <a:gdLst>
                <a:gd name="connsiteX0" fmla="*/ 172819 w 705023"/>
                <a:gd name="connsiteY0" fmla="*/ 0 h 1004570"/>
                <a:gd name="connsiteX1" fmla="*/ 380861 w 705023"/>
                <a:gd name="connsiteY1" fmla="*/ 85723 h 1004570"/>
                <a:gd name="connsiteX2" fmla="*/ 392237 w 705023"/>
                <a:gd name="connsiteY2" fmla="*/ 193040 h 1004570"/>
                <a:gd name="connsiteX3" fmla="*/ 396799 w 705023"/>
                <a:gd name="connsiteY3" fmla="*/ 254763 h 1004570"/>
                <a:gd name="connsiteX4" fmla="*/ 528429 w 705023"/>
                <a:gd name="connsiteY4" fmla="*/ 256721 h 1004570"/>
                <a:gd name="connsiteX5" fmla="*/ 703715 w 705023"/>
                <a:gd name="connsiteY5" fmla="*/ 118091 h 1004570"/>
                <a:gd name="connsiteX6" fmla="*/ 705023 w 705023"/>
                <a:gd name="connsiteY6" fmla="*/ 523292 h 1004570"/>
                <a:gd name="connsiteX7" fmla="*/ 699965 w 705023"/>
                <a:gd name="connsiteY7" fmla="*/ 528110 h 1004570"/>
                <a:gd name="connsiteX8" fmla="*/ 698017 w 705023"/>
                <a:gd name="connsiteY8" fmla="*/ 572669 h 1004570"/>
                <a:gd name="connsiteX9" fmla="*/ 452663 w 705023"/>
                <a:gd name="connsiteY9" fmla="*/ 869790 h 1004570"/>
                <a:gd name="connsiteX10" fmla="*/ 15678 w 705023"/>
                <a:gd name="connsiteY10" fmla="*/ 1004570 h 1004570"/>
                <a:gd name="connsiteX11" fmla="*/ 19801 w 705023"/>
                <a:gd name="connsiteY11" fmla="*/ 1000717 h 1004570"/>
                <a:gd name="connsiteX12" fmla="*/ 17283 w 705023"/>
                <a:gd name="connsiteY12" fmla="*/ 1001691 h 1004570"/>
                <a:gd name="connsiteX13" fmla="*/ 17283 w 705023"/>
                <a:gd name="connsiteY13" fmla="*/ 752778 h 1004570"/>
                <a:gd name="connsiteX14" fmla="*/ 1 w 705023"/>
                <a:gd name="connsiteY14" fmla="*/ 734356 h 1004570"/>
                <a:gd name="connsiteX15" fmla="*/ 533 w 705023"/>
                <a:gd name="connsiteY15" fmla="*/ 734192 h 1004570"/>
                <a:gd name="connsiteX16" fmla="*/ 0 w 705023"/>
                <a:gd name="connsiteY16" fmla="*/ 733612 h 1004570"/>
                <a:gd name="connsiteX17" fmla="*/ 0 w 705023"/>
                <a:gd name="connsiteY17" fmla="*/ 351397 h 1004570"/>
                <a:gd name="connsiteX18" fmla="*/ 155779 w 705023"/>
                <a:gd name="connsiteY18" fmla="*/ 369691 h 1004570"/>
                <a:gd name="connsiteX19" fmla="*/ 165751 w 705023"/>
                <a:gd name="connsiteY19" fmla="*/ 466336 h 1004570"/>
                <a:gd name="connsiteX20" fmla="*/ 170699 w 705023"/>
                <a:gd name="connsiteY20" fmla="*/ 520432 h 1004570"/>
                <a:gd name="connsiteX21" fmla="*/ 239767 w 705023"/>
                <a:gd name="connsiteY21" fmla="*/ 475597 h 1004570"/>
                <a:gd name="connsiteX22" fmla="*/ 233619 w 705023"/>
                <a:gd name="connsiteY22" fmla="*/ 456802 h 1004570"/>
                <a:gd name="connsiteX23" fmla="*/ 171791 w 705023"/>
                <a:gd name="connsiteY23" fmla="*/ 383012 h 1004570"/>
                <a:gd name="connsiteX24" fmla="*/ 217501 w 705023"/>
                <a:gd name="connsiteY24" fmla="*/ 340047 h 1004570"/>
                <a:gd name="connsiteX25" fmla="*/ 172819 w 705023"/>
                <a:gd name="connsiteY25" fmla="*/ 350743 h 100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05023" h="1004570">
                  <a:moveTo>
                    <a:pt x="172819" y="0"/>
                  </a:moveTo>
                  <a:cubicBezTo>
                    <a:pt x="172819" y="0"/>
                    <a:pt x="376309" y="79833"/>
                    <a:pt x="380861" y="85723"/>
                  </a:cubicBezTo>
                  <a:cubicBezTo>
                    <a:pt x="383461" y="88341"/>
                    <a:pt x="388173" y="141017"/>
                    <a:pt x="392237" y="193040"/>
                  </a:cubicBezTo>
                  <a:lnTo>
                    <a:pt x="396799" y="254763"/>
                  </a:lnTo>
                  <a:lnTo>
                    <a:pt x="528429" y="256721"/>
                  </a:lnTo>
                  <a:lnTo>
                    <a:pt x="703715" y="118091"/>
                  </a:lnTo>
                  <a:lnTo>
                    <a:pt x="705023" y="523292"/>
                  </a:lnTo>
                  <a:lnTo>
                    <a:pt x="699965" y="528110"/>
                  </a:lnTo>
                  <a:lnTo>
                    <a:pt x="698017" y="572669"/>
                  </a:lnTo>
                  <a:cubicBezTo>
                    <a:pt x="677849" y="681033"/>
                    <a:pt x="596039" y="786371"/>
                    <a:pt x="452663" y="869790"/>
                  </a:cubicBezTo>
                  <a:cubicBezTo>
                    <a:pt x="328555" y="941105"/>
                    <a:pt x="175709" y="985596"/>
                    <a:pt x="15678" y="1004570"/>
                  </a:cubicBezTo>
                  <a:lnTo>
                    <a:pt x="19801" y="1000717"/>
                  </a:lnTo>
                  <a:lnTo>
                    <a:pt x="17283" y="1001691"/>
                  </a:lnTo>
                  <a:lnTo>
                    <a:pt x="17283" y="752778"/>
                  </a:lnTo>
                  <a:lnTo>
                    <a:pt x="1" y="734356"/>
                  </a:lnTo>
                  <a:lnTo>
                    <a:pt x="533" y="734192"/>
                  </a:lnTo>
                  <a:lnTo>
                    <a:pt x="0" y="733612"/>
                  </a:lnTo>
                  <a:lnTo>
                    <a:pt x="0" y="351397"/>
                  </a:lnTo>
                  <a:cubicBezTo>
                    <a:pt x="0" y="351397"/>
                    <a:pt x="153183" y="363811"/>
                    <a:pt x="155779" y="369691"/>
                  </a:cubicBezTo>
                  <a:cubicBezTo>
                    <a:pt x="156753" y="371896"/>
                    <a:pt x="160921" y="414252"/>
                    <a:pt x="165751" y="466336"/>
                  </a:cubicBezTo>
                  <a:lnTo>
                    <a:pt x="170699" y="520432"/>
                  </a:lnTo>
                  <a:lnTo>
                    <a:pt x="239767" y="475597"/>
                  </a:lnTo>
                  <a:lnTo>
                    <a:pt x="233619" y="456802"/>
                  </a:lnTo>
                  <a:cubicBezTo>
                    <a:pt x="220985" y="430774"/>
                    <a:pt x="200369" y="405748"/>
                    <a:pt x="171791" y="383012"/>
                  </a:cubicBezTo>
                  <a:lnTo>
                    <a:pt x="217501" y="340047"/>
                  </a:lnTo>
                  <a:lnTo>
                    <a:pt x="172819" y="350743"/>
                  </a:lnTo>
                  <a:close/>
                </a:path>
              </a:pathLst>
            </a:custGeom>
            <a:solidFill>
              <a:schemeClr val="accent4">
                <a:lumMod val="7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271" name="Freeform 493">
              <a:extLst>
                <a:ext uri="{FF2B5EF4-FFF2-40B4-BE49-F238E27FC236}">
                  <a16:creationId xmlns:a16="http://schemas.microsoft.com/office/drawing/2014/main" id="{80E4508C-39CB-A950-A27D-29416499066C}"/>
                </a:ext>
              </a:extLst>
            </p:cNvPr>
            <p:cNvSpPr>
              <a:spLocks noChangeArrowheads="1"/>
            </p:cNvSpPr>
            <p:nvPr/>
          </p:nvSpPr>
          <p:spPr bwMode="auto">
            <a:xfrm>
              <a:off x="16713782" y="9614450"/>
              <a:ext cx="780563" cy="751760"/>
            </a:xfrm>
            <a:custGeom>
              <a:avLst/>
              <a:gdLst>
                <a:gd name="T0" fmla="*/ 474 w 1195"/>
                <a:gd name="T1" fmla="*/ 0 h 1149"/>
                <a:gd name="T2" fmla="*/ 263 w 1195"/>
                <a:gd name="T3" fmla="*/ 198 h 1149"/>
                <a:gd name="T4" fmla="*/ 263 w 1195"/>
                <a:gd name="T5" fmla="*/ 198 h 1149"/>
                <a:gd name="T6" fmla="*/ 201 w 1195"/>
                <a:gd name="T7" fmla="*/ 657 h 1149"/>
                <a:gd name="T8" fmla="*/ 201 w 1195"/>
                <a:gd name="T9" fmla="*/ 657 h 1149"/>
                <a:gd name="T10" fmla="*/ 0 w 1195"/>
                <a:gd name="T11" fmla="*/ 734 h 1149"/>
                <a:gd name="T12" fmla="*/ 218 w 1195"/>
                <a:gd name="T13" fmla="*/ 966 h 1149"/>
                <a:gd name="T14" fmla="*/ 24 w 1195"/>
                <a:gd name="T15" fmla="*/ 1148 h 1149"/>
                <a:gd name="T16" fmla="*/ 24 w 1195"/>
                <a:gd name="T17" fmla="*/ 1148 h 1149"/>
                <a:gd name="T18" fmla="*/ 693 w 1195"/>
                <a:gd name="T19" fmla="*/ 941 h 1149"/>
                <a:gd name="T20" fmla="*/ 693 w 1195"/>
                <a:gd name="T21" fmla="*/ 941 h 1149"/>
                <a:gd name="T22" fmla="*/ 878 w 1195"/>
                <a:gd name="T23" fmla="*/ 6 h 1149"/>
                <a:gd name="T24" fmla="*/ 474 w 1195"/>
                <a:gd name="T2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5" h="1149">
                  <a:moveTo>
                    <a:pt x="474" y="0"/>
                  </a:moveTo>
                  <a:lnTo>
                    <a:pt x="263" y="198"/>
                  </a:lnTo>
                  <a:lnTo>
                    <a:pt x="263" y="198"/>
                  </a:lnTo>
                  <a:cubicBezTo>
                    <a:pt x="438" y="336"/>
                    <a:pt x="418" y="532"/>
                    <a:pt x="201" y="657"/>
                  </a:cubicBezTo>
                  <a:lnTo>
                    <a:pt x="201" y="657"/>
                  </a:lnTo>
                  <a:cubicBezTo>
                    <a:pt x="142" y="691"/>
                    <a:pt x="73" y="717"/>
                    <a:pt x="0" y="734"/>
                  </a:cubicBezTo>
                  <a:lnTo>
                    <a:pt x="218" y="966"/>
                  </a:lnTo>
                  <a:lnTo>
                    <a:pt x="24" y="1148"/>
                  </a:lnTo>
                  <a:lnTo>
                    <a:pt x="24" y="1148"/>
                  </a:lnTo>
                  <a:cubicBezTo>
                    <a:pt x="269" y="1120"/>
                    <a:pt x="503" y="1050"/>
                    <a:pt x="693" y="941"/>
                  </a:cubicBezTo>
                  <a:lnTo>
                    <a:pt x="693" y="941"/>
                  </a:lnTo>
                  <a:cubicBezTo>
                    <a:pt x="1132" y="687"/>
                    <a:pt x="1194" y="297"/>
                    <a:pt x="878" y="6"/>
                  </a:cubicBezTo>
                  <a:lnTo>
                    <a:pt x="474" y="0"/>
                  </a:lnTo>
                </a:path>
              </a:pathLst>
            </a:custGeom>
            <a:solidFill>
              <a:schemeClr val="accent4"/>
            </a:solidFill>
            <a:ln>
              <a:noFill/>
            </a:ln>
            <a:effectLst/>
          </p:spPr>
          <p:txBody>
            <a:bodyPr wrap="none" anchor="ctr"/>
            <a:lstStyle/>
            <a:p>
              <a:endParaRPr lang="en-US" sz="6532" dirty="0">
                <a:latin typeface="Lato Light" panose="020F0502020204030203" pitchFamily="34" charset="0"/>
              </a:endParaRPr>
            </a:p>
          </p:txBody>
        </p:sp>
        <p:sp>
          <p:nvSpPr>
            <p:cNvPr id="272" name="Freeform 271">
              <a:extLst>
                <a:ext uri="{FF2B5EF4-FFF2-40B4-BE49-F238E27FC236}">
                  <a16:creationId xmlns:a16="http://schemas.microsoft.com/office/drawing/2014/main" id="{A8FC0674-2C07-CBAE-C2E8-57959A499F01}"/>
                </a:ext>
              </a:extLst>
            </p:cNvPr>
            <p:cNvSpPr>
              <a:spLocks noChangeArrowheads="1"/>
            </p:cNvSpPr>
            <p:nvPr/>
          </p:nvSpPr>
          <p:spPr bwMode="auto">
            <a:xfrm>
              <a:off x="15705676" y="9885198"/>
              <a:ext cx="1024735" cy="872080"/>
            </a:xfrm>
            <a:custGeom>
              <a:avLst/>
              <a:gdLst>
                <a:gd name="connsiteX0" fmla="*/ 0 w 1024735"/>
                <a:gd name="connsiteY0" fmla="*/ 0 h 872080"/>
                <a:gd name="connsiteX1" fmla="*/ 129537 w 1024735"/>
                <a:gd name="connsiteY1" fmla="*/ 52259 h 872080"/>
                <a:gd name="connsiteX2" fmla="*/ 886479 w 1024735"/>
                <a:gd name="connsiteY2" fmla="*/ 490586 h 872080"/>
                <a:gd name="connsiteX3" fmla="*/ 886479 w 1024735"/>
                <a:gd name="connsiteY3" fmla="*/ 607894 h 872080"/>
                <a:gd name="connsiteX4" fmla="*/ 899277 w 1024735"/>
                <a:gd name="connsiteY4" fmla="*/ 607967 h 872080"/>
                <a:gd name="connsiteX5" fmla="*/ 1024735 w 1024735"/>
                <a:gd name="connsiteY5" fmla="*/ 740484 h 872080"/>
                <a:gd name="connsiteX6" fmla="*/ 886862 w 1024735"/>
                <a:gd name="connsiteY6" fmla="*/ 870390 h 872080"/>
                <a:gd name="connsiteX7" fmla="*/ 886479 w 1024735"/>
                <a:gd name="connsiteY7" fmla="*/ 870376 h 872080"/>
                <a:gd name="connsiteX8" fmla="*/ 886479 w 1024735"/>
                <a:gd name="connsiteY8" fmla="*/ 872080 h 872080"/>
                <a:gd name="connsiteX9" fmla="*/ 883173 w 1024735"/>
                <a:gd name="connsiteY9" fmla="*/ 870250 h 872080"/>
                <a:gd name="connsiteX10" fmla="*/ 715675 w 1024735"/>
                <a:gd name="connsiteY10" fmla="*/ 863913 h 872080"/>
                <a:gd name="connsiteX11" fmla="*/ 251732 w 1024735"/>
                <a:gd name="connsiteY11" fmla="*/ 726123 h 872080"/>
                <a:gd name="connsiteX12" fmla="*/ 4267 w 1024735"/>
                <a:gd name="connsiteY12" fmla="*/ 418979 h 872080"/>
                <a:gd name="connsiteX13" fmla="*/ 3201 w 1024735"/>
                <a:gd name="connsiteY13" fmla="*/ 383266 h 872080"/>
                <a:gd name="connsiteX14" fmla="*/ 0 w 1024735"/>
                <a:gd name="connsiteY14" fmla="*/ 381494 h 87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4735" h="872080">
                  <a:moveTo>
                    <a:pt x="0" y="0"/>
                  </a:moveTo>
                  <a:lnTo>
                    <a:pt x="129537" y="52259"/>
                  </a:lnTo>
                  <a:lnTo>
                    <a:pt x="886479" y="490586"/>
                  </a:lnTo>
                  <a:lnTo>
                    <a:pt x="886479" y="607894"/>
                  </a:lnTo>
                  <a:lnTo>
                    <a:pt x="899277" y="607967"/>
                  </a:lnTo>
                  <a:lnTo>
                    <a:pt x="1024735" y="740484"/>
                  </a:lnTo>
                  <a:lnTo>
                    <a:pt x="886862" y="870390"/>
                  </a:lnTo>
                  <a:lnTo>
                    <a:pt x="886479" y="870376"/>
                  </a:lnTo>
                  <a:lnTo>
                    <a:pt x="886479" y="872080"/>
                  </a:lnTo>
                  <a:lnTo>
                    <a:pt x="883173" y="870250"/>
                  </a:lnTo>
                  <a:lnTo>
                    <a:pt x="715675" y="863913"/>
                  </a:lnTo>
                  <a:cubicBezTo>
                    <a:pt x="545774" y="847542"/>
                    <a:pt x="382581" y="801521"/>
                    <a:pt x="251732" y="726123"/>
                  </a:cubicBezTo>
                  <a:cubicBezTo>
                    <a:pt x="103486" y="640444"/>
                    <a:pt x="20838" y="531050"/>
                    <a:pt x="4267" y="418979"/>
                  </a:cubicBezTo>
                  <a:lnTo>
                    <a:pt x="3201" y="383266"/>
                  </a:lnTo>
                  <a:lnTo>
                    <a:pt x="0" y="381494"/>
                  </a:lnTo>
                  <a:close/>
                </a:path>
              </a:pathLst>
            </a:custGeom>
            <a:solidFill>
              <a:schemeClr val="accent1">
                <a:lumMod val="7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273" name="Freeform 496">
              <a:extLst>
                <a:ext uri="{FF2B5EF4-FFF2-40B4-BE49-F238E27FC236}">
                  <a16:creationId xmlns:a16="http://schemas.microsoft.com/office/drawing/2014/main" id="{C67266D9-488B-7E91-87DA-1B5E02308C84}"/>
                </a:ext>
              </a:extLst>
            </p:cNvPr>
            <p:cNvSpPr>
              <a:spLocks noChangeArrowheads="1"/>
            </p:cNvSpPr>
            <p:nvPr/>
          </p:nvSpPr>
          <p:spPr bwMode="auto">
            <a:xfrm>
              <a:off x="16589929" y="10245238"/>
              <a:ext cx="138255" cy="512694"/>
            </a:xfrm>
            <a:custGeom>
              <a:avLst/>
              <a:gdLst>
                <a:gd name="T0" fmla="*/ 211 w 212"/>
                <a:gd name="T1" fmla="*/ 0 h 784"/>
                <a:gd name="T2" fmla="*/ 211 w 212"/>
                <a:gd name="T3" fmla="*/ 584 h 784"/>
                <a:gd name="T4" fmla="*/ 0 w 212"/>
                <a:gd name="T5" fmla="*/ 783 h 784"/>
                <a:gd name="T6" fmla="*/ 0 w 212"/>
                <a:gd name="T7" fmla="*/ 199 h 784"/>
                <a:gd name="T8" fmla="*/ 211 w 212"/>
                <a:gd name="T9" fmla="*/ 0 h 784"/>
              </a:gdLst>
              <a:ahLst/>
              <a:cxnLst>
                <a:cxn ang="0">
                  <a:pos x="T0" y="T1"/>
                </a:cxn>
                <a:cxn ang="0">
                  <a:pos x="T2" y="T3"/>
                </a:cxn>
                <a:cxn ang="0">
                  <a:pos x="T4" y="T5"/>
                </a:cxn>
                <a:cxn ang="0">
                  <a:pos x="T6" y="T7"/>
                </a:cxn>
                <a:cxn ang="0">
                  <a:pos x="T8" y="T9"/>
                </a:cxn>
              </a:cxnLst>
              <a:rect l="0" t="0" r="r" b="b"/>
              <a:pathLst>
                <a:path w="212" h="784">
                  <a:moveTo>
                    <a:pt x="211" y="0"/>
                  </a:moveTo>
                  <a:lnTo>
                    <a:pt x="211" y="584"/>
                  </a:lnTo>
                  <a:lnTo>
                    <a:pt x="0" y="783"/>
                  </a:lnTo>
                  <a:lnTo>
                    <a:pt x="0" y="199"/>
                  </a:lnTo>
                  <a:lnTo>
                    <a:pt x="211" y="0"/>
                  </a:lnTo>
                </a:path>
              </a:pathLst>
            </a:custGeom>
            <a:solidFill>
              <a:schemeClr val="accent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274" name="Freeform 497">
              <a:extLst>
                <a:ext uri="{FF2B5EF4-FFF2-40B4-BE49-F238E27FC236}">
                  <a16:creationId xmlns:a16="http://schemas.microsoft.com/office/drawing/2014/main" id="{AB6BEE28-2A07-6598-9C94-37CE97D5D807}"/>
                </a:ext>
              </a:extLst>
            </p:cNvPr>
            <p:cNvSpPr>
              <a:spLocks noChangeArrowheads="1"/>
            </p:cNvSpPr>
            <p:nvPr/>
          </p:nvSpPr>
          <p:spPr bwMode="auto">
            <a:xfrm>
              <a:off x="15650951" y="9723902"/>
              <a:ext cx="1080112" cy="656709"/>
            </a:xfrm>
            <a:custGeom>
              <a:avLst/>
              <a:gdLst>
                <a:gd name="T0" fmla="*/ 1652 w 1653"/>
                <a:gd name="T1" fmla="*/ 798 h 1005"/>
                <a:gd name="T2" fmla="*/ 1460 w 1653"/>
                <a:gd name="T3" fmla="*/ 594 h 1005"/>
                <a:gd name="T4" fmla="*/ 1460 w 1653"/>
                <a:gd name="T5" fmla="*/ 594 h 1005"/>
                <a:gd name="T6" fmla="*/ 961 w 1653"/>
                <a:gd name="T7" fmla="*/ 492 h 1005"/>
                <a:gd name="T8" fmla="*/ 961 w 1653"/>
                <a:gd name="T9" fmla="*/ 492 h 1005"/>
                <a:gd name="T10" fmla="*/ 786 w 1653"/>
                <a:gd name="T11" fmla="*/ 193 h 1005"/>
                <a:gd name="T12" fmla="*/ 330 w 1653"/>
                <a:gd name="T13" fmla="*/ 187 h 1005"/>
                <a:gd name="T14" fmla="*/ 154 w 1653"/>
                <a:gd name="T15" fmla="*/ 0 h 1005"/>
                <a:gd name="T16" fmla="*/ 154 w 1653"/>
                <a:gd name="T17" fmla="*/ 0 h 1005"/>
                <a:gd name="T18" fmla="*/ 469 w 1653"/>
                <a:gd name="T19" fmla="*/ 776 h 1005"/>
                <a:gd name="T20" fmla="*/ 469 w 1653"/>
                <a:gd name="T21" fmla="*/ 776 h 1005"/>
                <a:gd name="T22" fmla="*/ 1441 w 1653"/>
                <a:gd name="T23" fmla="*/ 997 h 1005"/>
                <a:gd name="T24" fmla="*/ 1652 w 1653"/>
                <a:gd name="T25" fmla="*/ 798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3" h="1005">
                  <a:moveTo>
                    <a:pt x="1652" y="798"/>
                  </a:moveTo>
                  <a:lnTo>
                    <a:pt x="1460" y="594"/>
                  </a:lnTo>
                  <a:lnTo>
                    <a:pt x="1460" y="594"/>
                  </a:lnTo>
                  <a:cubicBezTo>
                    <a:pt x="1282" y="605"/>
                    <a:pt x="1098" y="571"/>
                    <a:pt x="961" y="492"/>
                  </a:cubicBezTo>
                  <a:lnTo>
                    <a:pt x="961" y="492"/>
                  </a:lnTo>
                  <a:cubicBezTo>
                    <a:pt x="820" y="411"/>
                    <a:pt x="762" y="300"/>
                    <a:pt x="786" y="193"/>
                  </a:cubicBezTo>
                  <a:lnTo>
                    <a:pt x="330" y="187"/>
                  </a:lnTo>
                  <a:lnTo>
                    <a:pt x="154" y="0"/>
                  </a:lnTo>
                  <a:lnTo>
                    <a:pt x="154" y="0"/>
                  </a:lnTo>
                  <a:cubicBezTo>
                    <a:pt x="0" y="263"/>
                    <a:pt x="106" y="566"/>
                    <a:pt x="469" y="776"/>
                  </a:cubicBezTo>
                  <a:lnTo>
                    <a:pt x="469" y="776"/>
                  </a:lnTo>
                  <a:cubicBezTo>
                    <a:pt x="736" y="930"/>
                    <a:pt x="1091" y="1004"/>
                    <a:pt x="1441" y="997"/>
                  </a:cubicBezTo>
                  <a:lnTo>
                    <a:pt x="1652" y="798"/>
                  </a:ln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275" name="Freeform 498">
              <a:extLst>
                <a:ext uri="{FF2B5EF4-FFF2-40B4-BE49-F238E27FC236}">
                  <a16:creationId xmlns:a16="http://schemas.microsoft.com/office/drawing/2014/main" id="{78B05E37-8BFA-40F5-D0A8-AEA18C344B6F}"/>
                </a:ext>
              </a:extLst>
            </p:cNvPr>
            <p:cNvSpPr>
              <a:spLocks noChangeArrowheads="1"/>
            </p:cNvSpPr>
            <p:nvPr/>
          </p:nvSpPr>
          <p:spPr bwMode="auto">
            <a:xfrm>
              <a:off x="8790070" y="4380943"/>
              <a:ext cx="829527" cy="1085873"/>
            </a:xfrm>
            <a:custGeom>
              <a:avLst/>
              <a:gdLst>
                <a:gd name="T0" fmla="*/ 1188 w 1272"/>
                <a:gd name="T1" fmla="*/ 610 h 1664"/>
                <a:gd name="T2" fmla="*/ 154 w 1272"/>
                <a:gd name="T3" fmla="*/ 12 h 1664"/>
                <a:gd name="T4" fmla="*/ 154 w 1272"/>
                <a:gd name="T5" fmla="*/ 12 h 1664"/>
                <a:gd name="T6" fmla="*/ 100 w 1272"/>
                <a:gd name="T7" fmla="*/ 8 h 1664"/>
                <a:gd name="T8" fmla="*/ 100 w 1272"/>
                <a:gd name="T9" fmla="*/ 8 h 1664"/>
                <a:gd name="T10" fmla="*/ 100 w 1272"/>
                <a:gd name="T11" fmla="*/ 8 h 1664"/>
                <a:gd name="T12" fmla="*/ 0 w 1272"/>
                <a:gd name="T13" fmla="*/ 65 h 1664"/>
                <a:gd name="T14" fmla="*/ 0 w 1272"/>
                <a:gd name="T15" fmla="*/ 65 h 1664"/>
                <a:gd name="T16" fmla="*/ 70 w 1272"/>
                <a:gd name="T17" fmla="*/ 91 h 1664"/>
                <a:gd name="T18" fmla="*/ 70 w 1272"/>
                <a:gd name="T19" fmla="*/ 844 h 1664"/>
                <a:gd name="T20" fmla="*/ 70 w 1272"/>
                <a:gd name="T21" fmla="*/ 844 h 1664"/>
                <a:gd name="T22" fmla="*/ 154 w 1272"/>
                <a:gd name="T23" fmla="*/ 1003 h 1664"/>
                <a:gd name="T24" fmla="*/ 1142 w 1272"/>
                <a:gd name="T25" fmla="*/ 1574 h 1664"/>
                <a:gd name="T26" fmla="*/ 1142 w 1272"/>
                <a:gd name="T27" fmla="*/ 1663 h 1664"/>
                <a:gd name="T28" fmla="*/ 1244 w 1272"/>
                <a:gd name="T29" fmla="*/ 1604 h 1664"/>
                <a:gd name="T30" fmla="*/ 1243 w 1272"/>
                <a:gd name="T31" fmla="*/ 1604 h 1664"/>
                <a:gd name="T32" fmla="*/ 1243 w 1272"/>
                <a:gd name="T33" fmla="*/ 1604 h 1664"/>
                <a:gd name="T34" fmla="*/ 1271 w 1272"/>
                <a:gd name="T35" fmla="*/ 1538 h 1664"/>
                <a:gd name="T36" fmla="*/ 1271 w 1272"/>
                <a:gd name="T37" fmla="*/ 769 h 1664"/>
                <a:gd name="T38" fmla="*/ 1271 w 1272"/>
                <a:gd name="T39" fmla="*/ 769 h 1664"/>
                <a:gd name="T40" fmla="*/ 1188 w 1272"/>
                <a:gd name="T41" fmla="*/ 610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664">
                  <a:moveTo>
                    <a:pt x="1188" y="610"/>
                  </a:moveTo>
                  <a:lnTo>
                    <a:pt x="154" y="12"/>
                  </a:lnTo>
                  <a:lnTo>
                    <a:pt x="154" y="12"/>
                  </a:lnTo>
                  <a:cubicBezTo>
                    <a:pt x="133" y="1"/>
                    <a:pt x="114" y="0"/>
                    <a:pt x="100" y="8"/>
                  </a:cubicBezTo>
                  <a:lnTo>
                    <a:pt x="100" y="8"/>
                  </a:lnTo>
                  <a:lnTo>
                    <a:pt x="100" y="8"/>
                  </a:lnTo>
                  <a:lnTo>
                    <a:pt x="0" y="65"/>
                  </a:lnTo>
                  <a:lnTo>
                    <a:pt x="0" y="65"/>
                  </a:lnTo>
                  <a:cubicBezTo>
                    <a:pt x="0" y="65"/>
                    <a:pt x="44" y="82"/>
                    <a:pt x="70" y="91"/>
                  </a:cubicBezTo>
                  <a:lnTo>
                    <a:pt x="70" y="844"/>
                  </a:lnTo>
                  <a:lnTo>
                    <a:pt x="70" y="844"/>
                  </a:lnTo>
                  <a:cubicBezTo>
                    <a:pt x="70" y="906"/>
                    <a:pt x="107" y="977"/>
                    <a:pt x="154" y="1003"/>
                  </a:cubicBezTo>
                  <a:lnTo>
                    <a:pt x="1142" y="1574"/>
                  </a:lnTo>
                  <a:lnTo>
                    <a:pt x="1142" y="1663"/>
                  </a:lnTo>
                  <a:lnTo>
                    <a:pt x="1244" y="1604"/>
                  </a:lnTo>
                  <a:lnTo>
                    <a:pt x="1243" y="1604"/>
                  </a:lnTo>
                  <a:lnTo>
                    <a:pt x="1243" y="1604"/>
                  </a:lnTo>
                  <a:cubicBezTo>
                    <a:pt x="1260" y="1593"/>
                    <a:pt x="1271" y="1571"/>
                    <a:pt x="1271" y="1538"/>
                  </a:cubicBezTo>
                  <a:lnTo>
                    <a:pt x="1271" y="769"/>
                  </a:lnTo>
                  <a:lnTo>
                    <a:pt x="1271" y="769"/>
                  </a:lnTo>
                  <a:cubicBezTo>
                    <a:pt x="1271" y="707"/>
                    <a:pt x="1234" y="636"/>
                    <a:pt x="1188" y="610"/>
                  </a:cubicBezTo>
                </a:path>
              </a:pathLst>
            </a:custGeom>
            <a:solidFill>
              <a:schemeClr val="accent4">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76" name="Freeform 499">
              <a:extLst>
                <a:ext uri="{FF2B5EF4-FFF2-40B4-BE49-F238E27FC236}">
                  <a16:creationId xmlns:a16="http://schemas.microsoft.com/office/drawing/2014/main" id="{B7A90A3E-4194-2864-1495-E666FEAF3041}"/>
                </a:ext>
              </a:extLst>
            </p:cNvPr>
            <p:cNvSpPr>
              <a:spLocks noChangeArrowheads="1"/>
            </p:cNvSpPr>
            <p:nvPr/>
          </p:nvSpPr>
          <p:spPr bwMode="auto">
            <a:xfrm>
              <a:off x="8769907" y="4409745"/>
              <a:ext cx="786323" cy="1071472"/>
            </a:xfrm>
            <a:custGeom>
              <a:avLst/>
              <a:gdLst>
                <a:gd name="T0" fmla="*/ 1118 w 1202"/>
                <a:gd name="T1" fmla="*/ 1615 h 1642"/>
                <a:gd name="T2" fmla="*/ 84 w 1202"/>
                <a:gd name="T3" fmla="*/ 1018 h 1642"/>
                <a:gd name="T4" fmla="*/ 84 w 1202"/>
                <a:gd name="T5" fmla="*/ 1018 h 1642"/>
                <a:gd name="T6" fmla="*/ 0 w 1202"/>
                <a:gd name="T7" fmla="*/ 858 h 1642"/>
                <a:gd name="T8" fmla="*/ 0 w 1202"/>
                <a:gd name="T9" fmla="*/ 89 h 1642"/>
                <a:gd name="T10" fmla="*/ 0 w 1202"/>
                <a:gd name="T11" fmla="*/ 89 h 1642"/>
                <a:gd name="T12" fmla="*/ 84 w 1202"/>
                <a:gd name="T13" fmla="*/ 26 h 1642"/>
                <a:gd name="T14" fmla="*/ 1118 w 1202"/>
                <a:gd name="T15" fmla="*/ 623 h 1642"/>
                <a:gd name="T16" fmla="*/ 1118 w 1202"/>
                <a:gd name="T17" fmla="*/ 623 h 1642"/>
                <a:gd name="T18" fmla="*/ 1201 w 1202"/>
                <a:gd name="T19" fmla="*/ 783 h 1642"/>
                <a:gd name="T20" fmla="*/ 1201 w 1202"/>
                <a:gd name="T21" fmla="*/ 1551 h 1642"/>
                <a:gd name="T22" fmla="*/ 1201 w 1202"/>
                <a:gd name="T23" fmla="*/ 1551 h 1642"/>
                <a:gd name="T24" fmla="*/ 1118 w 1202"/>
                <a:gd name="T25" fmla="*/ 1615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2" h="1642">
                  <a:moveTo>
                    <a:pt x="1118" y="1615"/>
                  </a:moveTo>
                  <a:lnTo>
                    <a:pt x="84" y="1018"/>
                  </a:lnTo>
                  <a:lnTo>
                    <a:pt x="84" y="1018"/>
                  </a:lnTo>
                  <a:cubicBezTo>
                    <a:pt x="37" y="991"/>
                    <a:pt x="0" y="919"/>
                    <a:pt x="0" y="858"/>
                  </a:cubicBezTo>
                  <a:lnTo>
                    <a:pt x="0" y="89"/>
                  </a:lnTo>
                  <a:lnTo>
                    <a:pt x="0" y="89"/>
                  </a:lnTo>
                  <a:cubicBezTo>
                    <a:pt x="0" y="28"/>
                    <a:pt x="37" y="0"/>
                    <a:pt x="84" y="26"/>
                  </a:cubicBezTo>
                  <a:lnTo>
                    <a:pt x="1118" y="623"/>
                  </a:lnTo>
                  <a:lnTo>
                    <a:pt x="1118" y="623"/>
                  </a:lnTo>
                  <a:cubicBezTo>
                    <a:pt x="1164" y="650"/>
                    <a:pt x="1201" y="722"/>
                    <a:pt x="1201" y="783"/>
                  </a:cubicBezTo>
                  <a:lnTo>
                    <a:pt x="1201" y="1551"/>
                  </a:lnTo>
                  <a:lnTo>
                    <a:pt x="1201" y="1551"/>
                  </a:lnTo>
                  <a:cubicBezTo>
                    <a:pt x="1201" y="1613"/>
                    <a:pt x="1164" y="1641"/>
                    <a:pt x="1118" y="1615"/>
                  </a:cubicBezTo>
                </a:path>
              </a:pathLst>
            </a:custGeom>
            <a:solidFill>
              <a:schemeClr val="accent4"/>
            </a:solidFill>
            <a:ln>
              <a:noFill/>
            </a:ln>
            <a:effectLst/>
          </p:spPr>
          <p:txBody>
            <a:bodyPr wrap="none" anchor="ctr"/>
            <a:lstStyle/>
            <a:p>
              <a:endParaRPr lang="en-US" sz="6532" dirty="0">
                <a:latin typeface="Lato Light" panose="020F0502020204030203" pitchFamily="34" charset="0"/>
              </a:endParaRPr>
            </a:p>
          </p:txBody>
        </p:sp>
        <p:sp>
          <p:nvSpPr>
            <p:cNvPr id="277" name="Freeform 276">
              <a:extLst>
                <a:ext uri="{FF2B5EF4-FFF2-40B4-BE49-F238E27FC236}">
                  <a16:creationId xmlns:a16="http://schemas.microsoft.com/office/drawing/2014/main" id="{9A5499E0-F17E-44BA-43B3-35F349032205}"/>
                </a:ext>
              </a:extLst>
            </p:cNvPr>
            <p:cNvSpPr>
              <a:spLocks noChangeArrowheads="1"/>
            </p:cNvSpPr>
            <p:nvPr/>
          </p:nvSpPr>
          <p:spPr bwMode="auto">
            <a:xfrm>
              <a:off x="8960007" y="4815723"/>
              <a:ext cx="368025" cy="279257"/>
            </a:xfrm>
            <a:custGeom>
              <a:avLst/>
              <a:gdLst>
                <a:gd name="connsiteX0" fmla="*/ 304362 w 368025"/>
                <a:gd name="connsiteY0" fmla="*/ 161446 h 279257"/>
                <a:gd name="connsiteX1" fmla="*/ 322267 w 368025"/>
                <a:gd name="connsiteY1" fmla="*/ 167843 h 279257"/>
                <a:gd name="connsiteX2" fmla="*/ 368025 w 368025"/>
                <a:gd name="connsiteY2" fmla="*/ 246320 h 279257"/>
                <a:gd name="connsiteX3" fmla="*/ 322267 w 368025"/>
                <a:gd name="connsiteY3" fmla="*/ 273133 h 279257"/>
                <a:gd name="connsiteX4" fmla="*/ 276509 w 368025"/>
                <a:gd name="connsiteY4" fmla="*/ 194002 h 279257"/>
                <a:gd name="connsiteX5" fmla="*/ 304362 w 368025"/>
                <a:gd name="connsiteY5" fmla="*/ 161446 h 279257"/>
                <a:gd name="connsiteX6" fmla="*/ 166107 w 368025"/>
                <a:gd name="connsiteY6" fmla="*/ 80521 h 279257"/>
                <a:gd name="connsiteX7" fmla="*/ 184012 w 368025"/>
                <a:gd name="connsiteY7" fmla="*/ 86539 h 279257"/>
                <a:gd name="connsiteX8" fmla="*/ 229770 w 368025"/>
                <a:gd name="connsiteY8" fmla="*/ 165671 h 279257"/>
                <a:gd name="connsiteX9" fmla="*/ 184012 w 368025"/>
                <a:gd name="connsiteY9" fmla="*/ 192484 h 279257"/>
                <a:gd name="connsiteX10" fmla="*/ 138254 w 368025"/>
                <a:gd name="connsiteY10" fmla="*/ 113352 h 279257"/>
                <a:gd name="connsiteX11" fmla="*/ 166107 w 368025"/>
                <a:gd name="connsiteY11" fmla="*/ 80521 h 279257"/>
                <a:gd name="connsiteX12" fmla="*/ 27853 w 368025"/>
                <a:gd name="connsiteY12" fmla="*/ 149 h 279257"/>
                <a:gd name="connsiteX13" fmla="*/ 45758 w 368025"/>
                <a:gd name="connsiteY13" fmla="*/ 6545 h 279257"/>
                <a:gd name="connsiteX14" fmla="*/ 91516 w 368025"/>
                <a:gd name="connsiteY14" fmla="*/ 85022 h 279257"/>
                <a:gd name="connsiteX15" fmla="*/ 45758 w 368025"/>
                <a:gd name="connsiteY15" fmla="*/ 111835 h 279257"/>
                <a:gd name="connsiteX16" fmla="*/ 0 w 368025"/>
                <a:gd name="connsiteY16" fmla="*/ 32704 h 279257"/>
                <a:gd name="connsiteX17" fmla="*/ 27853 w 368025"/>
                <a:gd name="connsiteY17" fmla="*/ 149 h 27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8025" h="279257">
                  <a:moveTo>
                    <a:pt x="304362" y="161446"/>
                  </a:moveTo>
                  <a:cubicBezTo>
                    <a:pt x="309847" y="161998"/>
                    <a:pt x="315893" y="164082"/>
                    <a:pt x="322267" y="167843"/>
                  </a:cubicBezTo>
                  <a:cubicBezTo>
                    <a:pt x="347761" y="182230"/>
                    <a:pt x="368025" y="217545"/>
                    <a:pt x="368025" y="246320"/>
                  </a:cubicBezTo>
                  <a:cubicBezTo>
                    <a:pt x="368025" y="275749"/>
                    <a:pt x="347761" y="287520"/>
                    <a:pt x="322267" y="273133"/>
                  </a:cubicBezTo>
                  <a:cubicBezTo>
                    <a:pt x="296773" y="258745"/>
                    <a:pt x="276509" y="222777"/>
                    <a:pt x="276509" y="194002"/>
                  </a:cubicBezTo>
                  <a:cubicBezTo>
                    <a:pt x="276509" y="171930"/>
                    <a:pt x="287908" y="159791"/>
                    <a:pt x="304362" y="161446"/>
                  </a:cubicBezTo>
                  <a:close/>
                  <a:moveTo>
                    <a:pt x="166107" y="80521"/>
                  </a:moveTo>
                  <a:cubicBezTo>
                    <a:pt x="171592" y="80980"/>
                    <a:pt x="177639" y="82942"/>
                    <a:pt x="184012" y="86539"/>
                  </a:cubicBezTo>
                  <a:cubicBezTo>
                    <a:pt x="209506" y="101581"/>
                    <a:pt x="229770" y="136895"/>
                    <a:pt x="229770" y="165671"/>
                  </a:cubicBezTo>
                  <a:cubicBezTo>
                    <a:pt x="229770" y="195100"/>
                    <a:pt x="209506" y="206871"/>
                    <a:pt x="184012" y="192484"/>
                  </a:cubicBezTo>
                  <a:cubicBezTo>
                    <a:pt x="158518" y="177442"/>
                    <a:pt x="138254" y="142127"/>
                    <a:pt x="138254" y="113352"/>
                  </a:cubicBezTo>
                  <a:cubicBezTo>
                    <a:pt x="138254" y="91281"/>
                    <a:pt x="149653" y="79141"/>
                    <a:pt x="166107" y="80521"/>
                  </a:cubicBezTo>
                  <a:close/>
                  <a:moveTo>
                    <a:pt x="27853" y="149"/>
                  </a:moveTo>
                  <a:cubicBezTo>
                    <a:pt x="33338" y="700"/>
                    <a:pt x="39385" y="2785"/>
                    <a:pt x="45758" y="6545"/>
                  </a:cubicBezTo>
                  <a:cubicBezTo>
                    <a:pt x="71252" y="20933"/>
                    <a:pt x="91516" y="56247"/>
                    <a:pt x="91516" y="85022"/>
                  </a:cubicBezTo>
                  <a:cubicBezTo>
                    <a:pt x="91516" y="114451"/>
                    <a:pt x="71252" y="126223"/>
                    <a:pt x="45758" y="111835"/>
                  </a:cubicBezTo>
                  <a:cubicBezTo>
                    <a:pt x="20264" y="96794"/>
                    <a:pt x="0" y="61479"/>
                    <a:pt x="0" y="32704"/>
                  </a:cubicBezTo>
                  <a:cubicBezTo>
                    <a:pt x="0" y="10633"/>
                    <a:pt x="11399" y="-1507"/>
                    <a:pt x="27853" y="149"/>
                  </a:cubicBezTo>
                  <a:close/>
                </a:path>
              </a:pathLst>
            </a:custGeom>
            <a:solidFill>
              <a:schemeClr val="bg1"/>
            </a:solidFill>
            <a:ln>
              <a:noFill/>
            </a:ln>
            <a:effectLst/>
          </p:spPr>
          <p:txBody>
            <a:bodyPr wrap="square" anchor="ctr">
              <a:noAutofit/>
            </a:bodyPr>
            <a:lstStyle/>
            <a:p>
              <a:endParaRPr lang="en-US" sz="6532" dirty="0">
                <a:latin typeface="Lato Light" panose="020F0502020204030203" pitchFamily="34" charset="0"/>
              </a:endParaRPr>
            </a:p>
          </p:txBody>
        </p:sp>
        <p:sp>
          <p:nvSpPr>
            <p:cNvPr id="278" name="Freeform 503">
              <a:extLst>
                <a:ext uri="{FF2B5EF4-FFF2-40B4-BE49-F238E27FC236}">
                  <a16:creationId xmlns:a16="http://schemas.microsoft.com/office/drawing/2014/main" id="{42B97164-4B31-49F2-4763-D48AF9D51883}"/>
                </a:ext>
              </a:extLst>
            </p:cNvPr>
            <p:cNvSpPr>
              <a:spLocks noChangeArrowheads="1"/>
            </p:cNvSpPr>
            <p:nvPr/>
          </p:nvSpPr>
          <p:spPr bwMode="auto">
            <a:xfrm>
              <a:off x="8404110" y="3750155"/>
              <a:ext cx="829527" cy="1085875"/>
            </a:xfrm>
            <a:custGeom>
              <a:avLst/>
              <a:gdLst>
                <a:gd name="T0" fmla="*/ 1189 w 1272"/>
                <a:gd name="T1" fmla="*/ 609 h 1663"/>
                <a:gd name="T2" fmla="*/ 154 w 1272"/>
                <a:gd name="T3" fmla="*/ 12 h 1663"/>
                <a:gd name="T4" fmla="*/ 154 w 1272"/>
                <a:gd name="T5" fmla="*/ 12 h 1663"/>
                <a:gd name="T6" fmla="*/ 100 w 1272"/>
                <a:gd name="T7" fmla="*/ 8 h 1663"/>
                <a:gd name="T8" fmla="*/ 100 w 1272"/>
                <a:gd name="T9" fmla="*/ 8 h 1663"/>
                <a:gd name="T10" fmla="*/ 100 w 1272"/>
                <a:gd name="T11" fmla="*/ 7 h 1663"/>
                <a:gd name="T12" fmla="*/ 0 w 1272"/>
                <a:gd name="T13" fmla="*/ 66 h 1663"/>
                <a:gd name="T14" fmla="*/ 0 w 1272"/>
                <a:gd name="T15" fmla="*/ 66 h 1663"/>
                <a:gd name="T16" fmla="*/ 71 w 1272"/>
                <a:gd name="T17" fmla="*/ 91 h 1663"/>
                <a:gd name="T18" fmla="*/ 71 w 1272"/>
                <a:gd name="T19" fmla="*/ 844 h 1663"/>
                <a:gd name="T20" fmla="*/ 71 w 1272"/>
                <a:gd name="T21" fmla="*/ 844 h 1663"/>
                <a:gd name="T22" fmla="*/ 154 w 1272"/>
                <a:gd name="T23" fmla="*/ 1003 h 1663"/>
                <a:gd name="T24" fmla="*/ 1143 w 1272"/>
                <a:gd name="T25" fmla="*/ 1574 h 1663"/>
                <a:gd name="T26" fmla="*/ 1143 w 1272"/>
                <a:gd name="T27" fmla="*/ 1662 h 1663"/>
                <a:gd name="T28" fmla="*/ 1244 w 1272"/>
                <a:gd name="T29" fmla="*/ 1604 h 1663"/>
                <a:gd name="T30" fmla="*/ 1243 w 1272"/>
                <a:gd name="T31" fmla="*/ 1604 h 1663"/>
                <a:gd name="T32" fmla="*/ 1243 w 1272"/>
                <a:gd name="T33" fmla="*/ 1604 h 1663"/>
                <a:gd name="T34" fmla="*/ 1271 w 1272"/>
                <a:gd name="T35" fmla="*/ 1538 h 1663"/>
                <a:gd name="T36" fmla="*/ 1271 w 1272"/>
                <a:gd name="T37" fmla="*/ 768 h 1663"/>
                <a:gd name="T38" fmla="*/ 1271 w 1272"/>
                <a:gd name="T39" fmla="*/ 768 h 1663"/>
                <a:gd name="T40" fmla="*/ 1189 w 1272"/>
                <a:gd name="T41" fmla="*/ 609 h 1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663">
                  <a:moveTo>
                    <a:pt x="1189" y="609"/>
                  </a:moveTo>
                  <a:lnTo>
                    <a:pt x="154" y="12"/>
                  </a:lnTo>
                  <a:lnTo>
                    <a:pt x="154" y="12"/>
                  </a:lnTo>
                  <a:cubicBezTo>
                    <a:pt x="133" y="0"/>
                    <a:pt x="115" y="0"/>
                    <a:pt x="100" y="8"/>
                  </a:cubicBezTo>
                  <a:lnTo>
                    <a:pt x="100" y="8"/>
                  </a:lnTo>
                  <a:lnTo>
                    <a:pt x="100" y="7"/>
                  </a:lnTo>
                  <a:lnTo>
                    <a:pt x="0" y="66"/>
                  </a:lnTo>
                  <a:lnTo>
                    <a:pt x="0" y="66"/>
                  </a:lnTo>
                  <a:cubicBezTo>
                    <a:pt x="0" y="66"/>
                    <a:pt x="45" y="81"/>
                    <a:pt x="71" y="91"/>
                  </a:cubicBezTo>
                  <a:lnTo>
                    <a:pt x="71" y="844"/>
                  </a:lnTo>
                  <a:lnTo>
                    <a:pt x="71" y="844"/>
                  </a:lnTo>
                  <a:cubicBezTo>
                    <a:pt x="71" y="905"/>
                    <a:pt x="108" y="977"/>
                    <a:pt x="154" y="1003"/>
                  </a:cubicBezTo>
                  <a:lnTo>
                    <a:pt x="1143" y="1574"/>
                  </a:lnTo>
                  <a:lnTo>
                    <a:pt x="1143" y="1662"/>
                  </a:lnTo>
                  <a:lnTo>
                    <a:pt x="1244" y="1604"/>
                  </a:lnTo>
                  <a:lnTo>
                    <a:pt x="1243" y="1604"/>
                  </a:lnTo>
                  <a:lnTo>
                    <a:pt x="1243" y="1604"/>
                  </a:lnTo>
                  <a:cubicBezTo>
                    <a:pt x="1261" y="1594"/>
                    <a:pt x="1271" y="1571"/>
                    <a:pt x="1271" y="1538"/>
                  </a:cubicBezTo>
                  <a:lnTo>
                    <a:pt x="1271" y="768"/>
                  </a:lnTo>
                  <a:lnTo>
                    <a:pt x="1271" y="768"/>
                  </a:lnTo>
                  <a:cubicBezTo>
                    <a:pt x="1271" y="707"/>
                    <a:pt x="1234" y="636"/>
                    <a:pt x="1189" y="609"/>
                  </a:cubicBez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79" name="Freeform 504">
              <a:extLst>
                <a:ext uri="{FF2B5EF4-FFF2-40B4-BE49-F238E27FC236}">
                  <a16:creationId xmlns:a16="http://schemas.microsoft.com/office/drawing/2014/main" id="{CFE01195-936E-2B1D-0668-BDFAD50E9A3D}"/>
                </a:ext>
              </a:extLst>
            </p:cNvPr>
            <p:cNvSpPr>
              <a:spLocks noChangeArrowheads="1"/>
            </p:cNvSpPr>
            <p:nvPr/>
          </p:nvSpPr>
          <p:spPr bwMode="auto">
            <a:xfrm>
              <a:off x="8383947" y="3778957"/>
              <a:ext cx="783442" cy="1074354"/>
            </a:xfrm>
            <a:custGeom>
              <a:avLst/>
              <a:gdLst>
                <a:gd name="T0" fmla="*/ 1117 w 1201"/>
                <a:gd name="T1" fmla="*/ 1615 h 1643"/>
                <a:gd name="T2" fmla="*/ 83 w 1201"/>
                <a:gd name="T3" fmla="*/ 1018 h 1643"/>
                <a:gd name="T4" fmla="*/ 83 w 1201"/>
                <a:gd name="T5" fmla="*/ 1018 h 1643"/>
                <a:gd name="T6" fmla="*/ 0 w 1201"/>
                <a:gd name="T7" fmla="*/ 859 h 1643"/>
                <a:gd name="T8" fmla="*/ 0 w 1201"/>
                <a:gd name="T9" fmla="*/ 90 h 1643"/>
                <a:gd name="T10" fmla="*/ 0 w 1201"/>
                <a:gd name="T11" fmla="*/ 90 h 1643"/>
                <a:gd name="T12" fmla="*/ 83 w 1201"/>
                <a:gd name="T13" fmla="*/ 27 h 1643"/>
                <a:gd name="T14" fmla="*/ 1117 w 1201"/>
                <a:gd name="T15" fmla="*/ 624 h 1643"/>
                <a:gd name="T16" fmla="*/ 1117 w 1201"/>
                <a:gd name="T17" fmla="*/ 624 h 1643"/>
                <a:gd name="T18" fmla="*/ 1200 w 1201"/>
                <a:gd name="T19" fmla="*/ 783 h 1643"/>
                <a:gd name="T20" fmla="*/ 1200 w 1201"/>
                <a:gd name="T21" fmla="*/ 1553 h 1643"/>
                <a:gd name="T22" fmla="*/ 1200 w 1201"/>
                <a:gd name="T23" fmla="*/ 1553 h 1643"/>
                <a:gd name="T24" fmla="*/ 1117 w 1201"/>
                <a:gd name="T25" fmla="*/ 1615 h 1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1" h="1643">
                  <a:moveTo>
                    <a:pt x="1117" y="1615"/>
                  </a:moveTo>
                  <a:lnTo>
                    <a:pt x="83" y="1018"/>
                  </a:lnTo>
                  <a:lnTo>
                    <a:pt x="83" y="1018"/>
                  </a:lnTo>
                  <a:cubicBezTo>
                    <a:pt x="37" y="992"/>
                    <a:pt x="0" y="921"/>
                    <a:pt x="0" y="859"/>
                  </a:cubicBezTo>
                  <a:lnTo>
                    <a:pt x="0" y="90"/>
                  </a:lnTo>
                  <a:lnTo>
                    <a:pt x="0" y="90"/>
                  </a:lnTo>
                  <a:cubicBezTo>
                    <a:pt x="0" y="29"/>
                    <a:pt x="37" y="0"/>
                    <a:pt x="83" y="27"/>
                  </a:cubicBezTo>
                  <a:lnTo>
                    <a:pt x="1117" y="624"/>
                  </a:lnTo>
                  <a:lnTo>
                    <a:pt x="1117" y="624"/>
                  </a:lnTo>
                  <a:cubicBezTo>
                    <a:pt x="1163" y="651"/>
                    <a:pt x="1200" y="722"/>
                    <a:pt x="1200" y="783"/>
                  </a:cubicBezTo>
                  <a:lnTo>
                    <a:pt x="1200" y="1553"/>
                  </a:lnTo>
                  <a:lnTo>
                    <a:pt x="1200" y="1553"/>
                  </a:lnTo>
                  <a:cubicBezTo>
                    <a:pt x="1200" y="1614"/>
                    <a:pt x="1163" y="1642"/>
                    <a:pt x="1117" y="1615"/>
                  </a:cubicBezTo>
                </a:path>
              </a:pathLst>
            </a:custGeom>
            <a:solidFill>
              <a:schemeClr val="accent5">
                <a:lumMod val="60000"/>
                <a:lumOff val="40000"/>
              </a:schemeClr>
            </a:solidFill>
            <a:ln>
              <a:noFill/>
            </a:ln>
            <a:effectLst/>
          </p:spPr>
          <p:txBody>
            <a:bodyPr wrap="none" anchor="ctr"/>
            <a:lstStyle/>
            <a:p>
              <a:endParaRPr lang="en-US" sz="6532" dirty="0">
                <a:latin typeface="Lato Light" panose="020F0502020204030203" pitchFamily="34" charset="0"/>
              </a:endParaRPr>
            </a:p>
          </p:txBody>
        </p:sp>
        <p:sp>
          <p:nvSpPr>
            <p:cNvPr id="280" name="Freeform 279">
              <a:extLst>
                <a:ext uri="{FF2B5EF4-FFF2-40B4-BE49-F238E27FC236}">
                  <a16:creationId xmlns:a16="http://schemas.microsoft.com/office/drawing/2014/main" id="{3764568B-C4CB-F695-8202-93E775EFC795}"/>
                </a:ext>
              </a:extLst>
            </p:cNvPr>
            <p:cNvSpPr>
              <a:spLocks noChangeArrowheads="1"/>
            </p:cNvSpPr>
            <p:nvPr/>
          </p:nvSpPr>
          <p:spPr bwMode="auto">
            <a:xfrm>
              <a:off x="8574046" y="4184742"/>
              <a:ext cx="368025" cy="279220"/>
            </a:xfrm>
            <a:custGeom>
              <a:avLst/>
              <a:gdLst>
                <a:gd name="connsiteX0" fmla="*/ 304362 w 368025"/>
                <a:gd name="connsiteY0" fmla="*/ 161445 h 279220"/>
                <a:gd name="connsiteX1" fmla="*/ 322267 w 368025"/>
                <a:gd name="connsiteY1" fmla="*/ 167382 h 279220"/>
                <a:gd name="connsiteX2" fmla="*/ 368025 w 368025"/>
                <a:gd name="connsiteY2" fmla="*/ 246514 h 279220"/>
                <a:gd name="connsiteX3" fmla="*/ 322267 w 368025"/>
                <a:gd name="connsiteY3" fmla="*/ 272674 h 279220"/>
                <a:gd name="connsiteX4" fmla="*/ 276509 w 368025"/>
                <a:gd name="connsiteY4" fmla="*/ 193541 h 279220"/>
                <a:gd name="connsiteX5" fmla="*/ 304362 w 368025"/>
                <a:gd name="connsiteY5" fmla="*/ 161445 h 279220"/>
                <a:gd name="connsiteX6" fmla="*/ 166108 w 368025"/>
                <a:gd name="connsiteY6" fmla="*/ 80704 h 279220"/>
                <a:gd name="connsiteX7" fmla="*/ 184013 w 368025"/>
                <a:gd name="connsiteY7" fmla="*/ 86733 h 279220"/>
                <a:gd name="connsiteX8" fmla="*/ 229771 w 368025"/>
                <a:gd name="connsiteY8" fmla="*/ 165866 h 279220"/>
                <a:gd name="connsiteX9" fmla="*/ 184013 w 368025"/>
                <a:gd name="connsiteY9" fmla="*/ 192026 h 279220"/>
                <a:gd name="connsiteX10" fmla="*/ 138255 w 368025"/>
                <a:gd name="connsiteY10" fmla="*/ 112893 h 279220"/>
                <a:gd name="connsiteX11" fmla="*/ 166108 w 368025"/>
                <a:gd name="connsiteY11" fmla="*/ 80704 h 279220"/>
                <a:gd name="connsiteX12" fmla="*/ 27853 w 368025"/>
                <a:gd name="connsiteY12" fmla="*/ 106 h 279220"/>
                <a:gd name="connsiteX13" fmla="*/ 45758 w 368025"/>
                <a:gd name="connsiteY13" fmla="*/ 6154 h 279220"/>
                <a:gd name="connsiteX14" fmla="*/ 91516 w 368025"/>
                <a:gd name="connsiteY14" fmla="*/ 85671 h 279220"/>
                <a:gd name="connsiteX15" fmla="*/ 45758 w 368025"/>
                <a:gd name="connsiteY15" fmla="*/ 111957 h 279220"/>
                <a:gd name="connsiteX16" fmla="*/ 0 w 368025"/>
                <a:gd name="connsiteY16" fmla="*/ 33098 h 279220"/>
                <a:gd name="connsiteX17" fmla="*/ 27853 w 368025"/>
                <a:gd name="connsiteY17" fmla="*/ 106 h 27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8025" h="279220">
                  <a:moveTo>
                    <a:pt x="304362" y="161445"/>
                  </a:moveTo>
                  <a:cubicBezTo>
                    <a:pt x="309847" y="161864"/>
                    <a:pt x="315894" y="163785"/>
                    <a:pt x="322267" y="167382"/>
                  </a:cubicBezTo>
                  <a:cubicBezTo>
                    <a:pt x="347107" y="182424"/>
                    <a:pt x="368025" y="217739"/>
                    <a:pt x="368025" y="246514"/>
                  </a:cubicBezTo>
                  <a:cubicBezTo>
                    <a:pt x="368025" y="275944"/>
                    <a:pt x="347107" y="287715"/>
                    <a:pt x="322267" y="272674"/>
                  </a:cubicBezTo>
                  <a:cubicBezTo>
                    <a:pt x="296773" y="258286"/>
                    <a:pt x="276509" y="222971"/>
                    <a:pt x="276509" y="193541"/>
                  </a:cubicBezTo>
                  <a:cubicBezTo>
                    <a:pt x="276509" y="172450"/>
                    <a:pt x="287907" y="160188"/>
                    <a:pt x="304362" y="161445"/>
                  </a:cubicBezTo>
                  <a:close/>
                  <a:moveTo>
                    <a:pt x="166108" y="80704"/>
                  </a:moveTo>
                  <a:cubicBezTo>
                    <a:pt x="171593" y="81174"/>
                    <a:pt x="177640" y="83136"/>
                    <a:pt x="184013" y="86733"/>
                  </a:cubicBezTo>
                  <a:cubicBezTo>
                    <a:pt x="209507" y="101775"/>
                    <a:pt x="229771" y="137090"/>
                    <a:pt x="229771" y="165866"/>
                  </a:cubicBezTo>
                  <a:cubicBezTo>
                    <a:pt x="229771" y="195296"/>
                    <a:pt x="209507" y="207067"/>
                    <a:pt x="184013" y="192026"/>
                  </a:cubicBezTo>
                  <a:cubicBezTo>
                    <a:pt x="158519" y="177638"/>
                    <a:pt x="138255" y="142322"/>
                    <a:pt x="138255" y="112893"/>
                  </a:cubicBezTo>
                  <a:cubicBezTo>
                    <a:pt x="138255" y="91311"/>
                    <a:pt x="149654" y="79294"/>
                    <a:pt x="166108" y="80704"/>
                  </a:cubicBezTo>
                  <a:close/>
                  <a:moveTo>
                    <a:pt x="27853" y="106"/>
                  </a:moveTo>
                  <a:cubicBezTo>
                    <a:pt x="33338" y="569"/>
                    <a:pt x="39385" y="2540"/>
                    <a:pt x="45758" y="6154"/>
                  </a:cubicBezTo>
                  <a:cubicBezTo>
                    <a:pt x="70598" y="21269"/>
                    <a:pt x="91516" y="56756"/>
                    <a:pt x="91516" y="85671"/>
                  </a:cubicBezTo>
                  <a:cubicBezTo>
                    <a:pt x="91516" y="115243"/>
                    <a:pt x="70598" y="126415"/>
                    <a:pt x="45758" y="111957"/>
                  </a:cubicBezTo>
                  <a:cubicBezTo>
                    <a:pt x="20264" y="98157"/>
                    <a:pt x="0" y="62013"/>
                    <a:pt x="0" y="33098"/>
                  </a:cubicBezTo>
                  <a:cubicBezTo>
                    <a:pt x="0" y="10919"/>
                    <a:pt x="11399" y="-1280"/>
                    <a:pt x="27853" y="106"/>
                  </a:cubicBezTo>
                  <a:close/>
                </a:path>
              </a:pathLst>
            </a:custGeom>
            <a:solidFill>
              <a:schemeClr val="bg1"/>
            </a:solidFill>
            <a:ln>
              <a:noFill/>
            </a:ln>
            <a:effectLst/>
          </p:spPr>
          <p:txBody>
            <a:bodyPr wrap="square" anchor="ctr">
              <a:noAutofit/>
            </a:bodyPr>
            <a:lstStyle/>
            <a:p>
              <a:endParaRPr lang="en-US" sz="6532" dirty="0">
                <a:latin typeface="Lato Light" panose="020F0502020204030203" pitchFamily="34" charset="0"/>
              </a:endParaRPr>
            </a:p>
          </p:txBody>
        </p:sp>
        <p:sp>
          <p:nvSpPr>
            <p:cNvPr id="281" name="Freeform 508">
              <a:extLst>
                <a:ext uri="{FF2B5EF4-FFF2-40B4-BE49-F238E27FC236}">
                  <a16:creationId xmlns:a16="http://schemas.microsoft.com/office/drawing/2014/main" id="{E733EAFC-FDFC-8BDB-AA28-0A17196C0F11}"/>
                </a:ext>
              </a:extLst>
            </p:cNvPr>
            <p:cNvSpPr>
              <a:spLocks noChangeArrowheads="1"/>
            </p:cNvSpPr>
            <p:nvPr/>
          </p:nvSpPr>
          <p:spPr bwMode="auto">
            <a:xfrm>
              <a:off x="6698970" y="9101756"/>
              <a:ext cx="829527" cy="1085875"/>
            </a:xfrm>
            <a:custGeom>
              <a:avLst/>
              <a:gdLst>
                <a:gd name="T0" fmla="*/ 1188 w 1272"/>
                <a:gd name="T1" fmla="*/ 610 h 1664"/>
                <a:gd name="T2" fmla="*/ 154 w 1272"/>
                <a:gd name="T3" fmla="*/ 13 h 1664"/>
                <a:gd name="T4" fmla="*/ 154 w 1272"/>
                <a:gd name="T5" fmla="*/ 13 h 1664"/>
                <a:gd name="T6" fmla="*/ 100 w 1272"/>
                <a:gd name="T7" fmla="*/ 8 h 1664"/>
                <a:gd name="T8" fmla="*/ 100 w 1272"/>
                <a:gd name="T9" fmla="*/ 8 h 1664"/>
                <a:gd name="T10" fmla="*/ 100 w 1272"/>
                <a:gd name="T11" fmla="*/ 8 h 1664"/>
                <a:gd name="T12" fmla="*/ 0 w 1272"/>
                <a:gd name="T13" fmla="*/ 65 h 1664"/>
                <a:gd name="T14" fmla="*/ 0 w 1272"/>
                <a:gd name="T15" fmla="*/ 65 h 1664"/>
                <a:gd name="T16" fmla="*/ 70 w 1272"/>
                <a:gd name="T17" fmla="*/ 91 h 1664"/>
                <a:gd name="T18" fmla="*/ 70 w 1272"/>
                <a:gd name="T19" fmla="*/ 845 h 1664"/>
                <a:gd name="T20" fmla="*/ 70 w 1272"/>
                <a:gd name="T21" fmla="*/ 845 h 1664"/>
                <a:gd name="T22" fmla="*/ 154 w 1272"/>
                <a:gd name="T23" fmla="*/ 1004 h 1664"/>
                <a:gd name="T24" fmla="*/ 1142 w 1272"/>
                <a:gd name="T25" fmla="*/ 1575 h 1664"/>
                <a:gd name="T26" fmla="*/ 1142 w 1272"/>
                <a:gd name="T27" fmla="*/ 1663 h 1664"/>
                <a:gd name="T28" fmla="*/ 1244 w 1272"/>
                <a:gd name="T29" fmla="*/ 1605 h 1664"/>
                <a:gd name="T30" fmla="*/ 1243 w 1272"/>
                <a:gd name="T31" fmla="*/ 1604 h 1664"/>
                <a:gd name="T32" fmla="*/ 1243 w 1272"/>
                <a:gd name="T33" fmla="*/ 1604 h 1664"/>
                <a:gd name="T34" fmla="*/ 1271 w 1272"/>
                <a:gd name="T35" fmla="*/ 1538 h 1664"/>
                <a:gd name="T36" fmla="*/ 1271 w 1272"/>
                <a:gd name="T37" fmla="*/ 769 h 1664"/>
                <a:gd name="T38" fmla="*/ 1271 w 1272"/>
                <a:gd name="T39" fmla="*/ 769 h 1664"/>
                <a:gd name="T40" fmla="*/ 1188 w 1272"/>
                <a:gd name="T41" fmla="*/ 610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664">
                  <a:moveTo>
                    <a:pt x="1188" y="610"/>
                  </a:moveTo>
                  <a:lnTo>
                    <a:pt x="154" y="13"/>
                  </a:lnTo>
                  <a:lnTo>
                    <a:pt x="154" y="13"/>
                  </a:lnTo>
                  <a:cubicBezTo>
                    <a:pt x="133" y="1"/>
                    <a:pt x="115" y="0"/>
                    <a:pt x="100" y="8"/>
                  </a:cubicBezTo>
                  <a:lnTo>
                    <a:pt x="100" y="8"/>
                  </a:lnTo>
                  <a:lnTo>
                    <a:pt x="100" y="8"/>
                  </a:lnTo>
                  <a:lnTo>
                    <a:pt x="0" y="65"/>
                  </a:lnTo>
                  <a:lnTo>
                    <a:pt x="0" y="65"/>
                  </a:lnTo>
                  <a:cubicBezTo>
                    <a:pt x="0" y="65"/>
                    <a:pt x="45" y="82"/>
                    <a:pt x="70" y="91"/>
                  </a:cubicBezTo>
                  <a:lnTo>
                    <a:pt x="70" y="845"/>
                  </a:lnTo>
                  <a:lnTo>
                    <a:pt x="70" y="845"/>
                  </a:lnTo>
                  <a:cubicBezTo>
                    <a:pt x="70" y="906"/>
                    <a:pt x="108" y="978"/>
                    <a:pt x="154" y="1004"/>
                  </a:cubicBezTo>
                  <a:lnTo>
                    <a:pt x="1142" y="1575"/>
                  </a:lnTo>
                  <a:lnTo>
                    <a:pt x="1142" y="1663"/>
                  </a:lnTo>
                  <a:lnTo>
                    <a:pt x="1244" y="1605"/>
                  </a:lnTo>
                  <a:lnTo>
                    <a:pt x="1243" y="1604"/>
                  </a:lnTo>
                  <a:lnTo>
                    <a:pt x="1243" y="1604"/>
                  </a:lnTo>
                  <a:cubicBezTo>
                    <a:pt x="1260" y="1594"/>
                    <a:pt x="1271" y="1571"/>
                    <a:pt x="1271" y="1538"/>
                  </a:cubicBezTo>
                  <a:lnTo>
                    <a:pt x="1271" y="769"/>
                  </a:lnTo>
                  <a:lnTo>
                    <a:pt x="1271" y="769"/>
                  </a:lnTo>
                  <a:cubicBezTo>
                    <a:pt x="1271" y="707"/>
                    <a:pt x="1234" y="636"/>
                    <a:pt x="1188" y="610"/>
                  </a:cubicBez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82" name="Freeform 509">
              <a:extLst>
                <a:ext uri="{FF2B5EF4-FFF2-40B4-BE49-F238E27FC236}">
                  <a16:creationId xmlns:a16="http://schemas.microsoft.com/office/drawing/2014/main" id="{A05CD611-96D1-BC23-E933-2D30F2DA7084}"/>
                </a:ext>
              </a:extLst>
            </p:cNvPr>
            <p:cNvSpPr>
              <a:spLocks noChangeArrowheads="1"/>
            </p:cNvSpPr>
            <p:nvPr/>
          </p:nvSpPr>
          <p:spPr bwMode="auto">
            <a:xfrm>
              <a:off x="6972598" y="9545324"/>
              <a:ext cx="555899" cy="642308"/>
            </a:xfrm>
            <a:custGeom>
              <a:avLst/>
              <a:gdLst>
                <a:gd name="T0" fmla="*/ 824 w 852"/>
                <a:gd name="T1" fmla="*/ 926 h 985"/>
                <a:gd name="T2" fmla="*/ 823 w 852"/>
                <a:gd name="T3" fmla="*/ 925 h 985"/>
                <a:gd name="T4" fmla="*/ 823 w 852"/>
                <a:gd name="T5" fmla="*/ 925 h 985"/>
                <a:gd name="T6" fmla="*/ 851 w 852"/>
                <a:gd name="T7" fmla="*/ 859 h 985"/>
                <a:gd name="T8" fmla="*/ 851 w 852"/>
                <a:gd name="T9" fmla="*/ 90 h 985"/>
                <a:gd name="T10" fmla="*/ 851 w 852"/>
                <a:gd name="T11" fmla="*/ 90 h 985"/>
                <a:gd name="T12" fmla="*/ 828 w 852"/>
                <a:gd name="T13" fmla="*/ 0 h 985"/>
                <a:gd name="T14" fmla="*/ 0 w 852"/>
                <a:gd name="T15" fmla="*/ 478 h 985"/>
                <a:gd name="T16" fmla="*/ 722 w 852"/>
                <a:gd name="T17" fmla="*/ 896 h 985"/>
                <a:gd name="T18" fmla="*/ 722 w 852"/>
                <a:gd name="T19" fmla="*/ 984 h 985"/>
                <a:gd name="T20" fmla="*/ 824 w 852"/>
                <a:gd name="T21" fmla="*/ 926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2" h="985">
                  <a:moveTo>
                    <a:pt x="824" y="926"/>
                  </a:moveTo>
                  <a:lnTo>
                    <a:pt x="823" y="925"/>
                  </a:lnTo>
                  <a:lnTo>
                    <a:pt x="823" y="925"/>
                  </a:lnTo>
                  <a:cubicBezTo>
                    <a:pt x="840" y="915"/>
                    <a:pt x="851" y="892"/>
                    <a:pt x="851" y="859"/>
                  </a:cubicBezTo>
                  <a:lnTo>
                    <a:pt x="851" y="90"/>
                  </a:lnTo>
                  <a:lnTo>
                    <a:pt x="851" y="90"/>
                  </a:lnTo>
                  <a:cubicBezTo>
                    <a:pt x="851" y="60"/>
                    <a:pt x="843" y="28"/>
                    <a:pt x="828" y="0"/>
                  </a:cubicBezTo>
                  <a:lnTo>
                    <a:pt x="0" y="478"/>
                  </a:lnTo>
                  <a:lnTo>
                    <a:pt x="722" y="896"/>
                  </a:lnTo>
                  <a:lnTo>
                    <a:pt x="722" y="984"/>
                  </a:lnTo>
                  <a:lnTo>
                    <a:pt x="824" y="926"/>
                  </a:lnTo>
                </a:path>
              </a:pathLst>
            </a:custGeom>
            <a:solidFill>
              <a:schemeClr val="accent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283" name="Freeform 510">
              <a:extLst>
                <a:ext uri="{FF2B5EF4-FFF2-40B4-BE49-F238E27FC236}">
                  <a16:creationId xmlns:a16="http://schemas.microsoft.com/office/drawing/2014/main" id="{14638CDB-470C-E17E-5FB0-7D69DB720501}"/>
                </a:ext>
              </a:extLst>
            </p:cNvPr>
            <p:cNvSpPr>
              <a:spLocks noChangeArrowheads="1"/>
            </p:cNvSpPr>
            <p:nvPr/>
          </p:nvSpPr>
          <p:spPr bwMode="auto">
            <a:xfrm>
              <a:off x="6678808" y="9130560"/>
              <a:ext cx="786323" cy="1071472"/>
            </a:xfrm>
            <a:custGeom>
              <a:avLst/>
              <a:gdLst>
                <a:gd name="T0" fmla="*/ 1118 w 1202"/>
                <a:gd name="T1" fmla="*/ 1615 h 1642"/>
                <a:gd name="T2" fmla="*/ 83 w 1202"/>
                <a:gd name="T3" fmla="*/ 1018 h 1642"/>
                <a:gd name="T4" fmla="*/ 83 w 1202"/>
                <a:gd name="T5" fmla="*/ 1018 h 1642"/>
                <a:gd name="T6" fmla="*/ 0 w 1202"/>
                <a:gd name="T7" fmla="*/ 859 h 1642"/>
                <a:gd name="T8" fmla="*/ 0 w 1202"/>
                <a:gd name="T9" fmla="*/ 90 h 1642"/>
                <a:gd name="T10" fmla="*/ 0 w 1202"/>
                <a:gd name="T11" fmla="*/ 90 h 1642"/>
                <a:gd name="T12" fmla="*/ 83 w 1202"/>
                <a:gd name="T13" fmla="*/ 26 h 1642"/>
                <a:gd name="T14" fmla="*/ 1118 w 1202"/>
                <a:gd name="T15" fmla="*/ 623 h 1642"/>
                <a:gd name="T16" fmla="*/ 1118 w 1202"/>
                <a:gd name="T17" fmla="*/ 623 h 1642"/>
                <a:gd name="T18" fmla="*/ 1201 w 1202"/>
                <a:gd name="T19" fmla="*/ 783 h 1642"/>
                <a:gd name="T20" fmla="*/ 1201 w 1202"/>
                <a:gd name="T21" fmla="*/ 1552 h 1642"/>
                <a:gd name="T22" fmla="*/ 1201 w 1202"/>
                <a:gd name="T23" fmla="*/ 1552 h 1642"/>
                <a:gd name="T24" fmla="*/ 1118 w 1202"/>
                <a:gd name="T25" fmla="*/ 1615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2" h="1642">
                  <a:moveTo>
                    <a:pt x="1118" y="1615"/>
                  </a:moveTo>
                  <a:lnTo>
                    <a:pt x="83" y="1018"/>
                  </a:lnTo>
                  <a:lnTo>
                    <a:pt x="83" y="1018"/>
                  </a:lnTo>
                  <a:cubicBezTo>
                    <a:pt x="38" y="991"/>
                    <a:pt x="0" y="920"/>
                    <a:pt x="0" y="859"/>
                  </a:cubicBezTo>
                  <a:lnTo>
                    <a:pt x="0" y="90"/>
                  </a:lnTo>
                  <a:lnTo>
                    <a:pt x="0" y="90"/>
                  </a:lnTo>
                  <a:cubicBezTo>
                    <a:pt x="0" y="28"/>
                    <a:pt x="38" y="0"/>
                    <a:pt x="83" y="26"/>
                  </a:cubicBezTo>
                  <a:lnTo>
                    <a:pt x="1118" y="623"/>
                  </a:lnTo>
                  <a:lnTo>
                    <a:pt x="1118" y="623"/>
                  </a:lnTo>
                  <a:cubicBezTo>
                    <a:pt x="1164" y="651"/>
                    <a:pt x="1201" y="722"/>
                    <a:pt x="1201" y="783"/>
                  </a:cubicBezTo>
                  <a:lnTo>
                    <a:pt x="1201" y="1552"/>
                  </a:lnTo>
                  <a:lnTo>
                    <a:pt x="1201" y="1552"/>
                  </a:lnTo>
                  <a:cubicBezTo>
                    <a:pt x="1201" y="1613"/>
                    <a:pt x="1164" y="1641"/>
                    <a:pt x="1118" y="1615"/>
                  </a:cubicBez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284" name="Freeform 283">
              <a:extLst>
                <a:ext uri="{FF2B5EF4-FFF2-40B4-BE49-F238E27FC236}">
                  <a16:creationId xmlns:a16="http://schemas.microsoft.com/office/drawing/2014/main" id="{CCAFDF01-C519-0D30-1168-66A4B02C2460}"/>
                </a:ext>
              </a:extLst>
            </p:cNvPr>
            <p:cNvSpPr>
              <a:spLocks noChangeArrowheads="1"/>
            </p:cNvSpPr>
            <p:nvPr/>
          </p:nvSpPr>
          <p:spPr bwMode="auto">
            <a:xfrm>
              <a:off x="14991360" y="9473317"/>
              <a:ext cx="405731" cy="370271"/>
            </a:xfrm>
            <a:custGeom>
              <a:avLst/>
              <a:gdLst>
                <a:gd name="connsiteX0" fmla="*/ 108155 w 405731"/>
                <a:gd name="connsiteY0" fmla="*/ 0 h 370271"/>
                <a:gd name="connsiteX1" fmla="*/ 393946 w 405731"/>
                <a:gd name="connsiteY1" fmla="*/ 232304 h 370271"/>
                <a:gd name="connsiteX2" fmla="*/ 393691 w 405731"/>
                <a:gd name="connsiteY2" fmla="*/ 232618 h 370271"/>
                <a:gd name="connsiteX3" fmla="*/ 404029 w 405731"/>
                <a:gd name="connsiteY3" fmla="*/ 248812 h 370271"/>
                <a:gd name="connsiteX4" fmla="*/ 404684 w 405731"/>
                <a:gd name="connsiteY4" fmla="*/ 273126 h 370271"/>
                <a:gd name="connsiteX5" fmla="*/ 328749 w 405731"/>
                <a:gd name="connsiteY5" fmla="*/ 365923 h 370271"/>
                <a:gd name="connsiteX6" fmla="*/ 304150 w 405731"/>
                <a:gd name="connsiteY6" fmla="*/ 370171 h 370271"/>
                <a:gd name="connsiteX7" fmla="*/ 286842 w 405731"/>
                <a:gd name="connsiteY7" fmla="*/ 363852 h 370271"/>
                <a:gd name="connsiteX8" fmla="*/ 285791 w 405731"/>
                <a:gd name="connsiteY8" fmla="*/ 365143 h 370271"/>
                <a:gd name="connsiteX9" fmla="*/ 0 w 405731"/>
                <a:gd name="connsiteY9" fmla="*/ 132184 h 37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5731" h="370271">
                  <a:moveTo>
                    <a:pt x="108155" y="0"/>
                  </a:moveTo>
                  <a:lnTo>
                    <a:pt x="393946" y="232304"/>
                  </a:lnTo>
                  <a:lnTo>
                    <a:pt x="393691" y="232618"/>
                  </a:lnTo>
                  <a:lnTo>
                    <a:pt x="404029" y="248812"/>
                  </a:lnTo>
                  <a:cubicBezTo>
                    <a:pt x="405993" y="255686"/>
                    <a:pt x="406321" y="263879"/>
                    <a:pt x="404684" y="273126"/>
                  </a:cubicBezTo>
                  <a:cubicBezTo>
                    <a:pt x="398793" y="310764"/>
                    <a:pt x="364098" y="352295"/>
                    <a:pt x="328749" y="365923"/>
                  </a:cubicBezTo>
                  <a:cubicBezTo>
                    <a:pt x="319748" y="369330"/>
                    <a:pt x="311443" y="370668"/>
                    <a:pt x="304150" y="370171"/>
                  </a:cubicBezTo>
                  <a:lnTo>
                    <a:pt x="286842" y="363852"/>
                  </a:lnTo>
                  <a:lnTo>
                    <a:pt x="285791" y="365143"/>
                  </a:lnTo>
                  <a:lnTo>
                    <a:pt x="0" y="132184"/>
                  </a:ln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285" name="Freeform 514">
              <a:extLst>
                <a:ext uri="{FF2B5EF4-FFF2-40B4-BE49-F238E27FC236}">
                  <a16:creationId xmlns:a16="http://schemas.microsoft.com/office/drawing/2014/main" id="{6AC13519-B1D1-CB3B-3B2A-A2A28117B898}"/>
                </a:ext>
              </a:extLst>
            </p:cNvPr>
            <p:cNvSpPr>
              <a:spLocks noChangeArrowheads="1"/>
            </p:cNvSpPr>
            <p:nvPr/>
          </p:nvSpPr>
          <p:spPr bwMode="auto">
            <a:xfrm>
              <a:off x="15037446" y="9510759"/>
              <a:ext cx="204502" cy="210263"/>
            </a:xfrm>
            <a:custGeom>
              <a:avLst/>
              <a:gdLst>
                <a:gd name="T0" fmla="*/ 165 w 313"/>
                <a:gd name="T1" fmla="*/ 0 h 324"/>
                <a:gd name="T2" fmla="*/ 312 w 313"/>
                <a:gd name="T3" fmla="*/ 121 h 324"/>
                <a:gd name="T4" fmla="*/ 312 w 313"/>
                <a:gd name="T5" fmla="*/ 121 h 324"/>
                <a:gd name="T6" fmla="*/ 148 w 313"/>
                <a:gd name="T7" fmla="*/ 323 h 324"/>
                <a:gd name="T8" fmla="*/ 0 w 313"/>
                <a:gd name="T9" fmla="*/ 202 h 324"/>
                <a:gd name="T10" fmla="*/ 0 w 313"/>
                <a:gd name="T11" fmla="*/ 202 h 324"/>
                <a:gd name="T12" fmla="*/ 165 w 313"/>
                <a:gd name="T13" fmla="*/ 0 h 324"/>
              </a:gdLst>
              <a:ahLst/>
              <a:cxnLst>
                <a:cxn ang="0">
                  <a:pos x="T0" y="T1"/>
                </a:cxn>
                <a:cxn ang="0">
                  <a:pos x="T2" y="T3"/>
                </a:cxn>
                <a:cxn ang="0">
                  <a:pos x="T4" y="T5"/>
                </a:cxn>
                <a:cxn ang="0">
                  <a:pos x="T6" y="T7"/>
                </a:cxn>
                <a:cxn ang="0">
                  <a:pos x="T8" y="T9"/>
                </a:cxn>
                <a:cxn ang="0">
                  <a:pos x="T10" y="T11"/>
                </a:cxn>
                <a:cxn ang="0">
                  <a:pos x="T12" y="T13"/>
                </a:cxn>
              </a:cxnLst>
              <a:rect l="0" t="0" r="r" b="b"/>
              <a:pathLst>
                <a:path w="313" h="324">
                  <a:moveTo>
                    <a:pt x="165" y="0"/>
                  </a:moveTo>
                  <a:lnTo>
                    <a:pt x="312" y="121"/>
                  </a:lnTo>
                  <a:lnTo>
                    <a:pt x="312" y="121"/>
                  </a:lnTo>
                  <a:cubicBezTo>
                    <a:pt x="291" y="202"/>
                    <a:pt x="223" y="285"/>
                    <a:pt x="148" y="323"/>
                  </a:cubicBezTo>
                  <a:lnTo>
                    <a:pt x="0" y="202"/>
                  </a:lnTo>
                  <a:lnTo>
                    <a:pt x="0" y="202"/>
                  </a:lnTo>
                  <a:cubicBezTo>
                    <a:pt x="22" y="121"/>
                    <a:pt x="90" y="37"/>
                    <a:pt x="165" y="0"/>
                  </a:cubicBez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86" name="Freeform 285">
              <a:extLst>
                <a:ext uri="{FF2B5EF4-FFF2-40B4-BE49-F238E27FC236}">
                  <a16:creationId xmlns:a16="http://schemas.microsoft.com/office/drawing/2014/main" id="{BF71471C-BC6E-81CB-9254-04BB2BB3A325}"/>
                </a:ext>
              </a:extLst>
            </p:cNvPr>
            <p:cNvSpPr>
              <a:spLocks noChangeArrowheads="1"/>
            </p:cNvSpPr>
            <p:nvPr/>
          </p:nvSpPr>
          <p:spPr bwMode="auto">
            <a:xfrm>
              <a:off x="14697662" y="9223565"/>
              <a:ext cx="503216" cy="475844"/>
            </a:xfrm>
            <a:custGeom>
              <a:avLst/>
              <a:gdLst>
                <a:gd name="connsiteX0" fmla="*/ 163485 w 503216"/>
                <a:gd name="connsiteY0" fmla="*/ 199 h 475844"/>
                <a:gd name="connsiteX1" fmla="*/ 186688 w 503216"/>
                <a:gd name="connsiteY1" fmla="*/ 7147 h 475844"/>
                <a:gd name="connsiteX2" fmla="*/ 193964 w 503216"/>
                <a:gd name="connsiteY2" fmla="*/ 14297 h 475844"/>
                <a:gd name="connsiteX3" fmla="*/ 194559 w 503216"/>
                <a:gd name="connsiteY3" fmla="*/ 13566 h 475844"/>
                <a:gd name="connsiteX4" fmla="*/ 486026 w 503216"/>
                <a:gd name="connsiteY4" fmla="*/ 251432 h 475844"/>
                <a:gd name="connsiteX5" fmla="*/ 484762 w 503216"/>
                <a:gd name="connsiteY5" fmla="*/ 252974 h 475844"/>
                <a:gd name="connsiteX6" fmla="*/ 493961 w 503216"/>
                <a:gd name="connsiteY6" fmla="*/ 261935 h 475844"/>
                <a:gd name="connsiteX7" fmla="*/ 501535 w 503216"/>
                <a:gd name="connsiteY7" fmla="*/ 317483 h 475844"/>
                <a:gd name="connsiteX8" fmla="*/ 378512 w 503216"/>
                <a:gd name="connsiteY8" fmla="*/ 468773 h 475844"/>
                <a:gd name="connsiteX9" fmla="*/ 339173 w 503216"/>
                <a:gd name="connsiteY9" fmla="*/ 475670 h 475844"/>
                <a:gd name="connsiteX10" fmla="*/ 311014 w 503216"/>
                <a:gd name="connsiteY10" fmla="*/ 464962 h 475844"/>
                <a:gd name="connsiteX11" fmla="*/ 310885 w 503216"/>
                <a:gd name="connsiteY11" fmla="*/ 465120 h 475844"/>
                <a:gd name="connsiteX12" fmla="*/ 310410 w 503216"/>
                <a:gd name="connsiteY12" fmla="*/ 464732 h 475844"/>
                <a:gd name="connsiteX13" fmla="*/ 309841 w 503216"/>
                <a:gd name="connsiteY13" fmla="*/ 464516 h 475844"/>
                <a:gd name="connsiteX14" fmla="*/ 309531 w 503216"/>
                <a:gd name="connsiteY14" fmla="*/ 464016 h 475844"/>
                <a:gd name="connsiteX15" fmla="*/ 20071 w 503216"/>
                <a:gd name="connsiteY15" fmla="*/ 227907 h 475844"/>
                <a:gd name="connsiteX16" fmla="*/ 21387 w 503216"/>
                <a:gd name="connsiteY16" fmla="*/ 226291 h 475844"/>
                <a:gd name="connsiteX17" fmla="*/ 19338 w 503216"/>
                <a:gd name="connsiteY17" fmla="*/ 225518 h 475844"/>
                <a:gd name="connsiteX18" fmla="*/ 1682 w 503216"/>
                <a:gd name="connsiteY18" fmla="*/ 158551 h 475844"/>
                <a:gd name="connsiteX19" fmla="*/ 124054 w 503216"/>
                <a:gd name="connsiteY19" fmla="*/ 6977 h 475844"/>
                <a:gd name="connsiteX20" fmla="*/ 163485 w 503216"/>
                <a:gd name="connsiteY20" fmla="*/ 199 h 475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3216" h="475844">
                  <a:moveTo>
                    <a:pt x="163485" y="199"/>
                  </a:moveTo>
                  <a:cubicBezTo>
                    <a:pt x="172219" y="873"/>
                    <a:pt x="180020" y="3246"/>
                    <a:pt x="186688" y="7147"/>
                  </a:cubicBezTo>
                  <a:lnTo>
                    <a:pt x="193964" y="14297"/>
                  </a:lnTo>
                  <a:lnTo>
                    <a:pt x="194559" y="13566"/>
                  </a:lnTo>
                  <a:lnTo>
                    <a:pt x="486026" y="251432"/>
                  </a:lnTo>
                  <a:lnTo>
                    <a:pt x="484762" y="252974"/>
                  </a:lnTo>
                  <a:lnTo>
                    <a:pt x="493961" y="261935"/>
                  </a:lnTo>
                  <a:cubicBezTo>
                    <a:pt x="502390" y="275455"/>
                    <a:pt x="505441" y="294397"/>
                    <a:pt x="501535" y="317483"/>
                  </a:cubicBezTo>
                  <a:cubicBezTo>
                    <a:pt x="491772" y="379047"/>
                    <a:pt x="436444" y="446505"/>
                    <a:pt x="378512" y="468773"/>
                  </a:cubicBezTo>
                  <a:cubicBezTo>
                    <a:pt x="364029" y="474340"/>
                    <a:pt x="350767" y="476510"/>
                    <a:pt x="339173" y="475670"/>
                  </a:cubicBezTo>
                  <a:lnTo>
                    <a:pt x="311014" y="464962"/>
                  </a:lnTo>
                  <a:lnTo>
                    <a:pt x="310885" y="465120"/>
                  </a:lnTo>
                  <a:lnTo>
                    <a:pt x="310410" y="464732"/>
                  </a:lnTo>
                  <a:lnTo>
                    <a:pt x="309841" y="464516"/>
                  </a:lnTo>
                  <a:lnTo>
                    <a:pt x="309531" y="464016"/>
                  </a:lnTo>
                  <a:lnTo>
                    <a:pt x="20071" y="227907"/>
                  </a:lnTo>
                  <a:lnTo>
                    <a:pt x="21387" y="226291"/>
                  </a:lnTo>
                  <a:lnTo>
                    <a:pt x="19338" y="225518"/>
                  </a:lnTo>
                  <a:cubicBezTo>
                    <a:pt x="3635" y="212614"/>
                    <a:pt x="-3525" y="189258"/>
                    <a:pt x="1682" y="158551"/>
                  </a:cubicBezTo>
                  <a:cubicBezTo>
                    <a:pt x="11445" y="97137"/>
                    <a:pt x="66122" y="29844"/>
                    <a:pt x="124054" y="6977"/>
                  </a:cubicBezTo>
                  <a:cubicBezTo>
                    <a:pt x="138537" y="1424"/>
                    <a:pt x="151840" y="-699"/>
                    <a:pt x="163485" y="199"/>
                  </a:cubicBez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287" name="Freeform 517">
              <a:extLst>
                <a:ext uri="{FF2B5EF4-FFF2-40B4-BE49-F238E27FC236}">
                  <a16:creationId xmlns:a16="http://schemas.microsoft.com/office/drawing/2014/main" id="{2701659F-B5CE-BFF5-2C3B-CD4EBCFA6FBC}"/>
                </a:ext>
              </a:extLst>
            </p:cNvPr>
            <p:cNvSpPr>
              <a:spLocks noChangeArrowheads="1"/>
            </p:cNvSpPr>
            <p:nvPr/>
          </p:nvSpPr>
          <p:spPr bwMode="auto">
            <a:xfrm>
              <a:off x="14740775" y="9268814"/>
              <a:ext cx="129613" cy="152657"/>
            </a:xfrm>
            <a:custGeom>
              <a:avLst/>
              <a:gdLst>
                <a:gd name="T0" fmla="*/ 84 w 200"/>
                <a:gd name="T1" fmla="*/ 212 h 232"/>
                <a:gd name="T2" fmla="*/ 84 w 200"/>
                <a:gd name="T3" fmla="*/ 212 h 232"/>
                <a:gd name="T4" fmla="*/ 191 w 200"/>
                <a:gd name="T5" fmla="*/ 81 h 232"/>
                <a:gd name="T6" fmla="*/ 191 w 200"/>
                <a:gd name="T7" fmla="*/ 81 h 232"/>
                <a:gd name="T8" fmla="*/ 115 w 200"/>
                <a:gd name="T9" fmla="*/ 19 h 232"/>
                <a:gd name="T10" fmla="*/ 115 w 200"/>
                <a:gd name="T11" fmla="*/ 19 h 232"/>
                <a:gd name="T12" fmla="*/ 8 w 200"/>
                <a:gd name="T13" fmla="*/ 150 h 232"/>
                <a:gd name="T14" fmla="*/ 8 w 200"/>
                <a:gd name="T15" fmla="*/ 150 h 232"/>
                <a:gd name="T16" fmla="*/ 84 w 200"/>
                <a:gd name="T17" fmla="*/ 21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32">
                  <a:moveTo>
                    <a:pt x="84" y="212"/>
                  </a:moveTo>
                  <a:lnTo>
                    <a:pt x="84" y="212"/>
                  </a:lnTo>
                  <a:cubicBezTo>
                    <a:pt x="134" y="193"/>
                    <a:pt x="182" y="134"/>
                    <a:pt x="191" y="81"/>
                  </a:cubicBezTo>
                  <a:lnTo>
                    <a:pt x="191" y="81"/>
                  </a:lnTo>
                  <a:cubicBezTo>
                    <a:pt x="199" y="28"/>
                    <a:pt x="165" y="0"/>
                    <a:pt x="115" y="19"/>
                  </a:cubicBezTo>
                  <a:lnTo>
                    <a:pt x="115" y="19"/>
                  </a:lnTo>
                  <a:cubicBezTo>
                    <a:pt x="65" y="38"/>
                    <a:pt x="17" y="97"/>
                    <a:pt x="8" y="150"/>
                  </a:cubicBezTo>
                  <a:lnTo>
                    <a:pt x="8" y="150"/>
                  </a:lnTo>
                  <a:cubicBezTo>
                    <a:pt x="0" y="203"/>
                    <a:pt x="34" y="231"/>
                    <a:pt x="84" y="212"/>
                  </a:cubicBezTo>
                </a:path>
              </a:pathLst>
            </a:custGeom>
            <a:solidFill>
              <a:schemeClr val="accent2">
                <a:lumMod val="60000"/>
                <a:lumOff val="40000"/>
              </a:schemeClr>
            </a:solidFill>
            <a:ln>
              <a:noFill/>
            </a:ln>
            <a:effectLst/>
          </p:spPr>
          <p:txBody>
            <a:bodyPr wrap="none" anchor="ctr"/>
            <a:lstStyle/>
            <a:p>
              <a:endParaRPr lang="en-US" sz="6532" dirty="0">
                <a:latin typeface="Lato Light" panose="020F0502020204030203" pitchFamily="34" charset="0"/>
              </a:endParaRPr>
            </a:p>
          </p:txBody>
        </p:sp>
        <p:sp>
          <p:nvSpPr>
            <p:cNvPr id="288" name="Freeform 519">
              <a:extLst>
                <a:ext uri="{FF2B5EF4-FFF2-40B4-BE49-F238E27FC236}">
                  <a16:creationId xmlns:a16="http://schemas.microsoft.com/office/drawing/2014/main" id="{59579D75-5B57-2E88-9B74-68FC581E7DE7}"/>
                </a:ext>
              </a:extLst>
            </p:cNvPr>
            <p:cNvSpPr>
              <a:spLocks noChangeArrowheads="1"/>
            </p:cNvSpPr>
            <p:nvPr/>
          </p:nvSpPr>
          <p:spPr bwMode="auto">
            <a:xfrm>
              <a:off x="12321321" y="8940459"/>
              <a:ext cx="2500102" cy="3390117"/>
            </a:xfrm>
            <a:custGeom>
              <a:avLst/>
              <a:gdLst>
                <a:gd name="T0" fmla="*/ 505 w 3829"/>
                <a:gd name="T1" fmla="*/ 5189 h 5190"/>
                <a:gd name="T2" fmla="*/ 505 w 3829"/>
                <a:gd name="T3" fmla="*/ 5189 h 5190"/>
                <a:gd name="T4" fmla="*/ 299 w 3829"/>
                <a:gd name="T5" fmla="*/ 5131 h 5190"/>
                <a:gd name="T6" fmla="*/ 20 w 3829"/>
                <a:gd name="T7" fmla="*/ 4965 h 5190"/>
                <a:gd name="T8" fmla="*/ 20 w 3829"/>
                <a:gd name="T9" fmla="*/ 4965 h 5190"/>
                <a:gd name="T10" fmla="*/ 9 w 3829"/>
                <a:gd name="T11" fmla="*/ 4922 h 5190"/>
                <a:gd name="T12" fmla="*/ 9 w 3829"/>
                <a:gd name="T13" fmla="*/ 4922 h 5190"/>
                <a:gd name="T14" fmla="*/ 52 w 3829"/>
                <a:gd name="T15" fmla="*/ 4911 h 5190"/>
                <a:gd name="T16" fmla="*/ 332 w 3829"/>
                <a:gd name="T17" fmla="*/ 5076 h 5190"/>
                <a:gd name="T18" fmla="*/ 332 w 3829"/>
                <a:gd name="T19" fmla="*/ 5076 h 5190"/>
                <a:gd name="T20" fmla="*/ 681 w 3829"/>
                <a:gd name="T21" fmla="*/ 5075 h 5190"/>
                <a:gd name="T22" fmla="*/ 681 w 3829"/>
                <a:gd name="T23" fmla="*/ 5075 h 5190"/>
                <a:gd name="T24" fmla="*/ 841 w 3829"/>
                <a:gd name="T25" fmla="*/ 4764 h 5190"/>
                <a:gd name="T26" fmla="*/ 835 w 3829"/>
                <a:gd name="T27" fmla="*/ 4680 h 5190"/>
                <a:gd name="T28" fmla="*/ 835 w 3829"/>
                <a:gd name="T29" fmla="*/ 4680 h 5190"/>
                <a:gd name="T30" fmla="*/ 1637 w 3829"/>
                <a:gd name="T31" fmla="*/ 453 h 5190"/>
                <a:gd name="T32" fmla="*/ 1637 w 3829"/>
                <a:gd name="T33" fmla="*/ 453 h 5190"/>
                <a:gd name="T34" fmla="*/ 2452 w 3829"/>
                <a:gd name="T35" fmla="*/ 199 h 5190"/>
                <a:gd name="T36" fmla="*/ 2452 w 3829"/>
                <a:gd name="T37" fmla="*/ 199 h 5190"/>
                <a:gd name="T38" fmla="*/ 3812 w 3829"/>
                <a:gd name="T39" fmla="*/ 589 h 5190"/>
                <a:gd name="T40" fmla="*/ 3812 w 3829"/>
                <a:gd name="T41" fmla="*/ 589 h 5190"/>
                <a:gd name="T42" fmla="*/ 3818 w 3829"/>
                <a:gd name="T43" fmla="*/ 633 h 5190"/>
                <a:gd name="T44" fmla="*/ 3818 w 3829"/>
                <a:gd name="T45" fmla="*/ 633 h 5190"/>
                <a:gd name="T46" fmla="*/ 3774 w 3829"/>
                <a:gd name="T47" fmla="*/ 640 h 5190"/>
                <a:gd name="T48" fmla="*/ 3774 w 3829"/>
                <a:gd name="T49" fmla="*/ 640 h 5190"/>
                <a:gd name="T50" fmla="*/ 2473 w 3829"/>
                <a:gd name="T51" fmla="*/ 258 h 5190"/>
                <a:gd name="T52" fmla="*/ 2473 w 3829"/>
                <a:gd name="T53" fmla="*/ 258 h 5190"/>
                <a:gd name="T54" fmla="*/ 1652 w 3829"/>
                <a:gd name="T55" fmla="*/ 514 h 5190"/>
                <a:gd name="T56" fmla="*/ 1652 w 3829"/>
                <a:gd name="T57" fmla="*/ 514 h 5190"/>
                <a:gd name="T58" fmla="*/ 898 w 3829"/>
                <a:gd name="T59" fmla="*/ 4675 h 5190"/>
                <a:gd name="T60" fmla="*/ 904 w 3829"/>
                <a:gd name="T61" fmla="*/ 4760 h 5190"/>
                <a:gd name="T62" fmla="*/ 904 w 3829"/>
                <a:gd name="T63" fmla="*/ 4760 h 5190"/>
                <a:gd name="T64" fmla="*/ 714 w 3829"/>
                <a:gd name="T65" fmla="*/ 5129 h 5190"/>
                <a:gd name="T66" fmla="*/ 714 w 3829"/>
                <a:gd name="T67" fmla="*/ 5129 h 5190"/>
                <a:gd name="T68" fmla="*/ 505 w 3829"/>
                <a:gd name="T69" fmla="*/ 5189 h 5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29" h="5190">
                  <a:moveTo>
                    <a:pt x="505" y="5189"/>
                  </a:moveTo>
                  <a:lnTo>
                    <a:pt x="505" y="5189"/>
                  </a:lnTo>
                  <a:cubicBezTo>
                    <a:pt x="435" y="5189"/>
                    <a:pt x="364" y="5169"/>
                    <a:pt x="299" y="5131"/>
                  </a:cubicBezTo>
                  <a:lnTo>
                    <a:pt x="20" y="4965"/>
                  </a:lnTo>
                  <a:lnTo>
                    <a:pt x="20" y="4965"/>
                  </a:lnTo>
                  <a:cubicBezTo>
                    <a:pt x="4" y="4956"/>
                    <a:pt x="0" y="4937"/>
                    <a:pt x="9" y="4922"/>
                  </a:cubicBezTo>
                  <a:lnTo>
                    <a:pt x="9" y="4922"/>
                  </a:lnTo>
                  <a:cubicBezTo>
                    <a:pt x="17" y="4907"/>
                    <a:pt x="37" y="4902"/>
                    <a:pt x="52" y="4911"/>
                  </a:cubicBezTo>
                  <a:lnTo>
                    <a:pt x="332" y="5076"/>
                  </a:lnTo>
                  <a:lnTo>
                    <a:pt x="332" y="5076"/>
                  </a:lnTo>
                  <a:cubicBezTo>
                    <a:pt x="441" y="5142"/>
                    <a:pt x="572" y="5142"/>
                    <a:pt x="681" y="5075"/>
                  </a:cubicBezTo>
                  <a:lnTo>
                    <a:pt x="681" y="5075"/>
                  </a:lnTo>
                  <a:cubicBezTo>
                    <a:pt x="790" y="5008"/>
                    <a:pt x="850" y="4892"/>
                    <a:pt x="841" y="4764"/>
                  </a:cubicBezTo>
                  <a:lnTo>
                    <a:pt x="835" y="4680"/>
                  </a:lnTo>
                  <a:lnTo>
                    <a:pt x="835" y="4680"/>
                  </a:lnTo>
                  <a:cubicBezTo>
                    <a:pt x="737" y="3299"/>
                    <a:pt x="554" y="730"/>
                    <a:pt x="1637" y="453"/>
                  </a:cubicBezTo>
                  <a:lnTo>
                    <a:pt x="1637" y="453"/>
                  </a:lnTo>
                  <a:cubicBezTo>
                    <a:pt x="2010" y="357"/>
                    <a:pt x="2266" y="265"/>
                    <a:pt x="2452" y="199"/>
                  </a:cubicBezTo>
                  <a:lnTo>
                    <a:pt x="2452" y="199"/>
                  </a:lnTo>
                  <a:cubicBezTo>
                    <a:pt x="3007" y="0"/>
                    <a:pt x="3046" y="11"/>
                    <a:pt x="3812" y="589"/>
                  </a:cubicBezTo>
                  <a:lnTo>
                    <a:pt x="3812" y="589"/>
                  </a:lnTo>
                  <a:cubicBezTo>
                    <a:pt x="3826" y="600"/>
                    <a:pt x="3828" y="620"/>
                    <a:pt x="3818" y="633"/>
                  </a:cubicBezTo>
                  <a:lnTo>
                    <a:pt x="3818" y="633"/>
                  </a:lnTo>
                  <a:cubicBezTo>
                    <a:pt x="3808" y="648"/>
                    <a:pt x="3788" y="650"/>
                    <a:pt x="3774" y="640"/>
                  </a:cubicBezTo>
                  <a:lnTo>
                    <a:pt x="3774" y="640"/>
                  </a:lnTo>
                  <a:cubicBezTo>
                    <a:pt x="3013" y="65"/>
                    <a:pt x="3003" y="69"/>
                    <a:pt x="2473" y="258"/>
                  </a:cubicBezTo>
                  <a:lnTo>
                    <a:pt x="2473" y="258"/>
                  </a:lnTo>
                  <a:cubicBezTo>
                    <a:pt x="2286" y="325"/>
                    <a:pt x="2029" y="417"/>
                    <a:pt x="1652" y="514"/>
                  </a:cubicBezTo>
                  <a:lnTo>
                    <a:pt x="1652" y="514"/>
                  </a:lnTo>
                  <a:cubicBezTo>
                    <a:pt x="621" y="778"/>
                    <a:pt x="801" y="3313"/>
                    <a:pt x="898" y="4675"/>
                  </a:cubicBezTo>
                  <a:lnTo>
                    <a:pt x="904" y="4760"/>
                  </a:lnTo>
                  <a:lnTo>
                    <a:pt x="904" y="4760"/>
                  </a:lnTo>
                  <a:cubicBezTo>
                    <a:pt x="915" y="4911"/>
                    <a:pt x="844" y="5049"/>
                    <a:pt x="714" y="5129"/>
                  </a:cubicBezTo>
                  <a:lnTo>
                    <a:pt x="714" y="5129"/>
                  </a:lnTo>
                  <a:cubicBezTo>
                    <a:pt x="649" y="5169"/>
                    <a:pt x="577" y="5189"/>
                    <a:pt x="505" y="5189"/>
                  </a:cubicBez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289" name="Freeform 520">
              <a:extLst>
                <a:ext uri="{FF2B5EF4-FFF2-40B4-BE49-F238E27FC236}">
                  <a16:creationId xmlns:a16="http://schemas.microsoft.com/office/drawing/2014/main" id="{B3A66FE6-453C-A0BD-F216-1A39A517EFAD}"/>
                </a:ext>
              </a:extLst>
            </p:cNvPr>
            <p:cNvSpPr>
              <a:spLocks noChangeArrowheads="1"/>
            </p:cNvSpPr>
            <p:nvPr/>
          </p:nvSpPr>
          <p:spPr bwMode="auto">
            <a:xfrm>
              <a:off x="13303504" y="11852446"/>
              <a:ext cx="1468954" cy="849688"/>
            </a:xfrm>
            <a:custGeom>
              <a:avLst/>
              <a:gdLst>
                <a:gd name="T0" fmla="*/ 1849 w 2250"/>
                <a:gd name="T1" fmla="*/ 1068 h 1299"/>
                <a:gd name="T2" fmla="*/ 1849 w 2250"/>
                <a:gd name="T3" fmla="*/ 1068 h 1299"/>
                <a:gd name="T4" fmla="*/ 401 w 2250"/>
                <a:gd name="T5" fmla="*/ 1068 h 1299"/>
                <a:gd name="T6" fmla="*/ 401 w 2250"/>
                <a:gd name="T7" fmla="*/ 1068 h 1299"/>
                <a:gd name="T8" fmla="*/ 401 w 2250"/>
                <a:gd name="T9" fmla="*/ 231 h 1299"/>
                <a:gd name="T10" fmla="*/ 401 w 2250"/>
                <a:gd name="T11" fmla="*/ 231 h 1299"/>
                <a:gd name="T12" fmla="*/ 1849 w 2250"/>
                <a:gd name="T13" fmla="*/ 231 h 1299"/>
                <a:gd name="T14" fmla="*/ 1849 w 2250"/>
                <a:gd name="T15" fmla="*/ 231 h 1299"/>
                <a:gd name="T16" fmla="*/ 1849 w 2250"/>
                <a:gd name="T17" fmla="*/ 1068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0" h="1299">
                  <a:moveTo>
                    <a:pt x="1849" y="1068"/>
                  </a:moveTo>
                  <a:lnTo>
                    <a:pt x="1849" y="1068"/>
                  </a:lnTo>
                  <a:cubicBezTo>
                    <a:pt x="1449" y="1298"/>
                    <a:pt x="800" y="1298"/>
                    <a:pt x="401" y="1068"/>
                  </a:cubicBezTo>
                  <a:lnTo>
                    <a:pt x="401" y="1068"/>
                  </a:lnTo>
                  <a:cubicBezTo>
                    <a:pt x="0" y="836"/>
                    <a:pt x="0" y="462"/>
                    <a:pt x="401" y="231"/>
                  </a:cubicBezTo>
                  <a:lnTo>
                    <a:pt x="401" y="231"/>
                  </a:lnTo>
                  <a:cubicBezTo>
                    <a:pt x="800" y="0"/>
                    <a:pt x="1449" y="0"/>
                    <a:pt x="1849" y="231"/>
                  </a:cubicBezTo>
                  <a:lnTo>
                    <a:pt x="1849" y="231"/>
                  </a:lnTo>
                  <a:cubicBezTo>
                    <a:pt x="2249" y="462"/>
                    <a:pt x="2249" y="837"/>
                    <a:pt x="1849" y="1068"/>
                  </a:cubicBez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290" name="Freeform 521">
              <a:extLst>
                <a:ext uri="{FF2B5EF4-FFF2-40B4-BE49-F238E27FC236}">
                  <a16:creationId xmlns:a16="http://schemas.microsoft.com/office/drawing/2014/main" id="{CB74A380-D854-CB08-EDF9-930473F85672}"/>
                </a:ext>
              </a:extLst>
            </p:cNvPr>
            <p:cNvSpPr>
              <a:spLocks noChangeArrowheads="1"/>
            </p:cNvSpPr>
            <p:nvPr/>
          </p:nvSpPr>
          <p:spPr bwMode="auto">
            <a:xfrm>
              <a:off x="14075425" y="11898531"/>
              <a:ext cx="342757" cy="426285"/>
            </a:xfrm>
            <a:custGeom>
              <a:avLst/>
              <a:gdLst>
                <a:gd name="T0" fmla="*/ 430 w 525"/>
                <a:gd name="T1" fmla="*/ 325 h 653"/>
                <a:gd name="T2" fmla="*/ 430 w 525"/>
                <a:gd name="T3" fmla="*/ 325 h 653"/>
                <a:gd name="T4" fmla="*/ 520 w 525"/>
                <a:gd name="T5" fmla="*/ 483 h 653"/>
                <a:gd name="T6" fmla="*/ 520 w 525"/>
                <a:gd name="T7" fmla="*/ 483 h 653"/>
                <a:gd name="T8" fmla="*/ 507 w 525"/>
                <a:gd name="T9" fmla="*/ 560 h 653"/>
                <a:gd name="T10" fmla="*/ 507 w 525"/>
                <a:gd name="T11" fmla="*/ 560 h 653"/>
                <a:gd name="T12" fmla="*/ 332 w 525"/>
                <a:gd name="T13" fmla="*/ 614 h 653"/>
                <a:gd name="T14" fmla="*/ 332 w 525"/>
                <a:gd name="T15" fmla="*/ 614 h 653"/>
                <a:gd name="T16" fmla="*/ 15 w 525"/>
                <a:gd name="T17" fmla="*/ 244 h 653"/>
                <a:gd name="T18" fmla="*/ 15 w 525"/>
                <a:gd name="T19" fmla="*/ 244 h 653"/>
                <a:gd name="T20" fmla="*/ 430 w 525"/>
                <a:gd name="T21" fmla="*/ 325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5" h="653">
                  <a:moveTo>
                    <a:pt x="430" y="325"/>
                  </a:moveTo>
                  <a:lnTo>
                    <a:pt x="430" y="325"/>
                  </a:lnTo>
                  <a:cubicBezTo>
                    <a:pt x="488" y="350"/>
                    <a:pt x="524" y="414"/>
                    <a:pt x="520" y="483"/>
                  </a:cubicBezTo>
                  <a:lnTo>
                    <a:pt x="520" y="483"/>
                  </a:lnTo>
                  <a:cubicBezTo>
                    <a:pt x="517" y="516"/>
                    <a:pt x="513" y="546"/>
                    <a:pt x="507" y="560"/>
                  </a:cubicBezTo>
                  <a:lnTo>
                    <a:pt x="507" y="560"/>
                  </a:lnTo>
                  <a:cubicBezTo>
                    <a:pt x="489" y="599"/>
                    <a:pt x="428" y="652"/>
                    <a:pt x="332" y="614"/>
                  </a:cubicBezTo>
                  <a:lnTo>
                    <a:pt x="332" y="614"/>
                  </a:lnTo>
                  <a:cubicBezTo>
                    <a:pt x="236" y="576"/>
                    <a:pt x="23" y="375"/>
                    <a:pt x="15" y="244"/>
                  </a:cubicBezTo>
                  <a:lnTo>
                    <a:pt x="15" y="244"/>
                  </a:lnTo>
                  <a:cubicBezTo>
                    <a:pt x="0" y="0"/>
                    <a:pt x="278" y="260"/>
                    <a:pt x="430" y="325"/>
                  </a:cubicBezTo>
                </a:path>
              </a:pathLst>
            </a:custGeom>
            <a:solidFill>
              <a:schemeClr val="accent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291" name="Freeform 522">
              <a:extLst>
                <a:ext uri="{FF2B5EF4-FFF2-40B4-BE49-F238E27FC236}">
                  <a16:creationId xmlns:a16="http://schemas.microsoft.com/office/drawing/2014/main" id="{FCC2DF57-C495-2FBE-18A7-B325ED49FFC4}"/>
                </a:ext>
              </a:extLst>
            </p:cNvPr>
            <p:cNvSpPr>
              <a:spLocks noChangeArrowheads="1"/>
            </p:cNvSpPr>
            <p:nvPr/>
          </p:nvSpPr>
          <p:spPr bwMode="auto">
            <a:xfrm>
              <a:off x="13525288" y="12143356"/>
              <a:ext cx="478130" cy="391721"/>
            </a:xfrm>
            <a:custGeom>
              <a:avLst/>
              <a:gdLst>
                <a:gd name="T0" fmla="*/ 709 w 733"/>
                <a:gd name="T1" fmla="*/ 352 h 600"/>
                <a:gd name="T2" fmla="*/ 709 w 733"/>
                <a:gd name="T3" fmla="*/ 352 h 600"/>
                <a:gd name="T4" fmla="*/ 721 w 733"/>
                <a:gd name="T5" fmla="*/ 518 h 600"/>
                <a:gd name="T6" fmla="*/ 721 w 733"/>
                <a:gd name="T7" fmla="*/ 518 h 600"/>
                <a:gd name="T8" fmla="*/ 544 w 733"/>
                <a:gd name="T9" fmla="*/ 587 h 600"/>
                <a:gd name="T10" fmla="*/ 544 w 733"/>
                <a:gd name="T11" fmla="*/ 587 h 600"/>
                <a:gd name="T12" fmla="*/ 98 w 733"/>
                <a:gd name="T13" fmla="*/ 290 h 600"/>
                <a:gd name="T14" fmla="*/ 98 w 733"/>
                <a:gd name="T15" fmla="*/ 290 h 600"/>
                <a:gd name="T16" fmla="*/ 647 w 733"/>
                <a:gd name="T17" fmla="*/ 312 h 600"/>
                <a:gd name="T18" fmla="*/ 709 w 733"/>
                <a:gd name="T19" fmla="*/ 352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600">
                  <a:moveTo>
                    <a:pt x="709" y="352"/>
                  </a:moveTo>
                  <a:lnTo>
                    <a:pt x="709" y="352"/>
                  </a:lnTo>
                  <a:cubicBezTo>
                    <a:pt x="709" y="352"/>
                    <a:pt x="732" y="493"/>
                    <a:pt x="721" y="518"/>
                  </a:cubicBezTo>
                  <a:lnTo>
                    <a:pt x="721" y="518"/>
                  </a:lnTo>
                  <a:cubicBezTo>
                    <a:pt x="709" y="544"/>
                    <a:pt x="643" y="599"/>
                    <a:pt x="544" y="587"/>
                  </a:cubicBezTo>
                  <a:lnTo>
                    <a:pt x="544" y="587"/>
                  </a:lnTo>
                  <a:cubicBezTo>
                    <a:pt x="445" y="575"/>
                    <a:pt x="161" y="477"/>
                    <a:pt x="98" y="290"/>
                  </a:cubicBezTo>
                  <a:lnTo>
                    <a:pt x="98" y="290"/>
                  </a:lnTo>
                  <a:cubicBezTo>
                    <a:pt x="0" y="0"/>
                    <a:pt x="647" y="312"/>
                    <a:pt x="647" y="312"/>
                  </a:cubicBezTo>
                  <a:lnTo>
                    <a:pt x="709" y="352"/>
                  </a:lnTo>
                </a:path>
              </a:pathLst>
            </a:custGeom>
            <a:solidFill>
              <a:schemeClr val="accent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292" name="Freeform 523">
              <a:extLst>
                <a:ext uri="{FF2B5EF4-FFF2-40B4-BE49-F238E27FC236}">
                  <a16:creationId xmlns:a16="http://schemas.microsoft.com/office/drawing/2014/main" id="{9872541F-0774-39F8-6AFA-B95E401E47E4}"/>
                </a:ext>
              </a:extLst>
            </p:cNvPr>
            <p:cNvSpPr>
              <a:spLocks noChangeArrowheads="1"/>
            </p:cNvSpPr>
            <p:nvPr/>
          </p:nvSpPr>
          <p:spPr bwMode="auto">
            <a:xfrm>
              <a:off x="13793154" y="10821298"/>
              <a:ext cx="625027" cy="1624491"/>
            </a:xfrm>
            <a:custGeom>
              <a:avLst/>
              <a:gdLst>
                <a:gd name="T0" fmla="*/ 23 w 955"/>
                <a:gd name="T1" fmla="*/ 130 h 2485"/>
                <a:gd name="T2" fmla="*/ 0 w 955"/>
                <a:gd name="T3" fmla="*/ 2323 h 2485"/>
                <a:gd name="T4" fmla="*/ 0 w 955"/>
                <a:gd name="T5" fmla="*/ 2323 h 2485"/>
                <a:gd name="T6" fmla="*/ 120 w 955"/>
                <a:gd name="T7" fmla="*/ 2476 h 2485"/>
                <a:gd name="T8" fmla="*/ 120 w 955"/>
                <a:gd name="T9" fmla="*/ 2476 h 2485"/>
                <a:gd name="T10" fmla="*/ 147 w 955"/>
                <a:gd name="T11" fmla="*/ 2478 h 2485"/>
                <a:gd name="T12" fmla="*/ 147 w 955"/>
                <a:gd name="T13" fmla="*/ 2478 h 2485"/>
                <a:gd name="T14" fmla="*/ 277 w 955"/>
                <a:gd name="T15" fmla="*/ 2425 h 2485"/>
                <a:gd name="T16" fmla="*/ 277 w 955"/>
                <a:gd name="T17" fmla="*/ 2425 h 2485"/>
                <a:gd name="T18" fmla="*/ 307 w 955"/>
                <a:gd name="T19" fmla="*/ 2336 h 2485"/>
                <a:gd name="T20" fmla="*/ 334 w 955"/>
                <a:gd name="T21" fmla="*/ 1400 h 2485"/>
                <a:gd name="T22" fmla="*/ 474 w 955"/>
                <a:gd name="T23" fmla="*/ 563 h 2485"/>
                <a:gd name="T24" fmla="*/ 668 w 955"/>
                <a:gd name="T25" fmla="*/ 2044 h 2485"/>
                <a:gd name="T26" fmla="*/ 668 w 955"/>
                <a:gd name="T27" fmla="*/ 2044 h 2485"/>
                <a:gd name="T28" fmla="*/ 721 w 955"/>
                <a:gd name="T29" fmla="*/ 2142 h 2485"/>
                <a:gd name="T30" fmla="*/ 721 w 955"/>
                <a:gd name="T31" fmla="*/ 2142 h 2485"/>
                <a:gd name="T32" fmla="*/ 808 w 955"/>
                <a:gd name="T33" fmla="*/ 2166 h 2485"/>
                <a:gd name="T34" fmla="*/ 808 w 955"/>
                <a:gd name="T35" fmla="*/ 2166 h 2485"/>
                <a:gd name="T36" fmla="*/ 926 w 955"/>
                <a:gd name="T37" fmla="*/ 2108 h 2485"/>
                <a:gd name="T38" fmla="*/ 926 w 955"/>
                <a:gd name="T39" fmla="*/ 2108 h 2485"/>
                <a:gd name="T40" fmla="*/ 954 w 955"/>
                <a:gd name="T41" fmla="*/ 2029 h 2485"/>
                <a:gd name="T42" fmla="*/ 877 w 955"/>
                <a:gd name="T43" fmla="*/ 1137 h 2485"/>
                <a:gd name="T44" fmla="*/ 849 w 955"/>
                <a:gd name="T45" fmla="*/ 0 h 2485"/>
                <a:gd name="T46" fmla="*/ 23 w 955"/>
                <a:gd name="T47" fmla="*/ 130 h 2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5" h="2485">
                  <a:moveTo>
                    <a:pt x="23" y="130"/>
                  </a:moveTo>
                  <a:lnTo>
                    <a:pt x="0" y="2323"/>
                  </a:lnTo>
                  <a:lnTo>
                    <a:pt x="0" y="2323"/>
                  </a:lnTo>
                  <a:cubicBezTo>
                    <a:pt x="3" y="2400"/>
                    <a:pt x="53" y="2464"/>
                    <a:pt x="120" y="2476"/>
                  </a:cubicBezTo>
                  <a:lnTo>
                    <a:pt x="120" y="2476"/>
                  </a:lnTo>
                  <a:cubicBezTo>
                    <a:pt x="128" y="2477"/>
                    <a:pt x="137" y="2478"/>
                    <a:pt x="147" y="2478"/>
                  </a:cubicBezTo>
                  <a:lnTo>
                    <a:pt x="147" y="2478"/>
                  </a:lnTo>
                  <a:cubicBezTo>
                    <a:pt x="215" y="2484"/>
                    <a:pt x="254" y="2456"/>
                    <a:pt x="277" y="2425"/>
                  </a:cubicBezTo>
                  <a:lnTo>
                    <a:pt x="277" y="2425"/>
                  </a:lnTo>
                  <a:cubicBezTo>
                    <a:pt x="295" y="2400"/>
                    <a:pt x="305" y="2369"/>
                    <a:pt x="307" y="2336"/>
                  </a:cubicBezTo>
                  <a:lnTo>
                    <a:pt x="334" y="1400"/>
                  </a:lnTo>
                  <a:lnTo>
                    <a:pt x="474" y="563"/>
                  </a:lnTo>
                  <a:lnTo>
                    <a:pt x="668" y="2044"/>
                  </a:lnTo>
                  <a:lnTo>
                    <a:pt x="668" y="2044"/>
                  </a:lnTo>
                  <a:cubicBezTo>
                    <a:pt x="671" y="2084"/>
                    <a:pt x="690" y="2121"/>
                    <a:pt x="721" y="2142"/>
                  </a:cubicBezTo>
                  <a:lnTo>
                    <a:pt x="721" y="2142"/>
                  </a:lnTo>
                  <a:cubicBezTo>
                    <a:pt x="742" y="2156"/>
                    <a:pt x="771" y="2167"/>
                    <a:pt x="808" y="2166"/>
                  </a:cubicBezTo>
                  <a:lnTo>
                    <a:pt x="808" y="2166"/>
                  </a:lnTo>
                  <a:cubicBezTo>
                    <a:pt x="864" y="2164"/>
                    <a:pt x="903" y="2134"/>
                    <a:pt x="926" y="2108"/>
                  </a:cubicBezTo>
                  <a:lnTo>
                    <a:pt x="926" y="2108"/>
                  </a:lnTo>
                  <a:cubicBezTo>
                    <a:pt x="945" y="2087"/>
                    <a:pt x="954" y="2059"/>
                    <a:pt x="954" y="2029"/>
                  </a:cubicBezTo>
                  <a:lnTo>
                    <a:pt x="877" y="1137"/>
                  </a:lnTo>
                  <a:lnTo>
                    <a:pt x="849" y="0"/>
                  </a:lnTo>
                  <a:lnTo>
                    <a:pt x="23" y="130"/>
                  </a:ln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293" name="Freeform 524">
              <a:extLst>
                <a:ext uri="{FF2B5EF4-FFF2-40B4-BE49-F238E27FC236}">
                  <a16:creationId xmlns:a16="http://schemas.microsoft.com/office/drawing/2014/main" id="{936B0E15-96D2-9B0F-957F-3DB917B0B761}"/>
                </a:ext>
              </a:extLst>
            </p:cNvPr>
            <p:cNvSpPr>
              <a:spLocks noChangeArrowheads="1"/>
            </p:cNvSpPr>
            <p:nvPr/>
          </p:nvSpPr>
          <p:spPr bwMode="auto">
            <a:xfrm>
              <a:off x="13879563" y="9623093"/>
              <a:ext cx="138255" cy="201621"/>
            </a:xfrm>
            <a:custGeom>
              <a:avLst/>
              <a:gdLst>
                <a:gd name="T0" fmla="*/ 175 w 211"/>
                <a:gd name="T1" fmla="*/ 0 h 307"/>
                <a:gd name="T2" fmla="*/ 209 w 211"/>
                <a:gd name="T3" fmla="*/ 200 h 307"/>
                <a:gd name="T4" fmla="*/ 209 w 211"/>
                <a:gd name="T5" fmla="*/ 200 h 307"/>
                <a:gd name="T6" fmla="*/ 135 w 211"/>
                <a:gd name="T7" fmla="*/ 288 h 307"/>
                <a:gd name="T8" fmla="*/ 135 w 211"/>
                <a:gd name="T9" fmla="*/ 288 h 307"/>
                <a:gd name="T10" fmla="*/ 35 w 211"/>
                <a:gd name="T11" fmla="*/ 257 h 307"/>
                <a:gd name="T12" fmla="*/ 0 w 211"/>
                <a:gd name="T13" fmla="*/ 32 h 307"/>
                <a:gd name="T14" fmla="*/ 175 w 211"/>
                <a:gd name="T15" fmla="*/ 0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1" h="307">
                  <a:moveTo>
                    <a:pt x="175" y="0"/>
                  </a:moveTo>
                  <a:lnTo>
                    <a:pt x="209" y="200"/>
                  </a:lnTo>
                  <a:lnTo>
                    <a:pt x="209" y="200"/>
                  </a:lnTo>
                  <a:cubicBezTo>
                    <a:pt x="209" y="200"/>
                    <a:pt x="210" y="269"/>
                    <a:pt x="135" y="288"/>
                  </a:cubicBezTo>
                  <a:lnTo>
                    <a:pt x="135" y="288"/>
                  </a:lnTo>
                  <a:cubicBezTo>
                    <a:pt x="58" y="306"/>
                    <a:pt x="35" y="257"/>
                    <a:pt x="35" y="257"/>
                  </a:cubicBezTo>
                  <a:lnTo>
                    <a:pt x="0" y="32"/>
                  </a:lnTo>
                  <a:lnTo>
                    <a:pt x="175" y="0"/>
                  </a:ln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94" name="Freeform 525">
              <a:extLst>
                <a:ext uri="{FF2B5EF4-FFF2-40B4-BE49-F238E27FC236}">
                  <a16:creationId xmlns:a16="http://schemas.microsoft.com/office/drawing/2014/main" id="{CDF89226-A927-6C8A-7368-687FCAFDFAD5}"/>
                </a:ext>
              </a:extLst>
            </p:cNvPr>
            <p:cNvSpPr>
              <a:spLocks noChangeArrowheads="1"/>
            </p:cNvSpPr>
            <p:nvPr/>
          </p:nvSpPr>
          <p:spPr bwMode="auto">
            <a:xfrm>
              <a:off x="13637618" y="9271695"/>
              <a:ext cx="449327" cy="449327"/>
            </a:xfrm>
            <a:custGeom>
              <a:avLst/>
              <a:gdLst>
                <a:gd name="T0" fmla="*/ 139 w 686"/>
                <a:gd name="T1" fmla="*/ 548 h 687"/>
                <a:gd name="T2" fmla="*/ 139 w 686"/>
                <a:gd name="T3" fmla="*/ 548 h 687"/>
                <a:gd name="T4" fmla="*/ 573 w 686"/>
                <a:gd name="T5" fmla="*/ 572 h 687"/>
                <a:gd name="T6" fmla="*/ 573 w 686"/>
                <a:gd name="T7" fmla="*/ 572 h 687"/>
                <a:gd name="T8" fmla="*/ 546 w 686"/>
                <a:gd name="T9" fmla="*/ 137 h 687"/>
                <a:gd name="T10" fmla="*/ 546 w 686"/>
                <a:gd name="T11" fmla="*/ 137 h 687"/>
                <a:gd name="T12" fmla="*/ 113 w 686"/>
                <a:gd name="T13" fmla="*/ 113 h 687"/>
                <a:gd name="T14" fmla="*/ 113 w 686"/>
                <a:gd name="T15" fmla="*/ 113 h 687"/>
                <a:gd name="T16" fmla="*/ 139 w 686"/>
                <a:gd name="T17" fmla="*/ 548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6" h="687">
                  <a:moveTo>
                    <a:pt x="139" y="548"/>
                  </a:moveTo>
                  <a:lnTo>
                    <a:pt x="139" y="548"/>
                  </a:lnTo>
                  <a:cubicBezTo>
                    <a:pt x="266" y="675"/>
                    <a:pt x="461" y="686"/>
                    <a:pt x="573" y="572"/>
                  </a:cubicBezTo>
                  <a:lnTo>
                    <a:pt x="573" y="572"/>
                  </a:lnTo>
                  <a:cubicBezTo>
                    <a:pt x="685" y="458"/>
                    <a:pt x="673" y="263"/>
                    <a:pt x="546" y="137"/>
                  </a:cubicBezTo>
                  <a:lnTo>
                    <a:pt x="546" y="137"/>
                  </a:lnTo>
                  <a:cubicBezTo>
                    <a:pt x="419" y="10"/>
                    <a:pt x="225" y="0"/>
                    <a:pt x="113" y="113"/>
                  </a:cubicBezTo>
                  <a:lnTo>
                    <a:pt x="113" y="113"/>
                  </a:lnTo>
                  <a:cubicBezTo>
                    <a:pt x="0" y="227"/>
                    <a:pt x="12" y="422"/>
                    <a:pt x="139" y="548"/>
                  </a:cubicBez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95" name="Freeform 527">
              <a:extLst>
                <a:ext uri="{FF2B5EF4-FFF2-40B4-BE49-F238E27FC236}">
                  <a16:creationId xmlns:a16="http://schemas.microsoft.com/office/drawing/2014/main" id="{99C8E7ED-B160-170E-B434-96CCC5C5091A}"/>
                </a:ext>
              </a:extLst>
            </p:cNvPr>
            <p:cNvSpPr>
              <a:spLocks noChangeArrowheads="1"/>
            </p:cNvSpPr>
            <p:nvPr/>
          </p:nvSpPr>
          <p:spPr bwMode="auto">
            <a:xfrm>
              <a:off x="14101348" y="11189977"/>
              <a:ext cx="172818" cy="1036909"/>
            </a:xfrm>
            <a:custGeom>
              <a:avLst/>
              <a:gdLst>
                <a:gd name="T0" fmla="*/ 0 w 264"/>
                <a:gd name="T1" fmla="*/ 0 h 1589"/>
                <a:gd name="T2" fmla="*/ 194 w 264"/>
                <a:gd name="T3" fmla="*/ 1481 h 1589"/>
                <a:gd name="T4" fmla="*/ 194 w 264"/>
                <a:gd name="T5" fmla="*/ 1481 h 1589"/>
                <a:gd name="T6" fmla="*/ 247 w 264"/>
                <a:gd name="T7" fmla="*/ 1579 h 1589"/>
                <a:gd name="T8" fmla="*/ 247 w 264"/>
                <a:gd name="T9" fmla="*/ 1579 h 1589"/>
                <a:gd name="T10" fmla="*/ 263 w 264"/>
                <a:gd name="T11" fmla="*/ 1588 h 1589"/>
                <a:gd name="T12" fmla="*/ 263 w 264"/>
                <a:gd name="T13" fmla="*/ 1588 h 1589"/>
                <a:gd name="T14" fmla="*/ 84 w 264"/>
                <a:gd name="T15" fmla="*/ 176 h 1589"/>
                <a:gd name="T16" fmla="*/ 84 w 264"/>
                <a:gd name="T17" fmla="*/ 176 h 1589"/>
                <a:gd name="T18" fmla="*/ 0 w 264"/>
                <a:gd name="T19" fmla="*/ 0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1589">
                  <a:moveTo>
                    <a:pt x="0" y="0"/>
                  </a:moveTo>
                  <a:lnTo>
                    <a:pt x="194" y="1481"/>
                  </a:lnTo>
                  <a:lnTo>
                    <a:pt x="194" y="1481"/>
                  </a:lnTo>
                  <a:cubicBezTo>
                    <a:pt x="197" y="1521"/>
                    <a:pt x="216" y="1558"/>
                    <a:pt x="247" y="1579"/>
                  </a:cubicBezTo>
                  <a:lnTo>
                    <a:pt x="247" y="1579"/>
                  </a:lnTo>
                  <a:cubicBezTo>
                    <a:pt x="252" y="1582"/>
                    <a:pt x="257" y="1586"/>
                    <a:pt x="263" y="1588"/>
                  </a:cubicBezTo>
                  <a:lnTo>
                    <a:pt x="263" y="1588"/>
                  </a:lnTo>
                  <a:cubicBezTo>
                    <a:pt x="223" y="1558"/>
                    <a:pt x="106" y="314"/>
                    <a:pt x="84" y="176"/>
                  </a:cubicBezTo>
                  <a:lnTo>
                    <a:pt x="84" y="176"/>
                  </a:lnTo>
                  <a:cubicBezTo>
                    <a:pt x="63" y="38"/>
                    <a:pt x="0" y="0"/>
                    <a:pt x="0" y="0"/>
                  </a:cubicBezTo>
                </a:path>
              </a:pathLst>
            </a:custGeom>
            <a:solidFill>
              <a:schemeClr val="accent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296" name="Freeform 295">
              <a:extLst>
                <a:ext uri="{FF2B5EF4-FFF2-40B4-BE49-F238E27FC236}">
                  <a16:creationId xmlns:a16="http://schemas.microsoft.com/office/drawing/2014/main" id="{66224E0E-2D75-5A0E-1CA6-52FB65E2B807}"/>
                </a:ext>
              </a:extLst>
            </p:cNvPr>
            <p:cNvSpPr>
              <a:spLocks noChangeArrowheads="1"/>
            </p:cNvSpPr>
            <p:nvPr/>
          </p:nvSpPr>
          <p:spPr bwMode="auto">
            <a:xfrm>
              <a:off x="14214232" y="8938991"/>
              <a:ext cx="246501" cy="571115"/>
            </a:xfrm>
            <a:custGeom>
              <a:avLst/>
              <a:gdLst>
                <a:gd name="connsiteX0" fmla="*/ 71845 w 246501"/>
                <a:gd name="connsiteY0" fmla="*/ 494 h 571115"/>
                <a:gd name="connsiteX1" fmla="*/ 91960 w 246501"/>
                <a:gd name="connsiteY1" fmla="*/ 12581 h 571115"/>
                <a:gd name="connsiteX2" fmla="*/ 104338 w 246501"/>
                <a:gd name="connsiteY2" fmla="*/ 27507 h 571115"/>
                <a:gd name="connsiteX3" fmla="*/ 148640 w 246501"/>
                <a:gd name="connsiteY3" fmla="*/ 100191 h 571115"/>
                <a:gd name="connsiteX4" fmla="*/ 161670 w 246501"/>
                <a:gd name="connsiteY4" fmla="*/ 143671 h 571115"/>
                <a:gd name="connsiteX5" fmla="*/ 162974 w 246501"/>
                <a:gd name="connsiteY5" fmla="*/ 187151 h 571115"/>
                <a:gd name="connsiteX6" fmla="*/ 162657 w 246501"/>
                <a:gd name="connsiteY6" fmla="*/ 187238 h 571115"/>
                <a:gd name="connsiteX7" fmla="*/ 246501 w 246501"/>
                <a:gd name="connsiteY7" fmla="*/ 571115 h 571115"/>
                <a:gd name="connsiteX8" fmla="*/ 119940 w 246501"/>
                <a:gd name="connsiteY8" fmla="*/ 506242 h 571115"/>
                <a:gd name="connsiteX9" fmla="*/ 95906 w 246501"/>
                <a:gd name="connsiteY9" fmla="*/ 203545 h 571115"/>
                <a:gd name="connsiteX10" fmla="*/ 54173 w 246501"/>
                <a:gd name="connsiteY10" fmla="*/ 144969 h 571115"/>
                <a:gd name="connsiteX11" fmla="*/ 6614 w 246501"/>
                <a:gd name="connsiteY11" fmla="*/ 125500 h 571115"/>
                <a:gd name="connsiteX12" fmla="*/ 98 w 246501"/>
                <a:gd name="connsiteY12" fmla="*/ 114468 h 571115"/>
                <a:gd name="connsiteX13" fmla="*/ 12477 w 246501"/>
                <a:gd name="connsiteY13" fmla="*/ 106031 h 571115"/>
                <a:gd name="connsiteX14" fmla="*/ 41143 w 246501"/>
                <a:gd name="connsiteY14" fmla="*/ 111872 h 571115"/>
                <a:gd name="connsiteX15" fmla="*/ 18340 w 246501"/>
                <a:gd name="connsiteY15" fmla="*/ 49572 h 571115"/>
                <a:gd name="connsiteX16" fmla="*/ 37886 w 246501"/>
                <a:gd name="connsiteY16" fmla="*/ 11932 h 571115"/>
                <a:gd name="connsiteX17" fmla="*/ 48310 w 246501"/>
                <a:gd name="connsiteY17" fmla="*/ 5442 h 571115"/>
                <a:gd name="connsiteX18" fmla="*/ 71845 w 246501"/>
                <a:gd name="connsiteY18" fmla="*/ 494 h 57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6501" h="571115">
                  <a:moveTo>
                    <a:pt x="71845" y="494"/>
                  </a:moveTo>
                  <a:cubicBezTo>
                    <a:pt x="79745" y="1873"/>
                    <a:pt x="87074" y="6092"/>
                    <a:pt x="91960" y="12581"/>
                  </a:cubicBezTo>
                  <a:lnTo>
                    <a:pt x="104338" y="27507"/>
                  </a:lnTo>
                  <a:lnTo>
                    <a:pt x="148640" y="100191"/>
                  </a:lnTo>
                  <a:cubicBezTo>
                    <a:pt x="156458" y="113170"/>
                    <a:pt x="160368" y="128096"/>
                    <a:pt x="161670" y="143671"/>
                  </a:cubicBezTo>
                  <a:lnTo>
                    <a:pt x="162974" y="187151"/>
                  </a:lnTo>
                  <a:lnTo>
                    <a:pt x="162657" y="187238"/>
                  </a:lnTo>
                  <a:lnTo>
                    <a:pt x="246501" y="571115"/>
                  </a:lnTo>
                  <a:lnTo>
                    <a:pt x="119940" y="506242"/>
                  </a:lnTo>
                  <a:lnTo>
                    <a:pt x="95906" y="203545"/>
                  </a:lnTo>
                  <a:lnTo>
                    <a:pt x="54173" y="144969"/>
                  </a:lnTo>
                  <a:lnTo>
                    <a:pt x="6614" y="125500"/>
                  </a:lnTo>
                  <a:cubicBezTo>
                    <a:pt x="2053" y="123553"/>
                    <a:pt x="-553" y="119010"/>
                    <a:pt x="98" y="114468"/>
                  </a:cubicBezTo>
                  <a:cubicBezTo>
                    <a:pt x="1402" y="108627"/>
                    <a:pt x="6614" y="105382"/>
                    <a:pt x="12477" y="106031"/>
                  </a:cubicBezTo>
                  <a:lnTo>
                    <a:pt x="41143" y="111872"/>
                  </a:lnTo>
                  <a:lnTo>
                    <a:pt x="18340" y="49572"/>
                  </a:lnTo>
                  <a:cubicBezTo>
                    <a:pt x="17038" y="34646"/>
                    <a:pt x="24856" y="19720"/>
                    <a:pt x="37886" y="11932"/>
                  </a:cubicBezTo>
                  <a:lnTo>
                    <a:pt x="48310" y="5442"/>
                  </a:lnTo>
                  <a:cubicBezTo>
                    <a:pt x="55476" y="575"/>
                    <a:pt x="63946" y="-885"/>
                    <a:pt x="71845" y="494"/>
                  </a:cubicBezTo>
                  <a:close/>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6532" dirty="0">
                <a:latin typeface="Lato Light" panose="020F0502020204030203" pitchFamily="34" charset="0"/>
              </a:endParaRPr>
            </a:p>
          </p:txBody>
        </p:sp>
        <p:sp>
          <p:nvSpPr>
            <p:cNvPr id="297" name="Freeform 296">
              <a:extLst>
                <a:ext uri="{FF2B5EF4-FFF2-40B4-BE49-F238E27FC236}">
                  <a16:creationId xmlns:a16="http://schemas.microsoft.com/office/drawing/2014/main" id="{0C2C5334-C033-CC8A-D94C-860182C691BE}"/>
                </a:ext>
              </a:extLst>
            </p:cNvPr>
            <p:cNvSpPr>
              <a:spLocks noChangeArrowheads="1"/>
            </p:cNvSpPr>
            <p:nvPr/>
          </p:nvSpPr>
          <p:spPr bwMode="auto">
            <a:xfrm>
              <a:off x="13322590" y="9416925"/>
              <a:ext cx="1140795" cy="1645016"/>
            </a:xfrm>
            <a:custGeom>
              <a:avLst/>
              <a:gdLst>
                <a:gd name="connsiteX0" fmla="*/ 1026797 w 1140795"/>
                <a:gd name="connsiteY0" fmla="*/ 94 h 1645016"/>
                <a:gd name="connsiteX1" fmla="*/ 1132398 w 1140795"/>
                <a:gd name="connsiteY1" fmla="*/ 42621 h 1645016"/>
                <a:gd name="connsiteX2" fmla="*/ 1060263 w 1140795"/>
                <a:gd name="connsiteY2" fmla="*/ 456091 h 1645016"/>
                <a:gd name="connsiteX3" fmla="*/ 1014028 w 1140795"/>
                <a:gd name="connsiteY3" fmla="*/ 550307 h 1645016"/>
                <a:gd name="connsiteX4" fmla="*/ 1023212 w 1140795"/>
                <a:gd name="connsiteY4" fmla="*/ 594010 h 1645016"/>
                <a:gd name="connsiteX5" fmla="*/ 1031214 w 1140795"/>
                <a:gd name="connsiteY5" fmla="*/ 1402810 h 1645016"/>
                <a:gd name="connsiteX6" fmla="*/ 838911 w 1140795"/>
                <a:gd name="connsiteY6" fmla="*/ 1592132 h 1645016"/>
                <a:gd name="connsiteX7" fmla="*/ 652495 w 1140795"/>
                <a:gd name="connsiteY7" fmla="*/ 1645011 h 1645016"/>
                <a:gd name="connsiteX8" fmla="*/ 467386 w 1140795"/>
                <a:gd name="connsiteY8" fmla="*/ 1503346 h 1645016"/>
                <a:gd name="connsiteX9" fmla="*/ 464361 w 1140795"/>
                <a:gd name="connsiteY9" fmla="*/ 957741 h 1645016"/>
                <a:gd name="connsiteX10" fmla="*/ 451401 w 1140795"/>
                <a:gd name="connsiteY10" fmla="*/ 788376 h 1645016"/>
                <a:gd name="connsiteX11" fmla="*/ 434057 w 1140795"/>
                <a:gd name="connsiteY11" fmla="*/ 765087 h 1645016"/>
                <a:gd name="connsiteX12" fmla="*/ 3943 w 1140795"/>
                <a:gd name="connsiteY12" fmla="*/ 396658 h 1645016"/>
                <a:gd name="connsiteX13" fmla="*/ 37950 w 1140795"/>
                <a:gd name="connsiteY13" fmla="*/ 264771 h 1645016"/>
                <a:gd name="connsiteX14" fmla="*/ 65008 w 1140795"/>
                <a:gd name="connsiteY14" fmla="*/ 253019 h 1645016"/>
                <a:gd name="connsiteX15" fmla="*/ 91576 w 1140795"/>
                <a:gd name="connsiteY15" fmla="*/ 270647 h 1645016"/>
                <a:gd name="connsiteX16" fmla="*/ 414182 w 1140795"/>
                <a:gd name="connsiteY16" fmla="*/ 467145 h 1645016"/>
                <a:gd name="connsiteX17" fmla="*/ 421609 w 1140795"/>
                <a:gd name="connsiteY17" fmla="*/ 466085 h 1645016"/>
                <a:gd name="connsiteX18" fmla="*/ 421600 w 1140795"/>
                <a:gd name="connsiteY18" fmla="*/ 465994 h 1645016"/>
                <a:gd name="connsiteX19" fmla="*/ 664922 w 1140795"/>
                <a:gd name="connsiteY19" fmla="*/ 341303 h 1645016"/>
                <a:gd name="connsiteX20" fmla="*/ 828893 w 1140795"/>
                <a:gd name="connsiteY20" fmla="*/ 282688 h 1645016"/>
                <a:gd name="connsiteX21" fmla="*/ 867195 w 1140795"/>
                <a:gd name="connsiteY21" fmla="*/ 285414 h 1645016"/>
                <a:gd name="connsiteX22" fmla="*/ 879070 w 1140795"/>
                <a:gd name="connsiteY22" fmla="*/ 282411 h 1645016"/>
                <a:gd name="connsiteX23" fmla="*/ 979212 w 1140795"/>
                <a:gd name="connsiteY23" fmla="*/ 166933 h 1645016"/>
                <a:gd name="connsiteX24" fmla="*/ 994856 w 1140795"/>
                <a:gd name="connsiteY24" fmla="*/ 27573 h 1645016"/>
                <a:gd name="connsiteX25" fmla="*/ 1026797 w 1140795"/>
                <a:gd name="connsiteY25" fmla="*/ 94 h 164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0795" h="1645016">
                  <a:moveTo>
                    <a:pt x="1026797" y="94"/>
                  </a:moveTo>
                  <a:cubicBezTo>
                    <a:pt x="1065257" y="5328"/>
                    <a:pt x="1124576" y="16450"/>
                    <a:pt x="1132398" y="42621"/>
                  </a:cubicBezTo>
                  <a:cubicBezTo>
                    <a:pt x="1142664" y="76398"/>
                    <a:pt x="1161415" y="224887"/>
                    <a:pt x="1060263" y="456091"/>
                  </a:cubicBezTo>
                  <a:lnTo>
                    <a:pt x="1014028" y="550307"/>
                  </a:lnTo>
                  <a:lnTo>
                    <a:pt x="1023212" y="594010"/>
                  </a:lnTo>
                  <a:cubicBezTo>
                    <a:pt x="1072054" y="901066"/>
                    <a:pt x="1060649" y="1331325"/>
                    <a:pt x="1031214" y="1402810"/>
                  </a:cubicBezTo>
                  <a:cubicBezTo>
                    <a:pt x="994585" y="1490290"/>
                    <a:pt x="903012" y="1555573"/>
                    <a:pt x="838911" y="1592132"/>
                  </a:cubicBezTo>
                  <a:cubicBezTo>
                    <a:pt x="782005" y="1624774"/>
                    <a:pt x="717904" y="1645011"/>
                    <a:pt x="652495" y="1645011"/>
                  </a:cubicBezTo>
                  <a:cubicBezTo>
                    <a:pt x="587085" y="1645664"/>
                    <a:pt x="462808" y="1587562"/>
                    <a:pt x="467386" y="1503346"/>
                  </a:cubicBezTo>
                  <a:cubicBezTo>
                    <a:pt x="477852" y="1308149"/>
                    <a:pt x="474418" y="1128457"/>
                    <a:pt x="464361" y="957741"/>
                  </a:cubicBezTo>
                  <a:lnTo>
                    <a:pt x="451401" y="788376"/>
                  </a:lnTo>
                  <a:lnTo>
                    <a:pt x="434057" y="765087"/>
                  </a:lnTo>
                  <a:cubicBezTo>
                    <a:pt x="327112" y="662523"/>
                    <a:pt x="58877" y="598324"/>
                    <a:pt x="3943" y="396658"/>
                  </a:cubicBezTo>
                  <a:cubicBezTo>
                    <a:pt x="-10445" y="344426"/>
                    <a:pt x="17676" y="296111"/>
                    <a:pt x="37950" y="264771"/>
                  </a:cubicBezTo>
                  <a:cubicBezTo>
                    <a:pt x="44163" y="255631"/>
                    <a:pt x="54626" y="251877"/>
                    <a:pt x="65008" y="253019"/>
                  </a:cubicBezTo>
                  <a:cubicBezTo>
                    <a:pt x="75390" y="254162"/>
                    <a:pt x="85690" y="260201"/>
                    <a:pt x="91576" y="270647"/>
                  </a:cubicBezTo>
                  <a:cubicBezTo>
                    <a:pt x="204307" y="476884"/>
                    <a:pt x="373616" y="471671"/>
                    <a:pt x="414182" y="467145"/>
                  </a:cubicBezTo>
                  <a:lnTo>
                    <a:pt x="421609" y="466085"/>
                  </a:lnTo>
                  <a:lnTo>
                    <a:pt x="421600" y="465994"/>
                  </a:lnTo>
                  <a:cubicBezTo>
                    <a:pt x="421600" y="465994"/>
                    <a:pt x="461500" y="422907"/>
                    <a:pt x="664922" y="341303"/>
                  </a:cubicBezTo>
                  <a:cubicBezTo>
                    <a:pt x="666966" y="340487"/>
                    <a:pt x="748983" y="287903"/>
                    <a:pt x="828893" y="282688"/>
                  </a:cubicBezTo>
                  <a:lnTo>
                    <a:pt x="867195" y="285414"/>
                  </a:lnTo>
                  <a:lnTo>
                    <a:pt x="879070" y="282411"/>
                  </a:lnTo>
                  <a:cubicBezTo>
                    <a:pt x="922011" y="268018"/>
                    <a:pt x="967804" y="236286"/>
                    <a:pt x="979212" y="166933"/>
                  </a:cubicBezTo>
                  <a:cubicBezTo>
                    <a:pt x="990945" y="94963"/>
                    <a:pt x="994856" y="52435"/>
                    <a:pt x="994856" y="27573"/>
                  </a:cubicBezTo>
                  <a:cubicBezTo>
                    <a:pt x="996160" y="11216"/>
                    <a:pt x="1009849" y="-1215"/>
                    <a:pt x="1026797" y="94"/>
                  </a:cubicBezTo>
                  <a:close/>
                </a:path>
              </a:pathLst>
            </a:custGeom>
            <a:solidFill>
              <a:schemeClr val="accent1"/>
            </a:solidFill>
            <a:ln>
              <a:noFill/>
            </a:ln>
            <a:effectLst/>
          </p:spPr>
          <p:txBody>
            <a:bodyPr wrap="square" anchor="ctr">
              <a:noAutofit/>
            </a:bodyPr>
            <a:lstStyle/>
            <a:p>
              <a:endParaRPr lang="en-US" sz="6532" dirty="0">
                <a:latin typeface="Lato Light" panose="020F0502020204030203" pitchFamily="34" charset="0"/>
              </a:endParaRPr>
            </a:p>
          </p:txBody>
        </p:sp>
        <p:sp>
          <p:nvSpPr>
            <p:cNvPr id="298" name="Freeform 297">
              <a:extLst>
                <a:ext uri="{FF2B5EF4-FFF2-40B4-BE49-F238E27FC236}">
                  <a16:creationId xmlns:a16="http://schemas.microsoft.com/office/drawing/2014/main" id="{2D2A71B8-CA13-3861-A89F-EEF77A99A404}"/>
                </a:ext>
              </a:extLst>
            </p:cNvPr>
            <p:cNvSpPr>
              <a:spLocks noChangeArrowheads="1"/>
            </p:cNvSpPr>
            <p:nvPr/>
          </p:nvSpPr>
          <p:spPr bwMode="auto">
            <a:xfrm>
              <a:off x="13192387" y="9220017"/>
              <a:ext cx="211274" cy="581000"/>
            </a:xfrm>
            <a:custGeom>
              <a:avLst/>
              <a:gdLst>
                <a:gd name="connsiteX0" fmla="*/ 63623 w 211274"/>
                <a:gd name="connsiteY0" fmla="*/ 860 h 581000"/>
                <a:gd name="connsiteX1" fmla="*/ 75294 w 211274"/>
                <a:gd name="connsiteY1" fmla="*/ 3466 h 581000"/>
                <a:gd name="connsiteX2" fmla="*/ 106416 w 211274"/>
                <a:gd name="connsiteY2" fmla="*/ 32783 h 581000"/>
                <a:gd name="connsiteX3" fmla="*/ 105768 w 211274"/>
                <a:gd name="connsiteY3" fmla="*/ 99236 h 581000"/>
                <a:gd name="connsiteX4" fmla="*/ 131055 w 211274"/>
                <a:gd name="connsiteY4" fmla="*/ 84252 h 581000"/>
                <a:gd name="connsiteX5" fmla="*/ 145319 w 211274"/>
                <a:gd name="connsiteY5" fmla="*/ 87509 h 581000"/>
                <a:gd name="connsiteX6" fmla="*/ 143374 w 211274"/>
                <a:gd name="connsiteY6" fmla="*/ 100539 h 581000"/>
                <a:gd name="connsiteX7" fmla="*/ 105768 w 211274"/>
                <a:gd name="connsiteY7" fmla="*/ 134417 h 581000"/>
                <a:gd name="connsiteX8" fmla="*/ 86241 w 211274"/>
                <a:gd name="connsiteY8" fmla="*/ 203933 h 581000"/>
                <a:gd name="connsiteX9" fmla="*/ 211274 w 211274"/>
                <a:gd name="connsiteY9" fmla="*/ 475816 h 581000"/>
                <a:gd name="connsiteX10" fmla="*/ 131465 w 211274"/>
                <a:gd name="connsiteY10" fmla="*/ 581000 h 581000"/>
                <a:gd name="connsiteX11" fmla="*/ 18994 w 211274"/>
                <a:gd name="connsiteY11" fmla="*/ 211378 h 581000"/>
                <a:gd name="connsiteX12" fmla="*/ 17588 w 211274"/>
                <a:gd name="connsiteY12" fmla="*/ 211294 h 581000"/>
                <a:gd name="connsiteX13" fmla="*/ 3972 w 211274"/>
                <a:gd name="connsiteY13" fmla="*/ 169598 h 581000"/>
                <a:gd name="connsiteX14" fmla="*/ 2027 w 211274"/>
                <a:gd name="connsiteY14" fmla="*/ 123993 h 581000"/>
                <a:gd name="connsiteX15" fmla="*/ 18885 w 211274"/>
                <a:gd name="connsiteY15" fmla="*/ 40601 h 581000"/>
                <a:gd name="connsiteX16" fmla="*/ 24720 w 211274"/>
                <a:gd name="connsiteY16" fmla="*/ 23011 h 581000"/>
                <a:gd name="connsiteX17" fmla="*/ 63623 w 211274"/>
                <a:gd name="connsiteY17" fmla="*/ 860 h 5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1274" h="581000">
                  <a:moveTo>
                    <a:pt x="63623" y="860"/>
                  </a:moveTo>
                  <a:lnTo>
                    <a:pt x="75294" y="3466"/>
                  </a:lnTo>
                  <a:cubicBezTo>
                    <a:pt x="90207" y="6723"/>
                    <a:pt x="101878" y="17799"/>
                    <a:pt x="106416" y="32783"/>
                  </a:cubicBezTo>
                  <a:lnTo>
                    <a:pt x="105768" y="99236"/>
                  </a:lnTo>
                  <a:lnTo>
                    <a:pt x="131055" y="84252"/>
                  </a:lnTo>
                  <a:cubicBezTo>
                    <a:pt x="135593" y="80994"/>
                    <a:pt x="142077" y="82297"/>
                    <a:pt x="145319" y="87509"/>
                  </a:cubicBezTo>
                  <a:cubicBezTo>
                    <a:pt x="147913" y="91418"/>
                    <a:pt x="147264" y="96630"/>
                    <a:pt x="143374" y="100539"/>
                  </a:cubicBezTo>
                  <a:lnTo>
                    <a:pt x="105768" y="134417"/>
                  </a:lnTo>
                  <a:lnTo>
                    <a:pt x="86241" y="203933"/>
                  </a:lnTo>
                  <a:lnTo>
                    <a:pt x="211274" y="475816"/>
                  </a:lnTo>
                  <a:lnTo>
                    <a:pt x="131465" y="581000"/>
                  </a:lnTo>
                  <a:lnTo>
                    <a:pt x="18994" y="211378"/>
                  </a:lnTo>
                  <a:lnTo>
                    <a:pt x="17588" y="211294"/>
                  </a:lnTo>
                  <a:lnTo>
                    <a:pt x="3972" y="169598"/>
                  </a:lnTo>
                  <a:cubicBezTo>
                    <a:pt x="-567" y="155265"/>
                    <a:pt x="-1215" y="139629"/>
                    <a:pt x="2027" y="123993"/>
                  </a:cubicBezTo>
                  <a:lnTo>
                    <a:pt x="18885" y="40601"/>
                  </a:lnTo>
                  <a:lnTo>
                    <a:pt x="24720" y="23011"/>
                  </a:lnTo>
                  <a:cubicBezTo>
                    <a:pt x="29907" y="6723"/>
                    <a:pt x="46765" y="-3049"/>
                    <a:pt x="63623" y="860"/>
                  </a:cubicBezTo>
                  <a:close/>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6532" dirty="0">
                <a:latin typeface="Lato Light" panose="020F0502020204030203" pitchFamily="34" charset="0"/>
              </a:endParaRPr>
            </a:p>
          </p:txBody>
        </p:sp>
        <p:sp>
          <p:nvSpPr>
            <p:cNvPr id="299" name="Freeform 534">
              <a:extLst>
                <a:ext uri="{FF2B5EF4-FFF2-40B4-BE49-F238E27FC236}">
                  <a16:creationId xmlns:a16="http://schemas.microsoft.com/office/drawing/2014/main" id="{C21FF8F6-8683-28F8-EC69-9434F58208A9}"/>
                </a:ext>
              </a:extLst>
            </p:cNvPr>
            <p:cNvSpPr>
              <a:spLocks noChangeArrowheads="1"/>
            </p:cNvSpPr>
            <p:nvPr/>
          </p:nvSpPr>
          <p:spPr bwMode="auto">
            <a:xfrm>
              <a:off x="13412955" y="9951447"/>
              <a:ext cx="561660" cy="1111797"/>
            </a:xfrm>
            <a:custGeom>
              <a:avLst/>
              <a:gdLst>
                <a:gd name="T0" fmla="*/ 654 w 862"/>
                <a:gd name="T1" fmla="*/ 321 h 1701"/>
                <a:gd name="T2" fmla="*/ 654 w 862"/>
                <a:gd name="T3" fmla="*/ 321 h 1701"/>
                <a:gd name="T4" fmla="*/ 861 w 862"/>
                <a:gd name="T5" fmla="*/ 1699 h 1701"/>
                <a:gd name="T6" fmla="*/ 861 w 862"/>
                <a:gd name="T7" fmla="*/ 1699 h 1701"/>
                <a:gd name="T8" fmla="*/ 578 w 862"/>
                <a:gd name="T9" fmla="*/ 1482 h 1701"/>
                <a:gd name="T10" fmla="*/ 578 w 862"/>
                <a:gd name="T11" fmla="*/ 1482 h 1701"/>
                <a:gd name="T12" fmla="*/ 555 w 862"/>
                <a:gd name="T13" fmla="*/ 384 h 1701"/>
                <a:gd name="T14" fmla="*/ 555 w 862"/>
                <a:gd name="T15" fmla="*/ 384 h 1701"/>
                <a:gd name="T16" fmla="*/ 0 w 862"/>
                <a:gd name="T17" fmla="*/ 0 h 1701"/>
                <a:gd name="T18" fmla="*/ 0 w 862"/>
                <a:gd name="T19" fmla="*/ 0 h 1701"/>
                <a:gd name="T20" fmla="*/ 654 w 862"/>
                <a:gd name="T21" fmla="*/ 32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2" h="1701">
                  <a:moveTo>
                    <a:pt x="654" y="321"/>
                  </a:moveTo>
                  <a:lnTo>
                    <a:pt x="654" y="321"/>
                  </a:lnTo>
                  <a:cubicBezTo>
                    <a:pt x="682" y="450"/>
                    <a:pt x="603" y="1451"/>
                    <a:pt x="861" y="1699"/>
                  </a:cubicBezTo>
                  <a:lnTo>
                    <a:pt x="861" y="1699"/>
                  </a:lnTo>
                  <a:cubicBezTo>
                    <a:pt x="761" y="1700"/>
                    <a:pt x="571" y="1611"/>
                    <a:pt x="578" y="1482"/>
                  </a:cubicBezTo>
                  <a:lnTo>
                    <a:pt x="578" y="1482"/>
                  </a:lnTo>
                  <a:cubicBezTo>
                    <a:pt x="599" y="1081"/>
                    <a:pt x="582" y="723"/>
                    <a:pt x="555" y="384"/>
                  </a:cubicBezTo>
                  <a:lnTo>
                    <a:pt x="555" y="384"/>
                  </a:lnTo>
                  <a:cubicBezTo>
                    <a:pt x="453" y="252"/>
                    <a:pt x="175" y="169"/>
                    <a:pt x="0" y="0"/>
                  </a:cubicBezTo>
                  <a:lnTo>
                    <a:pt x="0" y="0"/>
                  </a:lnTo>
                  <a:cubicBezTo>
                    <a:pt x="13" y="5"/>
                    <a:pt x="626" y="193"/>
                    <a:pt x="654" y="321"/>
                  </a:cubicBezTo>
                </a:path>
              </a:pathLst>
            </a:custGeom>
            <a:solidFill>
              <a:schemeClr val="accent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300" name="Freeform 535">
              <a:extLst>
                <a:ext uri="{FF2B5EF4-FFF2-40B4-BE49-F238E27FC236}">
                  <a16:creationId xmlns:a16="http://schemas.microsoft.com/office/drawing/2014/main" id="{091A872B-ED38-0F1C-263E-0CC2E225C43B}"/>
                </a:ext>
              </a:extLst>
            </p:cNvPr>
            <p:cNvSpPr>
              <a:spLocks noChangeArrowheads="1"/>
            </p:cNvSpPr>
            <p:nvPr/>
          </p:nvSpPr>
          <p:spPr bwMode="auto">
            <a:xfrm>
              <a:off x="13862283" y="9692219"/>
              <a:ext cx="201621" cy="123852"/>
            </a:xfrm>
            <a:custGeom>
              <a:avLst/>
              <a:gdLst>
                <a:gd name="T0" fmla="*/ 307 w 308"/>
                <a:gd name="T1" fmla="*/ 46 h 188"/>
                <a:gd name="T2" fmla="*/ 264 w 308"/>
                <a:gd name="T3" fmla="*/ 0 h 188"/>
                <a:gd name="T4" fmla="*/ 264 w 308"/>
                <a:gd name="T5" fmla="*/ 0 h 188"/>
                <a:gd name="T6" fmla="*/ 133 w 308"/>
                <a:gd name="T7" fmla="*/ 87 h 188"/>
                <a:gd name="T8" fmla="*/ 133 w 308"/>
                <a:gd name="T9" fmla="*/ 87 h 188"/>
                <a:gd name="T10" fmla="*/ 28 w 308"/>
                <a:gd name="T11" fmla="*/ 108 h 188"/>
                <a:gd name="T12" fmla="*/ 0 w 308"/>
                <a:gd name="T13" fmla="*/ 187 h 188"/>
                <a:gd name="T14" fmla="*/ 0 w 308"/>
                <a:gd name="T15" fmla="*/ 187 h 188"/>
                <a:gd name="T16" fmla="*/ 307 w 308"/>
                <a:gd name="T17" fmla="*/ 4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188">
                  <a:moveTo>
                    <a:pt x="307" y="46"/>
                  </a:moveTo>
                  <a:lnTo>
                    <a:pt x="264" y="0"/>
                  </a:lnTo>
                  <a:lnTo>
                    <a:pt x="264" y="0"/>
                  </a:lnTo>
                  <a:cubicBezTo>
                    <a:pt x="264" y="0"/>
                    <a:pt x="191" y="75"/>
                    <a:pt x="133" y="87"/>
                  </a:cubicBezTo>
                  <a:lnTo>
                    <a:pt x="133" y="87"/>
                  </a:lnTo>
                  <a:cubicBezTo>
                    <a:pt x="133" y="87"/>
                    <a:pt x="63" y="107"/>
                    <a:pt x="28" y="108"/>
                  </a:cubicBezTo>
                  <a:lnTo>
                    <a:pt x="0" y="187"/>
                  </a:lnTo>
                  <a:lnTo>
                    <a:pt x="0" y="187"/>
                  </a:lnTo>
                  <a:cubicBezTo>
                    <a:pt x="0" y="187"/>
                    <a:pt x="231" y="171"/>
                    <a:pt x="307" y="46"/>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01" name="Freeform 536">
              <a:extLst>
                <a:ext uri="{FF2B5EF4-FFF2-40B4-BE49-F238E27FC236}">
                  <a16:creationId xmlns:a16="http://schemas.microsoft.com/office/drawing/2014/main" id="{C7BEA999-1089-88F8-9ACA-E6094EA68735}"/>
                </a:ext>
              </a:extLst>
            </p:cNvPr>
            <p:cNvSpPr>
              <a:spLocks noChangeArrowheads="1"/>
            </p:cNvSpPr>
            <p:nvPr/>
          </p:nvSpPr>
          <p:spPr bwMode="auto">
            <a:xfrm>
              <a:off x="13562730" y="9188166"/>
              <a:ext cx="555899" cy="466609"/>
            </a:xfrm>
            <a:custGeom>
              <a:avLst/>
              <a:gdLst>
                <a:gd name="T0" fmla="*/ 439 w 853"/>
                <a:gd name="T1" fmla="*/ 581 h 714"/>
                <a:gd name="T2" fmla="*/ 439 w 853"/>
                <a:gd name="T3" fmla="*/ 581 h 714"/>
                <a:gd name="T4" fmla="*/ 405 w 853"/>
                <a:gd name="T5" fmla="*/ 581 h 714"/>
                <a:gd name="T6" fmla="*/ 405 w 853"/>
                <a:gd name="T7" fmla="*/ 581 h 714"/>
                <a:gd name="T8" fmla="*/ 316 w 853"/>
                <a:gd name="T9" fmla="*/ 502 h 714"/>
                <a:gd name="T10" fmla="*/ 316 w 853"/>
                <a:gd name="T11" fmla="*/ 502 h 714"/>
                <a:gd name="T12" fmla="*/ 57 w 853"/>
                <a:gd name="T13" fmla="*/ 460 h 714"/>
                <a:gd name="T14" fmla="*/ 57 w 853"/>
                <a:gd name="T15" fmla="*/ 460 h 714"/>
                <a:gd name="T16" fmla="*/ 5 w 853"/>
                <a:gd name="T17" fmla="*/ 264 h 714"/>
                <a:gd name="T18" fmla="*/ 5 w 853"/>
                <a:gd name="T19" fmla="*/ 264 h 714"/>
                <a:gd name="T20" fmla="*/ 255 w 853"/>
                <a:gd name="T21" fmla="*/ 146 h 714"/>
                <a:gd name="T22" fmla="*/ 255 w 853"/>
                <a:gd name="T23" fmla="*/ 146 h 714"/>
                <a:gd name="T24" fmla="*/ 752 w 853"/>
                <a:gd name="T25" fmla="*/ 280 h 714"/>
                <a:gd name="T26" fmla="*/ 752 w 853"/>
                <a:gd name="T27" fmla="*/ 280 h 714"/>
                <a:gd name="T28" fmla="*/ 695 w 853"/>
                <a:gd name="T29" fmla="*/ 694 h 714"/>
                <a:gd name="T30" fmla="*/ 695 w 853"/>
                <a:gd name="T31" fmla="*/ 694 h 714"/>
                <a:gd name="T32" fmla="*/ 497 w 853"/>
                <a:gd name="T33" fmla="*/ 666 h 714"/>
                <a:gd name="T34" fmla="*/ 497 w 853"/>
                <a:gd name="T35" fmla="*/ 666 h 714"/>
                <a:gd name="T36" fmla="*/ 513 w 853"/>
                <a:gd name="T37" fmla="*/ 596 h 714"/>
                <a:gd name="T38" fmla="*/ 513 w 853"/>
                <a:gd name="T39" fmla="*/ 596 h 714"/>
                <a:gd name="T40" fmla="*/ 439 w 853"/>
                <a:gd name="T41" fmla="*/ 58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3" h="714">
                  <a:moveTo>
                    <a:pt x="439" y="581"/>
                  </a:moveTo>
                  <a:lnTo>
                    <a:pt x="439" y="581"/>
                  </a:lnTo>
                  <a:cubicBezTo>
                    <a:pt x="429" y="586"/>
                    <a:pt x="416" y="587"/>
                    <a:pt x="405" y="581"/>
                  </a:cubicBezTo>
                  <a:lnTo>
                    <a:pt x="405" y="581"/>
                  </a:lnTo>
                  <a:cubicBezTo>
                    <a:pt x="386" y="571"/>
                    <a:pt x="356" y="497"/>
                    <a:pt x="316" y="502"/>
                  </a:cubicBezTo>
                  <a:lnTo>
                    <a:pt x="316" y="502"/>
                  </a:lnTo>
                  <a:cubicBezTo>
                    <a:pt x="255" y="511"/>
                    <a:pt x="167" y="639"/>
                    <a:pt x="57" y="460"/>
                  </a:cubicBezTo>
                  <a:lnTo>
                    <a:pt x="57" y="460"/>
                  </a:lnTo>
                  <a:cubicBezTo>
                    <a:pt x="0" y="367"/>
                    <a:pt x="33" y="317"/>
                    <a:pt x="5" y="264"/>
                  </a:cubicBezTo>
                  <a:lnTo>
                    <a:pt x="5" y="264"/>
                  </a:lnTo>
                  <a:cubicBezTo>
                    <a:pt x="5" y="264"/>
                    <a:pt x="15" y="293"/>
                    <a:pt x="255" y="146"/>
                  </a:cubicBezTo>
                  <a:lnTo>
                    <a:pt x="255" y="146"/>
                  </a:lnTo>
                  <a:cubicBezTo>
                    <a:pt x="495" y="0"/>
                    <a:pt x="691" y="178"/>
                    <a:pt x="752" y="280"/>
                  </a:cubicBezTo>
                  <a:lnTo>
                    <a:pt x="752" y="280"/>
                  </a:lnTo>
                  <a:cubicBezTo>
                    <a:pt x="813" y="382"/>
                    <a:pt x="852" y="582"/>
                    <a:pt x="695" y="694"/>
                  </a:cubicBezTo>
                  <a:lnTo>
                    <a:pt x="695" y="694"/>
                  </a:lnTo>
                  <a:cubicBezTo>
                    <a:pt x="668" y="713"/>
                    <a:pt x="501" y="679"/>
                    <a:pt x="497" y="666"/>
                  </a:cubicBezTo>
                  <a:lnTo>
                    <a:pt x="497" y="666"/>
                  </a:lnTo>
                  <a:cubicBezTo>
                    <a:pt x="494" y="652"/>
                    <a:pt x="539" y="629"/>
                    <a:pt x="513" y="596"/>
                  </a:cubicBezTo>
                  <a:lnTo>
                    <a:pt x="513" y="596"/>
                  </a:lnTo>
                  <a:cubicBezTo>
                    <a:pt x="492" y="568"/>
                    <a:pt x="468" y="567"/>
                    <a:pt x="439" y="581"/>
                  </a:cubicBezTo>
                </a:path>
              </a:pathLst>
            </a:custGeom>
            <a:solidFill>
              <a:schemeClr val="accent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302" name="Freeform 301">
              <a:extLst>
                <a:ext uri="{FF2B5EF4-FFF2-40B4-BE49-F238E27FC236}">
                  <a16:creationId xmlns:a16="http://schemas.microsoft.com/office/drawing/2014/main" id="{FE0BB0BE-DDE7-30AC-6FF3-BA0329BDBFEF}"/>
                </a:ext>
              </a:extLst>
            </p:cNvPr>
            <p:cNvSpPr>
              <a:spLocks noChangeArrowheads="1"/>
            </p:cNvSpPr>
            <p:nvPr/>
          </p:nvSpPr>
          <p:spPr bwMode="auto">
            <a:xfrm>
              <a:off x="6698970" y="9144962"/>
              <a:ext cx="748226" cy="1042019"/>
            </a:xfrm>
            <a:custGeom>
              <a:avLst/>
              <a:gdLst>
                <a:gd name="connsiteX0" fmla="*/ 0 w 748226"/>
                <a:gd name="connsiteY0" fmla="*/ 0 h 1042019"/>
                <a:gd name="connsiteX1" fmla="*/ 371502 w 748226"/>
                <a:gd name="connsiteY1" fmla="*/ 522166 h 1042019"/>
                <a:gd name="connsiteX2" fmla="*/ 748226 w 748226"/>
                <a:gd name="connsiteY2" fmla="*/ 438724 h 1042019"/>
                <a:gd name="connsiteX3" fmla="*/ 449516 w 748226"/>
                <a:gd name="connsiteY3" fmla="*/ 535781 h 1042019"/>
                <a:gd name="connsiteX4" fmla="*/ 745345 w 748226"/>
                <a:gd name="connsiteY4" fmla="*/ 1042019 h 1042019"/>
                <a:gd name="connsiteX5" fmla="*/ 419432 w 748226"/>
                <a:gd name="connsiteY5" fmla="*/ 545556 h 1042019"/>
                <a:gd name="connsiteX6" fmla="*/ 363014 w 748226"/>
                <a:gd name="connsiteY6" fmla="*/ 563887 h 1042019"/>
                <a:gd name="connsiteX7" fmla="*/ 327958 w 748226"/>
                <a:gd name="connsiteY7" fmla="*/ 509433 h 1042019"/>
                <a:gd name="connsiteX8" fmla="*/ 2880 w 748226"/>
                <a:gd name="connsiteY8" fmla="*/ 618618 h 1042019"/>
                <a:gd name="connsiteX9" fmla="*/ 310371 w 748226"/>
                <a:gd name="connsiteY9" fmla="*/ 482113 h 104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8226" h="1042019">
                  <a:moveTo>
                    <a:pt x="0" y="0"/>
                  </a:moveTo>
                  <a:lnTo>
                    <a:pt x="371502" y="522166"/>
                  </a:lnTo>
                  <a:lnTo>
                    <a:pt x="748226" y="438724"/>
                  </a:lnTo>
                  <a:lnTo>
                    <a:pt x="449516" y="535781"/>
                  </a:lnTo>
                  <a:lnTo>
                    <a:pt x="745345" y="1042019"/>
                  </a:lnTo>
                  <a:lnTo>
                    <a:pt x="419432" y="545556"/>
                  </a:lnTo>
                  <a:lnTo>
                    <a:pt x="363014" y="563887"/>
                  </a:lnTo>
                  <a:lnTo>
                    <a:pt x="327958" y="509433"/>
                  </a:lnTo>
                  <a:lnTo>
                    <a:pt x="2880" y="618618"/>
                  </a:lnTo>
                  <a:lnTo>
                    <a:pt x="310371" y="482113"/>
                  </a:lnTo>
                  <a:close/>
                </a:path>
              </a:pathLst>
            </a:custGeom>
            <a:solidFill>
              <a:schemeClr val="accent2">
                <a:lumMod val="5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303" name="Freeform 540">
              <a:extLst>
                <a:ext uri="{FF2B5EF4-FFF2-40B4-BE49-F238E27FC236}">
                  <a16:creationId xmlns:a16="http://schemas.microsoft.com/office/drawing/2014/main" id="{90A686F5-080A-6235-7384-97D161F82549}"/>
                </a:ext>
              </a:extLst>
            </p:cNvPr>
            <p:cNvSpPr>
              <a:spLocks noChangeArrowheads="1"/>
            </p:cNvSpPr>
            <p:nvPr/>
          </p:nvSpPr>
          <p:spPr bwMode="auto">
            <a:xfrm>
              <a:off x="6491589" y="8842530"/>
              <a:ext cx="377319" cy="504054"/>
            </a:xfrm>
            <a:custGeom>
              <a:avLst/>
              <a:gdLst>
                <a:gd name="T0" fmla="*/ 575 w 576"/>
                <a:gd name="T1" fmla="*/ 532 h 773"/>
                <a:gd name="T2" fmla="*/ 575 w 576"/>
                <a:gd name="T3" fmla="*/ 532 h 773"/>
                <a:gd name="T4" fmla="*/ 296 w 576"/>
                <a:gd name="T5" fmla="*/ 48 h 773"/>
                <a:gd name="T6" fmla="*/ 296 w 576"/>
                <a:gd name="T7" fmla="*/ 48 h 773"/>
                <a:gd name="T8" fmla="*/ 103 w 576"/>
                <a:gd name="T9" fmla="*/ 27 h 773"/>
                <a:gd name="T10" fmla="*/ 103 w 576"/>
                <a:gd name="T11" fmla="*/ 27 h 773"/>
                <a:gd name="T12" fmla="*/ 99 w 576"/>
                <a:gd name="T13" fmla="*/ 28 h 773"/>
                <a:gd name="T14" fmla="*/ 99 w 576"/>
                <a:gd name="T15" fmla="*/ 28 h 773"/>
                <a:gd name="T16" fmla="*/ 98 w 576"/>
                <a:gd name="T17" fmla="*/ 29 h 773"/>
                <a:gd name="T18" fmla="*/ 0 w 576"/>
                <a:gd name="T19" fmla="*/ 85 h 773"/>
                <a:gd name="T20" fmla="*/ 46 w 576"/>
                <a:gd name="T21" fmla="*/ 82 h 773"/>
                <a:gd name="T22" fmla="*/ 46 w 576"/>
                <a:gd name="T23" fmla="*/ 82 h 773"/>
                <a:gd name="T24" fmla="*/ 17 w 576"/>
                <a:gd name="T25" fmla="*/ 210 h 773"/>
                <a:gd name="T26" fmla="*/ 17 w 576"/>
                <a:gd name="T27" fmla="*/ 210 h 773"/>
                <a:gd name="T28" fmla="*/ 296 w 576"/>
                <a:gd name="T29" fmla="*/ 693 h 773"/>
                <a:gd name="T30" fmla="*/ 296 w 576"/>
                <a:gd name="T31" fmla="*/ 693 h 773"/>
                <a:gd name="T32" fmla="*/ 410 w 576"/>
                <a:gd name="T33" fmla="*/ 731 h 773"/>
                <a:gd name="T34" fmla="*/ 410 w 576"/>
                <a:gd name="T35" fmla="*/ 731 h 773"/>
                <a:gd name="T36" fmla="*/ 389 w 576"/>
                <a:gd name="T37" fmla="*/ 772 h 773"/>
                <a:gd name="T38" fmla="*/ 490 w 576"/>
                <a:gd name="T39" fmla="*/ 714 h 773"/>
                <a:gd name="T40" fmla="*/ 490 w 576"/>
                <a:gd name="T41" fmla="*/ 714 h 773"/>
                <a:gd name="T42" fmla="*/ 496 w 576"/>
                <a:gd name="T43" fmla="*/ 711 h 773"/>
                <a:gd name="T44" fmla="*/ 501 w 576"/>
                <a:gd name="T45" fmla="*/ 708 h 773"/>
                <a:gd name="T46" fmla="*/ 500 w 576"/>
                <a:gd name="T47" fmla="*/ 708 h 773"/>
                <a:gd name="T48" fmla="*/ 500 w 576"/>
                <a:gd name="T49" fmla="*/ 708 h 773"/>
                <a:gd name="T50" fmla="*/ 575 w 576"/>
                <a:gd name="T51" fmla="*/ 532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6" h="773">
                  <a:moveTo>
                    <a:pt x="575" y="532"/>
                  </a:moveTo>
                  <a:lnTo>
                    <a:pt x="575" y="532"/>
                  </a:lnTo>
                  <a:cubicBezTo>
                    <a:pt x="575" y="354"/>
                    <a:pt x="450" y="138"/>
                    <a:pt x="296" y="48"/>
                  </a:cubicBezTo>
                  <a:lnTo>
                    <a:pt x="296" y="48"/>
                  </a:lnTo>
                  <a:cubicBezTo>
                    <a:pt x="221" y="5"/>
                    <a:pt x="152" y="0"/>
                    <a:pt x="103" y="27"/>
                  </a:cubicBezTo>
                  <a:lnTo>
                    <a:pt x="103" y="27"/>
                  </a:lnTo>
                  <a:lnTo>
                    <a:pt x="99" y="28"/>
                  </a:lnTo>
                  <a:lnTo>
                    <a:pt x="99" y="28"/>
                  </a:lnTo>
                  <a:cubicBezTo>
                    <a:pt x="99" y="29"/>
                    <a:pt x="99" y="29"/>
                    <a:pt x="98" y="29"/>
                  </a:cubicBezTo>
                  <a:lnTo>
                    <a:pt x="0" y="85"/>
                  </a:lnTo>
                  <a:lnTo>
                    <a:pt x="46" y="82"/>
                  </a:lnTo>
                  <a:lnTo>
                    <a:pt x="46" y="82"/>
                  </a:lnTo>
                  <a:cubicBezTo>
                    <a:pt x="28" y="115"/>
                    <a:pt x="17" y="158"/>
                    <a:pt x="17" y="210"/>
                  </a:cubicBezTo>
                  <a:lnTo>
                    <a:pt x="17" y="210"/>
                  </a:lnTo>
                  <a:cubicBezTo>
                    <a:pt x="17" y="388"/>
                    <a:pt x="142" y="604"/>
                    <a:pt x="296" y="693"/>
                  </a:cubicBezTo>
                  <a:lnTo>
                    <a:pt x="296" y="693"/>
                  </a:lnTo>
                  <a:cubicBezTo>
                    <a:pt x="337" y="717"/>
                    <a:pt x="375" y="728"/>
                    <a:pt x="410" y="731"/>
                  </a:cubicBezTo>
                  <a:lnTo>
                    <a:pt x="410" y="731"/>
                  </a:lnTo>
                  <a:cubicBezTo>
                    <a:pt x="404" y="743"/>
                    <a:pt x="389" y="772"/>
                    <a:pt x="389" y="772"/>
                  </a:cubicBezTo>
                  <a:lnTo>
                    <a:pt x="490" y="714"/>
                  </a:lnTo>
                  <a:lnTo>
                    <a:pt x="490" y="714"/>
                  </a:lnTo>
                  <a:cubicBezTo>
                    <a:pt x="492" y="713"/>
                    <a:pt x="494" y="712"/>
                    <a:pt x="496" y="711"/>
                  </a:cubicBezTo>
                  <a:lnTo>
                    <a:pt x="501" y="708"/>
                  </a:lnTo>
                  <a:lnTo>
                    <a:pt x="500" y="708"/>
                  </a:lnTo>
                  <a:lnTo>
                    <a:pt x="500" y="708"/>
                  </a:lnTo>
                  <a:cubicBezTo>
                    <a:pt x="547" y="677"/>
                    <a:pt x="575" y="617"/>
                    <a:pt x="575" y="532"/>
                  </a:cubicBezTo>
                </a:path>
              </a:pathLst>
            </a:custGeom>
            <a:solidFill>
              <a:schemeClr val="accent4">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304" name="Freeform 541">
              <a:extLst>
                <a:ext uri="{FF2B5EF4-FFF2-40B4-BE49-F238E27FC236}">
                  <a16:creationId xmlns:a16="http://schemas.microsoft.com/office/drawing/2014/main" id="{0D67FB4B-E4E6-7AE8-6B50-CEB6888F9552}"/>
                </a:ext>
              </a:extLst>
            </p:cNvPr>
            <p:cNvSpPr>
              <a:spLocks noChangeArrowheads="1"/>
            </p:cNvSpPr>
            <p:nvPr/>
          </p:nvSpPr>
          <p:spPr bwMode="auto">
            <a:xfrm>
              <a:off x="6436863" y="8854052"/>
              <a:ext cx="365799" cy="538617"/>
            </a:xfrm>
            <a:custGeom>
              <a:avLst/>
              <a:gdLst>
                <a:gd name="T0" fmla="*/ 558 w 559"/>
                <a:gd name="T1" fmla="*/ 572 h 824"/>
                <a:gd name="T2" fmla="*/ 558 w 559"/>
                <a:gd name="T3" fmla="*/ 572 h 824"/>
                <a:gd name="T4" fmla="*/ 279 w 559"/>
                <a:gd name="T5" fmla="*/ 733 h 824"/>
                <a:gd name="T6" fmla="*/ 279 w 559"/>
                <a:gd name="T7" fmla="*/ 733 h 824"/>
                <a:gd name="T8" fmla="*/ 0 w 559"/>
                <a:gd name="T9" fmla="*/ 250 h 824"/>
                <a:gd name="T10" fmla="*/ 0 w 559"/>
                <a:gd name="T11" fmla="*/ 250 h 824"/>
                <a:gd name="T12" fmla="*/ 279 w 559"/>
                <a:gd name="T13" fmla="*/ 89 h 824"/>
                <a:gd name="T14" fmla="*/ 279 w 559"/>
                <a:gd name="T15" fmla="*/ 89 h 824"/>
                <a:gd name="T16" fmla="*/ 558 w 559"/>
                <a:gd name="T17" fmla="*/ 572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9" h="824">
                  <a:moveTo>
                    <a:pt x="558" y="572"/>
                  </a:moveTo>
                  <a:lnTo>
                    <a:pt x="558" y="572"/>
                  </a:lnTo>
                  <a:cubicBezTo>
                    <a:pt x="558" y="750"/>
                    <a:pt x="433" y="823"/>
                    <a:pt x="279" y="733"/>
                  </a:cubicBezTo>
                  <a:lnTo>
                    <a:pt x="279" y="733"/>
                  </a:lnTo>
                  <a:cubicBezTo>
                    <a:pt x="124" y="644"/>
                    <a:pt x="0" y="428"/>
                    <a:pt x="0" y="250"/>
                  </a:cubicBezTo>
                  <a:lnTo>
                    <a:pt x="0" y="250"/>
                  </a:lnTo>
                  <a:cubicBezTo>
                    <a:pt x="0" y="72"/>
                    <a:pt x="124" y="0"/>
                    <a:pt x="279" y="89"/>
                  </a:cubicBezTo>
                  <a:lnTo>
                    <a:pt x="279" y="89"/>
                  </a:lnTo>
                  <a:cubicBezTo>
                    <a:pt x="433" y="178"/>
                    <a:pt x="558" y="394"/>
                    <a:pt x="558" y="572"/>
                  </a:cubicBezTo>
                </a:path>
              </a:pathLst>
            </a:custGeom>
            <a:solidFill>
              <a:schemeClr val="accent4"/>
            </a:solidFill>
            <a:ln>
              <a:noFill/>
            </a:ln>
            <a:effectLst/>
          </p:spPr>
          <p:txBody>
            <a:bodyPr wrap="none" anchor="ctr"/>
            <a:lstStyle/>
            <a:p>
              <a:endParaRPr lang="en-US" sz="6532" dirty="0">
                <a:latin typeface="Lato Light" panose="020F0502020204030203" pitchFamily="34" charset="0"/>
              </a:endParaRPr>
            </a:p>
          </p:txBody>
        </p:sp>
        <p:sp>
          <p:nvSpPr>
            <p:cNvPr id="305" name="Freeform 542">
              <a:extLst>
                <a:ext uri="{FF2B5EF4-FFF2-40B4-BE49-F238E27FC236}">
                  <a16:creationId xmlns:a16="http://schemas.microsoft.com/office/drawing/2014/main" id="{72ED5167-3B12-2CCF-FFAD-2CE4C0B9CB14}"/>
                </a:ext>
              </a:extLst>
            </p:cNvPr>
            <p:cNvSpPr>
              <a:spLocks noChangeArrowheads="1"/>
            </p:cNvSpPr>
            <p:nvPr/>
          </p:nvSpPr>
          <p:spPr bwMode="auto">
            <a:xfrm>
              <a:off x="6563595" y="8977905"/>
              <a:ext cx="103691" cy="270748"/>
            </a:xfrm>
            <a:custGeom>
              <a:avLst/>
              <a:gdLst>
                <a:gd name="T0" fmla="*/ 78 w 158"/>
                <a:gd name="T1" fmla="*/ 398 h 413"/>
                <a:gd name="T2" fmla="*/ 40 w 158"/>
                <a:gd name="T3" fmla="*/ 369 h 413"/>
                <a:gd name="T4" fmla="*/ 15 w 158"/>
                <a:gd name="T5" fmla="*/ 334 h 413"/>
                <a:gd name="T6" fmla="*/ 4 w 158"/>
                <a:gd name="T7" fmla="*/ 293 h 413"/>
                <a:gd name="T8" fmla="*/ 51 w 158"/>
                <a:gd name="T9" fmla="*/ 277 h 413"/>
                <a:gd name="T10" fmla="*/ 52 w 158"/>
                <a:gd name="T11" fmla="*/ 301 h 413"/>
                <a:gd name="T12" fmla="*/ 56 w 158"/>
                <a:gd name="T13" fmla="*/ 322 h 413"/>
                <a:gd name="T14" fmla="*/ 65 w 158"/>
                <a:gd name="T15" fmla="*/ 340 h 413"/>
                <a:gd name="T16" fmla="*/ 80 w 158"/>
                <a:gd name="T17" fmla="*/ 353 h 413"/>
                <a:gd name="T18" fmla="*/ 89 w 158"/>
                <a:gd name="T19" fmla="*/ 356 h 413"/>
                <a:gd name="T20" fmla="*/ 96 w 158"/>
                <a:gd name="T21" fmla="*/ 355 h 413"/>
                <a:gd name="T22" fmla="*/ 102 w 158"/>
                <a:gd name="T23" fmla="*/ 349 h 413"/>
                <a:gd name="T24" fmla="*/ 105 w 158"/>
                <a:gd name="T25" fmla="*/ 339 h 413"/>
                <a:gd name="T26" fmla="*/ 106 w 158"/>
                <a:gd name="T27" fmla="*/ 325 h 413"/>
                <a:gd name="T28" fmla="*/ 106 w 158"/>
                <a:gd name="T29" fmla="*/ 309 h 413"/>
                <a:gd name="T30" fmla="*/ 107 w 158"/>
                <a:gd name="T31" fmla="*/ 290 h 413"/>
                <a:gd name="T32" fmla="*/ 106 w 158"/>
                <a:gd name="T33" fmla="*/ 268 h 413"/>
                <a:gd name="T34" fmla="*/ 104 w 158"/>
                <a:gd name="T35" fmla="*/ 248 h 413"/>
                <a:gd name="T36" fmla="*/ 99 w 158"/>
                <a:gd name="T37" fmla="*/ 231 h 413"/>
                <a:gd name="T38" fmla="*/ 91 w 158"/>
                <a:gd name="T39" fmla="*/ 217 h 413"/>
                <a:gd name="T40" fmla="*/ 78 w 158"/>
                <a:gd name="T41" fmla="*/ 207 h 413"/>
                <a:gd name="T42" fmla="*/ 60 w 158"/>
                <a:gd name="T43" fmla="*/ 204 h 413"/>
                <a:gd name="T44" fmla="*/ 50 w 158"/>
                <a:gd name="T45" fmla="*/ 221 h 413"/>
                <a:gd name="T46" fmla="*/ 7 w 158"/>
                <a:gd name="T47" fmla="*/ 0 h 413"/>
                <a:gd name="T48" fmla="*/ 146 w 158"/>
                <a:gd name="T49" fmla="*/ 135 h 413"/>
                <a:gd name="T50" fmla="*/ 48 w 158"/>
                <a:gd name="T51" fmla="*/ 163 h 413"/>
                <a:gd name="T52" fmla="*/ 65 w 158"/>
                <a:gd name="T53" fmla="*/ 160 h 413"/>
                <a:gd name="T54" fmla="*/ 89 w 158"/>
                <a:gd name="T55" fmla="*/ 168 h 413"/>
                <a:gd name="T56" fmla="*/ 121 w 158"/>
                <a:gd name="T57" fmla="*/ 193 h 413"/>
                <a:gd name="T58" fmla="*/ 142 w 158"/>
                <a:gd name="T59" fmla="*/ 227 h 413"/>
                <a:gd name="T60" fmla="*/ 153 w 158"/>
                <a:gd name="T61" fmla="*/ 268 h 413"/>
                <a:gd name="T62" fmla="*/ 157 w 158"/>
                <a:gd name="T63" fmla="*/ 315 h 413"/>
                <a:gd name="T64" fmla="*/ 156 w 158"/>
                <a:gd name="T65" fmla="*/ 355 h 413"/>
                <a:gd name="T66" fmla="*/ 148 w 158"/>
                <a:gd name="T67" fmla="*/ 386 h 413"/>
                <a:gd name="T68" fmla="*/ 134 w 158"/>
                <a:gd name="T69" fmla="*/ 407 h 413"/>
                <a:gd name="T70" fmla="*/ 111 w 158"/>
                <a:gd name="T71" fmla="*/ 411 h 413"/>
                <a:gd name="T72" fmla="*/ 78 w 158"/>
                <a:gd name="T73" fmla="*/ 39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 h="413">
                  <a:moveTo>
                    <a:pt x="78" y="398"/>
                  </a:moveTo>
                  <a:lnTo>
                    <a:pt x="78" y="398"/>
                  </a:lnTo>
                  <a:cubicBezTo>
                    <a:pt x="62" y="390"/>
                    <a:pt x="50" y="380"/>
                    <a:pt x="40" y="369"/>
                  </a:cubicBezTo>
                  <a:lnTo>
                    <a:pt x="40" y="369"/>
                  </a:lnTo>
                  <a:cubicBezTo>
                    <a:pt x="30" y="358"/>
                    <a:pt x="21" y="346"/>
                    <a:pt x="15" y="334"/>
                  </a:cubicBezTo>
                  <a:lnTo>
                    <a:pt x="15" y="334"/>
                  </a:lnTo>
                  <a:cubicBezTo>
                    <a:pt x="10" y="320"/>
                    <a:pt x="6" y="307"/>
                    <a:pt x="4" y="293"/>
                  </a:cubicBezTo>
                  <a:lnTo>
                    <a:pt x="4" y="293"/>
                  </a:lnTo>
                  <a:cubicBezTo>
                    <a:pt x="1" y="279"/>
                    <a:pt x="0" y="264"/>
                    <a:pt x="0" y="247"/>
                  </a:cubicBezTo>
                  <a:lnTo>
                    <a:pt x="51" y="277"/>
                  </a:lnTo>
                  <a:lnTo>
                    <a:pt x="51" y="277"/>
                  </a:lnTo>
                  <a:cubicBezTo>
                    <a:pt x="51" y="286"/>
                    <a:pt x="52" y="294"/>
                    <a:pt x="52" y="301"/>
                  </a:cubicBezTo>
                  <a:lnTo>
                    <a:pt x="52" y="301"/>
                  </a:lnTo>
                  <a:cubicBezTo>
                    <a:pt x="53" y="308"/>
                    <a:pt x="54" y="315"/>
                    <a:pt x="56" y="322"/>
                  </a:cubicBezTo>
                  <a:lnTo>
                    <a:pt x="56" y="322"/>
                  </a:lnTo>
                  <a:cubicBezTo>
                    <a:pt x="58" y="329"/>
                    <a:pt x="61" y="335"/>
                    <a:pt x="65" y="340"/>
                  </a:cubicBezTo>
                  <a:lnTo>
                    <a:pt x="65" y="340"/>
                  </a:lnTo>
                  <a:cubicBezTo>
                    <a:pt x="68" y="345"/>
                    <a:pt x="73" y="350"/>
                    <a:pt x="80" y="353"/>
                  </a:cubicBezTo>
                  <a:lnTo>
                    <a:pt x="80" y="353"/>
                  </a:lnTo>
                  <a:cubicBezTo>
                    <a:pt x="83" y="355"/>
                    <a:pt x="86" y="356"/>
                    <a:pt x="89" y="356"/>
                  </a:cubicBezTo>
                  <a:lnTo>
                    <a:pt x="89" y="356"/>
                  </a:lnTo>
                  <a:cubicBezTo>
                    <a:pt x="92" y="357"/>
                    <a:pt x="95" y="356"/>
                    <a:pt x="96" y="355"/>
                  </a:cubicBezTo>
                  <a:lnTo>
                    <a:pt x="96" y="355"/>
                  </a:lnTo>
                  <a:cubicBezTo>
                    <a:pt x="99" y="355"/>
                    <a:pt x="101" y="352"/>
                    <a:pt x="102" y="349"/>
                  </a:cubicBezTo>
                  <a:lnTo>
                    <a:pt x="102" y="349"/>
                  </a:lnTo>
                  <a:cubicBezTo>
                    <a:pt x="103" y="345"/>
                    <a:pt x="104" y="342"/>
                    <a:pt x="105" y="339"/>
                  </a:cubicBezTo>
                  <a:lnTo>
                    <a:pt x="105" y="339"/>
                  </a:lnTo>
                  <a:cubicBezTo>
                    <a:pt x="105" y="336"/>
                    <a:pt x="106" y="331"/>
                    <a:pt x="106" y="325"/>
                  </a:cubicBezTo>
                  <a:lnTo>
                    <a:pt x="106" y="325"/>
                  </a:lnTo>
                  <a:cubicBezTo>
                    <a:pt x="106" y="319"/>
                    <a:pt x="106" y="314"/>
                    <a:pt x="106" y="309"/>
                  </a:cubicBezTo>
                  <a:lnTo>
                    <a:pt x="106" y="309"/>
                  </a:lnTo>
                  <a:cubicBezTo>
                    <a:pt x="107" y="305"/>
                    <a:pt x="107" y="299"/>
                    <a:pt x="107" y="290"/>
                  </a:cubicBezTo>
                  <a:lnTo>
                    <a:pt x="107" y="290"/>
                  </a:lnTo>
                  <a:cubicBezTo>
                    <a:pt x="107" y="281"/>
                    <a:pt x="106" y="274"/>
                    <a:pt x="106" y="268"/>
                  </a:cubicBezTo>
                  <a:lnTo>
                    <a:pt x="106" y="268"/>
                  </a:lnTo>
                  <a:cubicBezTo>
                    <a:pt x="106" y="262"/>
                    <a:pt x="105" y="255"/>
                    <a:pt x="104" y="248"/>
                  </a:cubicBezTo>
                  <a:lnTo>
                    <a:pt x="104" y="248"/>
                  </a:lnTo>
                  <a:cubicBezTo>
                    <a:pt x="103" y="241"/>
                    <a:pt x="102" y="235"/>
                    <a:pt x="99" y="231"/>
                  </a:cubicBezTo>
                  <a:lnTo>
                    <a:pt x="99" y="231"/>
                  </a:lnTo>
                  <a:cubicBezTo>
                    <a:pt x="98" y="226"/>
                    <a:pt x="95" y="222"/>
                    <a:pt x="91" y="217"/>
                  </a:cubicBezTo>
                  <a:lnTo>
                    <a:pt x="91" y="217"/>
                  </a:lnTo>
                  <a:cubicBezTo>
                    <a:pt x="88" y="213"/>
                    <a:pt x="83" y="209"/>
                    <a:pt x="78" y="207"/>
                  </a:cubicBezTo>
                  <a:lnTo>
                    <a:pt x="78" y="207"/>
                  </a:lnTo>
                  <a:cubicBezTo>
                    <a:pt x="71" y="203"/>
                    <a:pt x="65" y="202"/>
                    <a:pt x="60" y="204"/>
                  </a:cubicBezTo>
                  <a:lnTo>
                    <a:pt x="60" y="204"/>
                  </a:lnTo>
                  <a:cubicBezTo>
                    <a:pt x="55" y="207"/>
                    <a:pt x="52" y="213"/>
                    <a:pt x="50" y="221"/>
                  </a:cubicBezTo>
                  <a:lnTo>
                    <a:pt x="5" y="194"/>
                  </a:lnTo>
                  <a:lnTo>
                    <a:pt x="7" y="0"/>
                  </a:lnTo>
                  <a:lnTo>
                    <a:pt x="146" y="80"/>
                  </a:lnTo>
                  <a:lnTo>
                    <a:pt x="146" y="135"/>
                  </a:lnTo>
                  <a:lnTo>
                    <a:pt x="52" y="81"/>
                  </a:lnTo>
                  <a:lnTo>
                    <a:pt x="48" y="163"/>
                  </a:lnTo>
                  <a:lnTo>
                    <a:pt x="48" y="163"/>
                  </a:lnTo>
                  <a:cubicBezTo>
                    <a:pt x="52" y="160"/>
                    <a:pt x="58" y="158"/>
                    <a:pt x="65" y="160"/>
                  </a:cubicBezTo>
                  <a:lnTo>
                    <a:pt x="65" y="160"/>
                  </a:lnTo>
                  <a:cubicBezTo>
                    <a:pt x="72" y="161"/>
                    <a:pt x="81" y="163"/>
                    <a:pt x="89" y="168"/>
                  </a:cubicBezTo>
                  <a:lnTo>
                    <a:pt x="89" y="168"/>
                  </a:lnTo>
                  <a:cubicBezTo>
                    <a:pt x="101" y="174"/>
                    <a:pt x="112" y="183"/>
                    <a:pt x="121" y="193"/>
                  </a:cubicBezTo>
                  <a:lnTo>
                    <a:pt x="121" y="193"/>
                  </a:lnTo>
                  <a:cubicBezTo>
                    <a:pt x="129" y="203"/>
                    <a:pt x="136" y="214"/>
                    <a:pt x="142" y="227"/>
                  </a:cubicBezTo>
                  <a:lnTo>
                    <a:pt x="142" y="227"/>
                  </a:lnTo>
                  <a:cubicBezTo>
                    <a:pt x="147" y="239"/>
                    <a:pt x="151" y="253"/>
                    <a:pt x="153" y="268"/>
                  </a:cubicBezTo>
                  <a:lnTo>
                    <a:pt x="153" y="268"/>
                  </a:lnTo>
                  <a:cubicBezTo>
                    <a:pt x="156" y="282"/>
                    <a:pt x="157" y="298"/>
                    <a:pt x="157" y="315"/>
                  </a:cubicBezTo>
                  <a:lnTo>
                    <a:pt x="157" y="315"/>
                  </a:lnTo>
                  <a:cubicBezTo>
                    <a:pt x="157" y="330"/>
                    <a:pt x="157" y="344"/>
                    <a:pt x="156" y="355"/>
                  </a:cubicBezTo>
                  <a:lnTo>
                    <a:pt x="156" y="355"/>
                  </a:lnTo>
                  <a:cubicBezTo>
                    <a:pt x="154" y="367"/>
                    <a:pt x="152" y="377"/>
                    <a:pt x="148" y="386"/>
                  </a:cubicBezTo>
                  <a:lnTo>
                    <a:pt x="148" y="386"/>
                  </a:lnTo>
                  <a:cubicBezTo>
                    <a:pt x="145" y="396"/>
                    <a:pt x="140" y="403"/>
                    <a:pt x="134" y="407"/>
                  </a:cubicBezTo>
                  <a:lnTo>
                    <a:pt x="134" y="407"/>
                  </a:lnTo>
                  <a:cubicBezTo>
                    <a:pt x="129" y="410"/>
                    <a:pt x="121" y="412"/>
                    <a:pt x="111" y="411"/>
                  </a:cubicBezTo>
                  <a:lnTo>
                    <a:pt x="111" y="411"/>
                  </a:lnTo>
                  <a:cubicBezTo>
                    <a:pt x="102" y="410"/>
                    <a:pt x="91" y="406"/>
                    <a:pt x="78" y="398"/>
                  </a:cubicBezTo>
                </a:path>
              </a:pathLst>
            </a:custGeom>
            <a:solidFill>
              <a:schemeClr val="bg1"/>
            </a:solidFill>
            <a:ln>
              <a:noFill/>
            </a:ln>
            <a:effectLst/>
          </p:spPr>
          <p:txBody>
            <a:bodyPr wrap="none" anchor="ctr"/>
            <a:lstStyle/>
            <a:p>
              <a:endParaRPr lang="en-US" sz="6532" dirty="0">
                <a:latin typeface="Lato Light" panose="020F0502020204030203" pitchFamily="34" charset="0"/>
              </a:endParaRPr>
            </a:p>
          </p:txBody>
        </p:sp>
        <p:sp>
          <p:nvSpPr>
            <p:cNvPr id="306" name="Freeform 305">
              <a:extLst>
                <a:ext uri="{FF2B5EF4-FFF2-40B4-BE49-F238E27FC236}">
                  <a16:creationId xmlns:a16="http://schemas.microsoft.com/office/drawing/2014/main" id="{AAA8B75A-D98F-69B9-EFD0-09A04FB3A93B}"/>
                </a:ext>
              </a:extLst>
            </p:cNvPr>
            <p:cNvSpPr>
              <a:spLocks noChangeArrowheads="1"/>
            </p:cNvSpPr>
            <p:nvPr/>
          </p:nvSpPr>
          <p:spPr bwMode="auto">
            <a:xfrm>
              <a:off x="13893967" y="5291118"/>
              <a:ext cx="1246517" cy="3803775"/>
            </a:xfrm>
            <a:custGeom>
              <a:avLst/>
              <a:gdLst>
                <a:gd name="connsiteX0" fmla="*/ 1161738 w 1246517"/>
                <a:gd name="connsiteY0" fmla="*/ 3643048 h 3803775"/>
                <a:gd name="connsiteX1" fmla="*/ 1228909 w 1246517"/>
                <a:gd name="connsiteY1" fmla="*/ 3682265 h 3803775"/>
                <a:gd name="connsiteX2" fmla="*/ 1246517 w 1246517"/>
                <a:gd name="connsiteY2" fmla="*/ 3716906 h 3803775"/>
                <a:gd name="connsiteX3" fmla="*/ 1246517 w 1246517"/>
                <a:gd name="connsiteY3" fmla="*/ 3788150 h 3803775"/>
                <a:gd name="connsiteX4" fmla="*/ 1228909 w 1246517"/>
                <a:gd name="connsiteY4" fmla="*/ 3801876 h 3803775"/>
                <a:gd name="connsiteX5" fmla="*/ 1161738 w 1246517"/>
                <a:gd name="connsiteY5" fmla="*/ 3762659 h 3803775"/>
                <a:gd name="connsiteX6" fmla="*/ 1143478 w 1246517"/>
                <a:gd name="connsiteY6" fmla="*/ 3728017 h 3803775"/>
                <a:gd name="connsiteX7" fmla="*/ 1143478 w 1246517"/>
                <a:gd name="connsiteY7" fmla="*/ 3656774 h 3803775"/>
                <a:gd name="connsiteX8" fmla="*/ 1161738 w 1246517"/>
                <a:gd name="connsiteY8" fmla="*/ 3643048 h 3803775"/>
                <a:gd name="connsiteX9" fmla="*/ 847678 w 1246517"/>
                <a:gd name="connsiteY9" fmla="*/ 3502076 h 3803775"/>
                <a:gd name="connsiteX10" fmla="*/ 870963 w 1246517"/>
                <a:gd name="connsiteY10" fmla="*/ 3504392 h 3803775"/>
                <a:gd name="connsiteX11" fmla="*/ 903759 w 1246517"/>
                <a:gd name="connsiteY11" fmla="*/ 3561959 h 3803775"/>
                <a:gd name="connsiteX12" fmla="*/ 870963 w 1246517"/>
                <a:gd name="connsiteY12" fmla="*/ 3580486 h 3803775"/>
                <a:gd name="connsiteX13" fmla="*/ 838167 w 1246517"/>
                <a:gd name="connsiteY13" fmla="*/ 3523581 h 3803775"/>
                <a:gd name="connsiteX14" fmla="*/ 847678 w 1246517"/>
                <a:gd name="connsiteY14" fmla="*/ 3502076 h 3803775"/>
                <a:gd name="connsiteX15" fmla="*/ 732712 w 1246517"/>
                <a:gd name="connsiteY15" fmla="*/ 3432949 h 3803775"/>
                <a:gd name="connsiteX16" fmla="*/ 755751 w 1246517"/>
                <a:gd name="connsiteY16" fmla="*/ 3435265 h 3803775"/>
                <a:gd name="connsiteX17" fmla="*/ 788547 w 1246517"/>
                <a:gd name="connsiteY17" fmla="*/ 3492170 h 3803775"/>
                <a:gd name="connsiteX18" fmla="*/ 755751 w 1246517"/>
                <a:gd name="connsiteY18" fmla="*/ 3511359 h 3803775"/>
                <a:gd name="connsiteX19" fmla="*/ 722955 w 1246517"/>
                <a:gd name="connsiteY19" fmla="*/ 3454454 h 3803775"/>
                <a:gd name="connsiteX20" fmla="*/ 732712 w 1246517"/>
                <a:gd name="connsiteY20" fmla="*/ 3432949 h 3803775"/>
                <a:gd name="connsiteX21" fmla="*/ 617254 w 1246517"/>
                <a:gd name="connsiteY21" fmla="*/ 3366648 h 3803775"/>
                <a:gd name="connsiteX22" fmla="*/ 640539 w 1246517"/>
                <a:gd name="connsiteY22" fmla="*/ 3368948 h 3803775"/>
                <a:gd name="connsiteX23" fmla="*/ 673335 w 1246517"/>
                <a:gd name="connsiteY23" fmla="*/ 3425471 h 3803775"/>
                <a:gd name="connsiteX24" fmla="*/ 640539 w 1246517"/>
                <a:gd name="connsiteY24" fmla="*/ 3444532 h 3803775"/>
                <a:gd name="connsiteX25" fmla="*/ 607743 w 1246517"/>
                <a:gd name="connsiteY25" fmla="*/ 3388008 h 3803775"/>
                <a:gd name="connsiteX26" fmla="*/ 617254 w 1246517"/>
                <a:gd name="connsiteY26" fmla="*/ 3366648 h 3803775"/>
                <a:gd name="connsiteX27" fmla="*/ 1161738 w 1246517"/>
                <a:gd name="connsiteY27" fmla="*/ 3164898 h 3803775"/>
                <a:gd name="connsiteX28" fmla="*/ 1228909 w 1246517"/>
                <a:gd name="connsiteY28" fmla="*/ 3203964 h 3803775"/>
                <a:gd name="connsiteX29" fmla="*/ 1246517 w 1246517"/>
                <a:gd name="connsiteY29" fmla="*/ 3238473 h 3803775"/>
                <a:gd name="connsiteX30" fmla="*/ 1246517 w 1246517"/>
                <a:gd name="connsiteY30" fmla="*/ 3309444 h 3803775"/>
                <a:gd name="connsiteX31" fmla="*/ 1228909 w 1246517"/>
                <a:gd name="connsiteY31" fmla="*/ 3323117 h 3803775"/>
                <a:gd name="connsiteX32" fmla="*/ 1161738 w 1246517"/>
                <a:gd name="connsiteY32" fmla="*/ 3284702 h 3803775"/>
                <a:gd name="connsiteX33" fmla="*/ 1143478 w 1246517"/>
                <a:gd name="connsiteY33" fmla="*/ 3249542 h 3803775"/>
                <a:gd name="connsiteX34" fmla="*/ 1143478 w 1246517"/>
                <a:gd name="connsiteY34" fmla="*/ 3179222 h 3803775"/>
                <a:gd name="connsiteX35" fmla="*/ 1161738 w 1246517"/>
                <a:gd name="connsiteY35" fmla="*/ 3164898 h 3803775"/>
                <a:gd name="connsiteX36" fmla="*/ 8153 w 1246517"/>
                <a:gd name="connsiteY36" fmla="*/ 3009898 h 3803775"/>
                <a:gd name="connsiteX37" fmla="*/ 28048 w 1246517"/>
                <a:gd name="connsiteY37" fmla="*/ 3010473 h 3803775"/>
                <a:gd name="connsiteX38" fmla="*/ 226993 w 1246517"/>
                <a:gd name="connsiteY38" fmla="*/ 3126116 h 3803775"/>
                <a:gd name="connsiteX39" fmla="*/ 255694 w 1246517"/>
                <a:gd name="connsiteY39" fmla="*/ 3180653 h 3803775"/>
                <a:gd name="connsiteX40" fmla="*/ 226993 w 1246517"/>
                <a:gd name="connsiteY40" fmla="*/ 3201679 h 3803775"/>
                <a:gd name="connsiteX41" fmla="*/ 28048 w 1246517"/>
                <a:gd name="connsiteY41" fmla="*/ 3086036 h 3803775"/>
                <a:gd name="connsiteX42" fmla="*/ 0 w 1246517"/>
                <a:gd name="connsiteY42" fmla="*/ 3031499 h 3803775"/>
                <a:gd name="connsiteX43" fmla="*/ 8153 w 1246517"/>
                <a:gd name="connsiteY43" fmla="*/ 3009898 h 3803775"/>
                <a:gd name="connsiteX44" fmla="*/ 689261 w 1246517"/>
                <a:gd name="connsiteY44" fmla="*/ 2925960 h 3803775"/>
                <a:gd name="connsiteX45" fmla="*/ 712545 w 1246517"/>
                <a:gd name="connsiteY45" fmla="*/ 2928261 h 3803775"/>
                <a:gd name="connsiteX46" fmla="*/ 745340 w 1246517"/>
                <a:gd name="connsiteY46" fmla="*/ 2985441 h 3803775"/>
                <a:gd name="connsiteX47" fmla="*/ 712545 w 1246517"/>
                <a:gd name="connsiteY47" fmla="*/ 3004502 h 3803775"/>
                <a:gd name="connsiteX48" fmla="*/ 679750 w 1246517"/>
                <a:gd name="connsiteY48" fmla="*/ 2947321 h 3803775"/>
                <a:gd name="connsiteX49" fmla="*/ 689261 w 1246517"/>
                <a:gd name="connsiteY49" fmla="*/ 2925960 h 3803775"/>
                <a:gd name="connsiteX50" fmla="*/ 574049 w 1246517"/>
                <a:gd name="connsiteY50" fmla="*/ 2859687 h 3803775"/>
                <a:gd name="connsiteX51" fmla="*/ 597333 w 1246517"/>
                <a:gd name="connsiteY51" fmla="*/ 2862086 h 3803775"/>
                <a:gd name="connsiteX52" fmla="*/ 630128 w 1246517"/>
                <a:gd name="connsiteY52" fmla="*/ 2918991 h 3803775"/>
                <a:gd name="connsiteX53" fmla="*/ 597333 w 1246517"/>
                <a:gd name="connsiteY53" fmla="*/ 2938180 h 3803775"/>
                <a:gd name="connsiteX54" fmla="*/ 564538 w 1246517"/>
                <a:gd name="connsiteY54" fmla="*/ 2880613 h 3803775"/>
                <a:gd name="connsiteX55" fmla="*/ 574049 w 1246517"/>
                <a:gd name="connsiteY55" fmla="*/ 2859687 h 3803775"/>
                <a:gd name="connsiteX56" fmla="*/ 458837 w 1246517"/>
                <a:gd name="connsiteY56" fmla="*/ 2790588 h 3803775"/>
                <a:gd name="connsiteX57" fmla="*/ 482121 w 1246517"/>
                <a:gd name="connsiteY57" fmla="*/ 2792888 h 3803775"/>
                <a:gd name="connsiteX58" fmla="*/ 514916 w 1246517"/>
                <a:gd name="connsiteY58" fmla="*/ 2850069 h 3803775"/>
                <a:gd name="connsiteX59" fmla="*/ 482121 w 1246517"/>
                <a:gd name="connsiteY59" fmla="*/ 2869129 h 3803775"/>
                <a:gd name="connsiteX60" fmla="*/ 449326 w 1246517"/>
                <a:gd name="connsiteY60" fmla="*/ 2811948 h 3803775"/>
                <a:gd name="connsiteX61" fmla="*/ 458837 w 1246517"/>
                <a:gd name="connsiteY61" fmla="*/ 2790588 h 3803775"/>
                <a:gd name="connsiteX62" fmla="*/ 343856 w 1246517"/>
                <a:gd name="connsiteY62" fmla="*/ 2724752 h 3803775"/>
                <a:gd name="connsiteX63" fmla="*/ 367237 w 1246517"/>
                <a:gd name="connsiteY63" fmla="*/ 2727298 h 3803775"/>
                <a:gd name="connsiteX64" fmla="*/ 399711 w 1246517"/>
                <a:gd name="connsiteY64" fmla="*/ 2783822 h 3803775"/>
                <a:gd name="connsiteX65" fmla="*/ 367237 w 1246517"/>
                <a:gd name="connsiteY65" fmla="*/ 2802882 h 3803775"/>
                <a:gd name="connsiteX66" fmla="*/ 334114 w 1246517"/>
                <a:gd name="connsiteY66" fmla="*/ 2746359 h 3803775"/>
                <a:gd name="connsiteX67" fmla="*/ 343856 w 1246517"/>
                <a:gd name="connsiteY67" fmla="*/ 2724752 h 3803775"/>
                <a:gd name="connsiteX68" fmla="*/ 1161738 w 1246517"/>
                <a:gd name="connsiteY68" fmla="*/ 2689648 h 3803775"/>
                <a:gd name="connsiteX69" fmla="*/ 1228909 w 1246517"/>
                <a:gd name="connsiteY69" fmla="*/ 2728714 h 3803775"/>
                <a:gd name="connsiteX70" fmla="*/ 1246517 w 1246517"/>
                <a:gd name="connsiteY70" fmla="*/ 2763222 h 3803775"/>
                <a:gd name="connsiteX71" fmla="*/ 1246517 w 1246517"/>
                <a:gd name="connsiteY71" fmla="*/ 2834192 h 3803775"/>
                <a:gd name="connsiteX72" fmla="*/ 1228909 w 1246517"/>
                <a:gd name="connsiteY72" fmla="*/ 2847865 h 3803775"/>
                <a:gd name="connsiteX73" fmla="*/ 1161738 w 1246517"/>
                <a:gd name="connsiteY73" fmla="*/ 2809450 h 3803775"/>
                <a:gd name="connsiteX74" fmla="*/ 1143478 w 1246517"/>
                <a:gd name="connsiteY74" fmla="*/ 2774291 h 3803775"/>
                <a:gd name="connsiteX75" fmla="*/ 1143478 w 1246517"/>
                <a:gd name="connsiteY75" fmla="*/ 2703972 h 3803775"/>
                <a:gd name="connsiteX76" fmla="*/ 1161738 w 1246517"/>
                <a:gd name="connsiteY76" fmla="*/ 2689648 h 3803775"/>
                <a:gd name="connsiteX77" fmla="*/ 8153 w 1246517"/>
                <a:gd name="connsiteY77" fmla="*/ 2531603 h 3803775"/>
                <a:gd name="connsiteX78" fmla="*/ 28048 w 1246517"/>
                <a:gd name="connsiteY78" fmla="*/ 2532343 h 3803775"/>
                <a:gd name="connsiteX79" fmla="*/ 226993 w 1246517"/>
                <a:gd name="connsiteY79" fmla="*/ 2647986 h 3803775"/>
                <a:gd name="connsiteX80" fmla="*/ 255694 w 1246517"/>
                <a:gd name="connsiteY80" fmla="*/ 2702523 h 3803775"/>
                <a:gd name="connsiteX81" fmla="*/ 226993 w 1246517"/>
                <a:gd name="connsiteY81" fmla="*/ 2724206 h 3803775"/>
                <a:gd name="connsiteX82" fmla="*/ 28048 w 1246517"/>
                <a:gd name="connsiteY82" fmla="*/ 2608562 h 3803775"/>
                <a:gd name="connsiteX83" fmla="*/ 0 w 1246517"/>
                <a:gd name="connsiteY83" fmla="*/ 2554026 h 3803775"/>
                <a:gd name="connsiteX84" fmla="*/ 8153 w 1246517"/>
                <a:gd name="connsiteY84" fmla="*/ 2531603 h 3803775"/>
                <a:gd name="connsiteX85" fmla="*/ 689261 w 1246517"/>
                <a:gd name="connsiteY85" fmla="*/ 2448241 h 3803775"/>
                <a:gd name="connsiteX86" fmla="*/ 712545 w 1246517"/>
                <a:gd name="connsiteY86" fmla="*/ 2450788 h 3803775"/>
                <a:gd name="connsiteX87" fmla="*/ 745340 w 1246517"/>
                <a:gd name="connsiteY87" fmla="*/ 2507311 h 3803775"/>
                <a:gd name="connsiteX88" fmla="*/ 712545 w 1246517"/>
                <a:gd name="connsiteY88" fmla="*/ 2526372 h 3803775"/>
                <a:gd name="connsiteX89" fmla="*/ 679750 w 1246517"/>
                <a:gd name="connsiteY89" fmla="*/ 2469848 h 3803775"/>
                <a:gd name="connsiteX90" fmla="*/ 689261 w 1246517"/>
                <a:gd name="connsiteY90" fmla="*/ 2448241 h 3803775"/>
                <a:gd name="connsiteX91" fmla="*/ 574049 w 1246517"/>
                <a:gd name="connsiteY91" fmla="*/ 2381913 h 3803775"/>
                <a:gd name="connsiteX92" fmla="*/ 597333 w 1246517"/>
                <a:gd name="connsiteY92" fmla="*/ 2384542 h 3803775"/>
                <a:gd name="connsiteX93" fmla="*/ 630128 w 1246517"/>
                <a:gd name="connsiteY93" fmla="*/ 2441065 h 3803775"/>
                <a:gd name="connsiteX94" fmla="*/ 597333 w 1246517"/>
                <a:gd name="connsiteY94" fmla="*/ 2460126 h 3803775"/>
                <a:gd name="connsiteX95" fmla="*/ 564538 w 1246517"/>
                <a:gd name="connsiteY95" fmla="*/ 2402945 h 3803775"/>
                <a:gd name="connsiteX96" fmla="*/ 574049 w 1246517"/>
                <a:gd name="connsiteY96" fmla="*/ 2381913 h 3803775"/>
                <a:gd name="connsiteX97" fmla="*/ 458837 w 1246517"/>
                <a:gd name="connsiteY97" fmla="*/ 2315446 h 3803775"/>
                <a:gd name="connsiteX98" fmla="*/ 482121 w 1246517"/>
                <a:gd name="connsiteY98" fmla="*/ 2318221 h 3803775"/>
                <a:gd name="connsiteX99" fmla="*/ 514916 w 1246517"/>
                <a:gd name="connsiteY99" fmla="*/ 2374368 h 3803775"/>
                <a:gd name="connsiteX100" fmla="*/ 482121 w 1246517"/>
                <a:gd name="connsiteY100" fmla="*/ 2393301 h 3803775"/>
                <a:gd name="connsiteX101" fmla="*/ 449326 w 1246517"/>
                <a:gd name="connsiteY101" fmla="*/ 2337154 h 3803775"/>
                <a:gd name="connsiteX102" fmla="*/ 458837 w 1246517"/>
                <a:gd name="connsiteY102" fmla="*/ 2315446 h 3803775"/>
                <a:gd name="connsiteX103" fmla="*/ 343856 w 1246517"/>
                <a:gd name="connsiteY103" fmla="*/ 2249065 h 3803775"/>
                <a:gd name="connsiteX104" fmla="*/ 367237 w 1246517"/>
                <a:gd name="connsiteY104" fmla="*/ 2251463 h 3803775"/>
                <a:gd name="connsiteX105" fmla="*/ 399711 w 1246517"/>
                <a:gd name="connsiteY105" fmla="*/ 2308369 h 3803775"/>
                <a:gd name="connsiteX106" fmla="*/ 367237 w 1246517"/>
                <a:gd name="connsiteY106" fmla="*/ 2327558 h 3803775"/>
                <a:gd name="connsiteX107" fmla="*/ 334114 w 1246517"/>
                <a:gd name="connsiteY107" fmla="*/ 2269991 h 3803775"/>
                <a:gd name="connsiteX108" fmla="*/ 343856 w 1246517"/>
                <a:gd name="connsiteY108" fmla="*/ 2249065 h 3803775"/>
                <a:gd name="connsiteX109" fmla="*/ 1148940 w 1246517"/>
                <a:gd name="connsiteY109" fmla="*/ 2211925 h 3803775"/>
                <a:gd name="connsiteX110" fmla="*/ 1161738 w 1246517"/>
                <a:gd name="connsiteY110" fmla="*/ 2212169 h 3803775"/>
                <a:gd name="connsiteX111" fmla="*/ 1228909 w 1246517"/>
                <a:gd name="connsiteY111" fmla="*/ 2250584 h 3803775"/>
                <a:gd name="connsiteX112" fmla="*/ 1246517 w 1246517"/>
                <a:gd name="connsiteY112" fmla="*/ 2285092 h 3803775"/>
                <a:gd name="connsiteX113" fmla="*/ 1246517 w 1246517"/>
                <a:gd name="connsiteY113" fmla="*/ 2356062 h 3803775"/>
                <a:gd name="connsiteX114" fmla="*/ 1228909 w 1246517"/>
                <a:gd name="connsiteY114" fmla="*/ 2369735 h 3803775"/>
                <a:gd name="connsiteX115" fmla="*/ 1161738 w 1246517"/>
                <a:gd name="connsiteY115" fmla="*/ 2331320 h 3803775"/>
                <a:gd name="connsiteX116" fmla="*/ 1143478 w 1246517"/>
                <a:gd name="connsiteY116" fmla="*/ 2296812 h 3803775"/>
                <a:gd name="connsiteX117" fmla="*/ 1143478 w 1246517"/>
                <a:gd name="connsiteY117" fmla="*/ 2225842 h 3803775"/>
                <a:gd name="connsiteX118" fmla="*/ 1148940 w 1246517"/>
                <a:gd name="connsiteY118" fmla="*/ 2211925 h 3803775"/>
                <a:gd name="connsiteX119" fmla="*/ 8153 w 1246517"/>
                <a:gd name="connsiteY119" fmla="*/ 2056571 h 3803775"/>
                <a:gd name="connsiteX120" fmla="*/ 28048 w 1246517"/>
                <a:gd name="connsiteY120" fmla="*/ 2057062 h 3803775"/>
                <a:gd name="connsiteX121" fmla="*/ 226993 w 1246517"/>
                <a:gd name="connsiteY121" fmla="*/ 2172346 h 3803775"/>
                <a:gd name="connsiteX122" fmla="*/ 255694 w 1246517"/>
                <a:gd name="connsiteY122" fmla="*/ 2226714 h 3803775"/>
                <a:gd name="connsiteX123" fmla="*/ 226993 w 1246517"/>
                <a:gd name="connsiteY123" fmla="*/ 2248329 h 3803775"/>
                <a:gd name="connsiteX124" fmla="*/ 28048 w 1246517"/>
                <a:gd name="connsiteY124" fmla="*/ 2133045 h 3803775"/>
                <a:gd name="connsiteX125" fmla="*/ 0 w 1246517"/>
                <a:gd name="connsiteY125" fmla="*/ 2078678 h 3803775"/>
                <a:gd name="connsiteX126" fmla="*/ 8153 w 1246517"/>
                <a:gd name="connsiteY126" fmla="*/ 2056571 h 3803775"/>
                <a:gd name="connsiteX127" fmla="*/ 689261 w 1246517"/>
                <a:gd name="connsiteY127" fmla="*/ 1972554 h 3803775"/>
                <a:gd name="connsiteX128" fmla="*/ 712545 w 1246517"/>
                <a:gd name="connsiteY128" fmla="*/ 1974953 h 3803775"/>
                <a:gd name="connsiteX129" fmla="*/ 745340 w 1246517"/>
                <a:gd name="connsiteY129" fmla="*/ 2031858 h 3803775"/>
                <a:gd name="connsiteX130" fmla="*/ 712545 w 1246517"/>
                <a:gd name="connsiteY130" fmla="*/ 2051047 h 3803775"/>
                <a:gd name="connsiteX131" fmla="*/ 679750 w 1246517"/>
                <a:gd name="connsiteY131" fmla="*/ 1993480 h 3803775"/>
                <a:gd name="connsiteX132" fmla="*/ 689261 w 1246517"/>
                <a:gd name="connsiteY132" fmla="*/ 1972554 h 3803775"/>
                <a:gd name="connsiteX133" fmla="*/ 574049 w 1246517"/>
                <a:gd name="connsiteY133" fmla="*/ 1903618 h 3803775"/>
                <a:gd name="connsiteX134" fmla="*/ 597333 w 1246517"/>
                <a:gd name="connsiteY134" fmla="*/ 1906411 h 3803775"/>
                <a:gd name="connsiteX135" fmla="*/ 630128 w 1246517"/>
                <a:gd name="connsiteY135" fmla="*/ 1962934 h 3803775"/>
                <a:gd name="connsiteX136" fmla="*/ 597333 w 1246517"/>
                <a:gd name="connsiteY136" fmla="*/ 1981995 h 3803775"/>
                <a:gd name="connsiteX137" fmla="*/ 564538 w 1246517"/>
                <a:gd name="connsiteY137" fmla="*/ 1925471 h 3803775"/>
                <a:gd name="connsiteX138" fmla="*/ 574049 w 1246517"/>
                <a:gd name="connsiteY138" fmla="*/ 1903618 h 3803775"/>
                <a:gd name="connsiteX139" fmla="*/ 458837 w 1246517"/>
                <a:gd name="connsiteY139" fmla="*/ 1837262 h 3803775"/>
                <a:gd name="connsiteX140" fmla="*/ 482121 w 1246517"/>
                <a:gd name="connsiteY140" fmla="*/ 1839578 h 3803775"/>
                <a:gd name="connsiteX141" fmla="*/ 514916 w 1246517"/>
                <a:gd name="connsiteY141" fmla="*/ 1897145 h 3803775"/>
                <a:gd name="connsiteX142" fmla="*/ 482121 w 1246517"/>
                <a:gd name="connsiteY142" fmla="*/ 1915673 h 3803775"/>
                <a:gd name="connsiteX143" fmla="*/ 449326 w 1246517"/>
                <a:gd name="connsiteY143" fmla="*/ 1858767 h 3803775"/>
                <a:gd name="connsiteX144" fmla="*/ 458837 w 1246517"/>
                <a:gd name="connsiteY144" fmla="*/ 1837262 h 3803775"/>
                <a:gd name="connsiteX145" fmla="*/ 343856 w 1246517"/>
                <a:gd name="connsiteY145" fmla="*/ 1771016 h 3803775"/>
                <a:gd name="connsiteX146" fmla="*/ 367237 w 1246517"/>
                <a:gd name="connsiteY146" fmla="*/ 1773332 h 3803775"/>
                <a:gd name="connsiteX147" fmla="*/ 399711 w 1246517"/>
                <a:gd name="connsiteY147" fmla="*/ 1830238 h 3803775"/>
                <a:gd name="connsiteX148" fmla="*/ 367237 w 1246517"/>
                <a:gd name="connsiteY148" fmla="*/ 1849427 h 3803775"/>
                <a:gd name="connsiteX149" fmla="*/ 334114 w 1246517"/>
                <a:gd name="connsiteY149" fmla="*/ 1792521 h 3803775"/>
                <a:gd name="connsiteX150" fmla="*/ 343856 w 1246517"/>
                <a:gd name="connsiteY150" fmla="*/ 1771016 h 3803775"/>
                <a:gd name="connsiteX151" fmla="*/ 1148940 w 1246517"/>
                <a:gd name="connsiteY151" fmla="*/ 1736675 h 3803775"/>
                <a:gd name="connsiteX152" fmla="*/ 1161738 w 1246517"/>
                <a:gd name="connsiteY152" fmla="*/ 1736919 h 3803775"/>
                <a:gd name="connsiteX153" fmla="*/ 1228909 w 1246517"/>
                <a:gd name="connsiteY153" fmla="*/ 1775334 h 3803775"/>
                <a:gd name="connsiteX154" fmla="*/ 1246517 w 1246517"/>
                <a:gd name="connsiteY154" fmla="*/ 1810494 h 3803775"/>
                <a:gd name="connsiteX155" fmla="*/ 1246517 w 1246517"/>
                <a:gd name="connsiteY155" fmla="*/ 1880813 h 3803775"/>
                <a:gd name="connsiteX156" fmla="*/ 1228909 w 1246517"/>
                <a:gd name="connsiteY156" fmla="*/ 1895138 h 3803775"/>
                <a:gd name="connsiteX157" fmla="*/ 1161738 w 1246517"/>
                <a:gd name="connsiteY157" fmla="*/ 1856071 h 3803775"/>
                <a:gd name="connsiteX158" fmla="*/ 1143478 w 1246517"/>
                <a:gd name="connsiteY158" fmla="*/ 1821563 h 3803775"/>
                <a:gd name="connsiteX159" fmla="*/ 1143478 w 1246517"/>
                <a:gd name="connsiteY159" fmla="*/ 1750592 h 3803775"/>
                <a:gd name="connsiteX160" fmla="*/ 1148940 w 1246517"/>
                <a:gd name="connsiteY160" fmla="*/ 1736675 h 3803775"/>
                <a:gd name="connsiteX161" fmla="*/ 8153 w 1246517"/>
                <a:gd name="connsiteY161" fmla="*/ 1578441 h 3803775"/>
                <a:gd name="connsiteX162" fmla="*/ 28048 w 1246517"/>
                <a:gd name="connsiteY162" fmla="*/ 1578932 h 3803775"/>
                <a:gd name="connsiteX163" fmla="*/ 226993 w 1246517"/>
                <a:gd name="connsiteY163" fmla="*/ 1694872 h 3803775"/>
                <a:gd name="connsiteX164" fmla="*/ 255694 w 1246517"/>
                <a:gd name="connsiteY164" fmla="*/ 1749239 h 3803775"/>
                <a:gd name="connsiteX165" fmla="*/ 226993 w 1246517"/>
                <a:gd name="connsiteY165" fmla="*/ 1770199 h 3803775"/>
                <a:gd name="connsiteX166" fmla="*/ 28048 w 1246517"/>
                <a:gd name="connsiteY166" fmla="*/ 1654915 h 3803775"/>
                <a:gd name="connsiteX167" fmla="*/ 0 w 1246517"/>
                <a:gd name="connsiteY167" fmla="*/ 1600548 h 3803775"/>
                <a:gd name="connsiteX168" fmla="*/ 8153 w 1246517"/>
                <a:gd name="connsiteY168" fmla="*/ 1578441 h 3803775"/>
                <a:gd name="connsiteX169" fmla="*/ 689261 w 1246517"/>
                <a:gd name="connsiteY169" fmla="*/ 1494506 h 3803775"/>
                <a:gd name="connsiteX170" fmla="*/ 712545 w 1246517"/>
                <a:gd name="connsiteY170" fmla="*/ 1496822 h 3803775"/>
                <a:gd name="connsiteX171" fmla="*/ 745340 w 1246517"/>
                <a:gd name="connsiteY171" fmla="*/ 1553727 h 3803775"/>
                <a:gd name="connsiteX172" fmla="*/ 712545 w 1246517"/>
                <a:gd name="connsiteY172" fmla="*/ 1572916 h 3803775"/>
                <a:gd name="connsiteX173" fmla="*/ 679750 w 1246517"/>
                <a:gd name="connsiteY173" fmla="*/ 1516011 h 3803775"/>
                <a:gd name="connsiteX174" fmla="*/ 689261 w 1246517"/>
                <a:gd name="connsiteY174" fmla="*/ 1494506 h 3803775"/>
                <a:gd name="connsiteX175" fmla="*/ 574049 w 1246517"/>
                <a:gd name="connsiteY175" fmla="*/ 1428203 h 3803775"/>
                <a:gd name="connsiteX176" fmla="*/ 597333 w 1246517"/>
                <a:gd name="connsiteY176" fmla="*/ 1430504 h 3803775"/>
                <a:gd name="connsiteX177" fmla="*/ 630128 w 1246517"/>
                <a:gd name="connsiteY177" fmla="*/ 1487027 h 3803775"/>
                <a:gd name="connsiteX178" fmla="*/ 597333 w 1246517"/>
                <a:gd name="connsiteY178" fmla="*/ 1506745 h 3803775"/>
                <a:gd name="connsiteX179" fmla="*/ 564538 w 1246517"/>
                <a:gd name="connsiteY179" fmla="*/ 1449564 h 3803775"/>
                <a:gd name="connsiteX180" fmla="*/ 574049 w 1246517"/>
                <a:gd name="connsiteY180" fmla="*/ 1428203 h 3803775"/>
                <a:gd name="connsiteX181" fmla="*/ 458837 w 1246517"/>
                <a:gd name="connsiteY181" fmla="*/ 1362013 h 3803775"/>
                <a:gd name="connsiteX182" fmla="*/ 482121 w 1246517"/>
                <a:gd name="connsiteY182" fmla="*/ 1364329 h 3803775"/>
                <a:gd name="connsiteX183" fmla="*/ 514916 w 1246517"/>
                <a:gd name="connsiteY183" fmla="*/ 1421896 h 3803775"/>
                <a:gd name="connsiteX184" fmla="*/ 482121 w 1246517"/>
                <a:gd name="connsiteY184" fmla="*/ 1440424 h 3803775"/>
                <a:gd name="connsiteX185" fmla="*/ 449326 w 1246517"/>
                <a:gd name="connsiteY185" fmla="*/ 1383518 h 3803775"/>
                <a:gd name="connsiteX186" fmla="*/ 458837 w 1246517"/>
                <a:gd name="connsiteY186" fmla="*/ 1362013 h 3803775"/>
                <a:gd name="connsiteX187" fmla="*/ 343856 w 1246517"/>
                <a:gd name="connsiteY187" fmla="*/ 1295711 h 3803775"/>
                <a:gd name="connsiteX188" fmla="*/ 367237 w 1246517"/>
                <a:gd name="connsiteY188" fmla="*/ 1298011 h 3803775"/>
                <a:gd name="connsiteX189" fmla="*/ 399711 w 1246517"/>
                <a:gd name="connsiteY189" fmla="*/ 1354535 h 3803775"/>
                <a:gd name="connsiteX190" fmla="*/ 367237 w 1246517"/>
                <a:gd name="connsiteY190" fmla="*/ 1374252 h 3803775"/>
                <a:gd name="connsiteX191" fmla="*/ 334114 w 1246517"/>
                <a:gd name="connsiteY191" fmla="*/ 1317071 h 3803775"/>
                <a:gd name="connsiteX192" fmla="*/ 343856 w 1246517"/>
                <a:gd name="connsiteY192" fmla="*/ 1295711 h 3803775"/>
                <a:gd name="connsiteX193" fmla="*/ 1148940 w 1246517"/>
                <a:gd name="connsiteY193" fmla="*/ 1258545 h 3803775"/>
                <a:gd name="connsiteX194" fmla="*/ 1161738 w 1246517"/>
                <a:gd name="connsiteY194" fmla="*/ 1258789 h 3803775"/>
                <a:gd name="connsiteX195" fmla="*/ 1228909 w 1246517"/>
                <a:gd name="connsiteY195" fmla="*/ 1297855 h 3803775"/>
                <a:gd name="connsiteX196" fmla="*/ 1246517 w 1246517"/>
                <a:gd name="connsiteY196" fmla="*/ 1332364 h 3803775"/>
                <a:gd name="connsiteX197" fmla="*/ 1246517 w 1246517"/>
                <a:gd name="connsiteY197" fmla="*/ 1402683 h 3803775"/>
                <a:gd name="connsiteX198" fmla="*/ 1228909 w 1246517"/>
                <a:gd name="connsiteY198" fmla="*/ 1416357 h 3803775"/>
                <a:gd name="connsiteX199" fmla="*/ 1161738 w 1246517"/>
                <a:gd name="connsiteY199" fmla="*/ 1377941 h 3803775"/>
                <a:gd name="connsiteX200" fmla="*/ 1143478 w 1246517"/>
                <a:gd name="connsiteY200" fmla="*/ 1343433 h 3803775"/>
                <a:gd name="connsiteX201" fmla="*/ 1143478 w 1246517"/>
                <a:gd name="connsiteY201" fmla="*/ 1272462 h 3803775"/>
                <a:gd name="connsiteX202" fmla="*/ 1148940 w 1246517"/>
                <a:gd name="connsiteY202" fmla="*/ 1258545 h 3803775"/>
                <a:gd name="connsiteX203" fmla="*/ 8153 w 1246517"/>
                <a:gd name="connsiteY203" fmla="*/ 1102720 h 3803775"/>
                <a:gd name="connsiteX204" fmla="*/ 28048 w 1246517"/>
                <a:gd name="connsiteY204" fmla="*/ 1102964 h 3803775"/>
                <a:gd name="connsiteX205" fmla="*/ 226993 w 1246517"/>
                <a:gd name="connsiteY205" fmla="*/ 1217382 h 3803775"/>
                <a:gd name="connsiteX206" fmla="*/ 255694 w 1246517"/>
                <a:gd name="connsiteY206" fmla="*/ 1270690 h 3803775"/>
                <a:gd name="connsiteX207" fmla="*/ 226993 w 1246517"/>
                <a:gd name="connsiteY207" fmla="*/ 1292143 h 3803775"/>
                <a:gd name="connsiteX208" fmla="*/ 28048 w 1246517"/>
                <a:gd name="connsiteY208" fmla="*/ 1178376 h 3803775"/>
                <a:gd name="connsiteX209" fmla="*/ 0 w 1246517"/>
                <a:gd name="connsiteY209" fmla="*/ 1124417 h 3803775"/>
                <a:gd name="connsiteX210" fmla="*/ 8153 w 1246517"/>
                <a:gd name="connsiteY210" fmla="*/ 1102720 h 3803775"/>
                <a:gd name="connsiteX211" fmla="*/ 689261 w 1246517"/>
                <a:gd name="connsiteY211" fmla="*/ 1019201 h 3803775"/>
                <a:gd name="connsiteX212" fmla="*/ 712545 w 1246517"/>
                <a:gd name="connsiteY212" fmla="*/ 1021501 h 3803775"/>
                <a:gd name="connsiteX213" fmla="*/ 745340 w 1246517"/>
                <a:gd name="connsiteY213" fmla="*/ 1078025 h 3803775"/>
                <a:gd name="connsiteX214" fmla="*/ 712545 w 1246517"/>
                <a:gd name="connsiteY214" fmla="*/ 1097742 h 3803775"/>
                <a:gd name="connsiteX215" fmla="*/ 679750 w 1246517"/>
                <a:gd name="connsiteY215" fmla="*/ 1040561 h 3803775"/>
                <a:gd name="connsiteX216" fmla="*/ 689261 w 1246517"/>
                <a:gd name="connsiteY216" fmla="*/ 1019201 h 3803775"/>
                <a:gd name="connsiteX217" fmla="*/ 574049 w 1246517"/>
                <a:gd name="connsiteY217" fmla="*/ 952956 h 3803775"/>
                <a:gd name="connsiteX218" fmla="*/ 597333 w 1246517"/>
                <a:gd name="connsiteY218" fmla="*/ 955256 h 3803775"/>
                <a:gd name="connsiteX219" fmla="*/ 630128 w 1246517"/>
                <a:gd name="connsiteY219" fmla="*/ 1012437 h 3803775"/>
                <a:gd name="connsiteX220" fmla="*/ 597333 w 1246517"/>
                <a:gd name="connsiteY220" fmla="*/ 1031497 h 3803775"/>
                <a:gd name="connsiteX221" fmla="*/ 564538 w 1246517"/>
                <a:gd name="connsiteY221" fmla="*/ 974316 h 3803775"/>
                <a:gd name="connsiteX222" fmla="*/ 574049 w 1246517"/>
                <a:gd name="connsiteY222" fmla="*/ 952956 h 3803775"/>
                <a:gd name="connsiteX223" fmla="*/ 458837 w 1246517"/>
                <a:gd name="connsiteY223" fmla="*/ 886708 h 3803775"/>
                <a:gd name="connsiteX224" fmla="*/ 482121 w 1246517"/>
                <a:gd name="connsiteY224" fmla="*/ 889008 h 3803775"/>
                <a:gd name="connsiteX225" fmla="*/ 514916 w 1246517"/>
                <a:gd name="connsiteY225" fmla="*/ 946189 h 3803775"/>
                <a:gd name="connsiteX226" fmla="*/ 482121 w 1246517"/>
                <a:gd name="connsiteY226" fmla="*/ 964592 h 3803775"/>
                <a:gd name="connsiteX227" fmla="*/ 449326 w 1246517"/>
                <a:gd name="connsiteY227" fmla="*/ 908068 h 3803775"/>
                <a:gd name="connsiteX228" fmla="*/ 458837 w 1246517"/>
                <a:gd name="connsiteY228" fmla="*/ 886708 h 3803775"/>
                <a:gd name="connsiteX229" fmla="*/ 343856 w 1246517"/>
                <a:gd name="connsiteY229" fmla="*/ 820462 h 3803775"/>
                <a:gd name="connsiteX230" fmla="*/ 367237 w 1246517"/>
                <a:gd name="connsiteY230" fmla="*/ 822762 h 3803775"/>
                <a:gd name="connsiteX231" fmla="*/ 399711 w 1246517"/>
                <a:gd name="connsiteY231" fmla="*/ 879943 h 3803775"/>
                <a:gd name="connsiteX232" fmla="*/ 367237 w 1246517"/>
                <a:gd name="connsiteY232" fmla="*/ 899003 h 3803775"/>
                <a:gd name="connsiteX233" fmla="*/ 334114 w 1246517"/>
                <a:gd name="connsiteY233" fmla="*/ 841822 h 3803775"/>
                <a:gd name="connsiteX234" fmla="*/ 343856 w 1246517"/>
                <a:gd name="connsiteY234" fmla="*/ 820462 h 3803775"/>
                <a:gd name="connsiteX235" fmla="*/ 1161738 w 1246517"/>
                <a:gd name="connsiteY235" fmla="*/ 782888 h 3803775"/>
                <a:gd name="connsiteX236" fmla="*/ 1228909 w 1246517"/>
                <a:gd name="connsiteY236" fmla="*/ 821954 h 3803775"/>
                <a:gd name="connsiteX237" fmla="*/ 1246517 w 1246517"/>
                <a:gd name="connsiteY237" fmla="*/ 856462 h 3803775"/>
                <a:gd name="connsiteX238" fmla="*/ 1246517 w 1246517"/>
                <a:gd name="connsiteY238" fmla="*/ 927432 h 3803775"/>
                <a:gd name="connsiteX239" fmla="*/ 1228909 w 1246517"/>
                <a:gd name="connsiteY239" fmla="*/ 941105 h 3803775"/>
                <a:gd name="connsiteX240" fmla="*/ 1161738 w 1246517"/>
                <a:gd name="connsiteY240" fmla="*/ 902039 h 3803775"/>
                <a:gd name="connsiteX241" fmla="*/ 1143478 w 1246517"/>
                <a:gd name="connsiteY241" fmla="*/ 867531 h 3803775"/>
                <a:gd name="connsiteX242" fmla="*/ 1143478 w 1246517"/>
                <a:gd name="connsiteY242" fmla="*/ 797212 h 3803775"/>
                <a:gd name="connsiteX243" fmla="*/ 1161738 w 1246517"/>
                <a:gd name="connsiteY243" fmla="*/ 782888 h 3803775"/>
                <a:gd name="connsiteX244" fmla="*/ 8153 w 1246517"/>
                <a:gd name="connsiteY244" fmla="*/ 627557 h 3803775"/>
                <a:gd name="connsiteX245" fmla="*/ 28048 w 1246517"/>
                <a:gd name="connsiteY245" fmla="*/ 627804 h 3803775"/>
                <a:gd name="connsiteX246" fmla="*/ 226993 w 1246517"/>
                <a:gd name="connsiteY246" fmla="*/ 744105 h 3803775"/>
                <a:gd name="connsiteX247" fmla="*/ 255694 w 1246517"/>
                <a:gd name="connsiteY247" fmla="*/ 798642 h 3803775"/>
                <a:gd name="connsiteX248" fmla="*/ 226993 w 1246517"/>
                <a:gd name="connsiteY248" fmla="*/ 819669 h 3803775"/>
                <a:gd name="connsiteX249" fmla="*/ 28048 w 1246517"/>
                <a:gd name="connsiteY249" fmla="*/ 704024 h 3803775"/>
                <a:gd name="connsiteX250" fmla="*/ 0 w 1246517"/>
                <a:gd name="connsiteY250" fmla="*/ 649487 h 3803775"/>
                <a:gd name="connsiteX251" fmla="*/ 8153 w 1246517"/>
                <a:gd name="connsiteY251" fmla="*/ 627557 h 3803775"/>
                <a:gd name="connsiteX252" fmla="*/ 689261 w 1246517"/>
                <a:gd name="connsiteY252" fmla="*/ 541070 h 3803775"/>
                <a:gd name="connsiteX253" fmla="*/ 712545 w 1246517"/>
                <a:gd name="connsiteY253" fmla="*/ 543370 h 3803775"/>
                <a:gd name="connsiteX254" fmla="*/ 745340 w 1246517"/>
                <a:gd name="connsiteY254" fmla="*/ 600551 h 3803775"/>
                <a:gd name="connsiteX255" fmla="*/ 712545 w 1246517"/>
                <a:gd name="connsiteY255" fmla="*/ 619611 h 3803775"/>
                <a:gd name="connsiteX256" fmla="*/ 679750 w 1246517"/>
                <a:gd name="connsiteY256" fmla="*/ 562430 h 3803775"/>
                <a:gd name="connsiteX257" fmla="*/ 689261 w 1246517"/>
                <a:gd name="connsiteY257" fmla="*/ 541070 h 3803775"/>
                <a:gd name="connsiteX258" fmla="*/ 574049 w 1246517"/>
                <a:gd name="connsiteY258" fmla="*/ 474825 h 3803775"/>
                <a:gd name="connsiteX259" fmla="*/ 597333 w 1246517"/>
                <a:gd name="connsiteY259" fmla="*/ 477125 h 3803775"/>
                <a:gd name="connsiteX260" fmla="*/ 630128 w 1246517"/>
                <a:gd name="connsiteY260" fmla="*/ 534306 h 3803775"/>
                <a:gd name="connsiteX261" fmla="*/ 597333 w 1246517"/>
                <a:gd name="connsiteY261" fmla="*/ 553366 h 3803775"/>
                <a:gd name="connsiteX262" fmla="*/ 564538 w 1246517"/>
                <a:gd name="connsiteY262" fmla="*/ 496185 h 3803775"/>
                <a:gd name="connsiteX263" fmla="*/ 574049 w 1246517"/>
                <a:gd name="connsiteY263" fmla="*/ 474825 h 3803775"/>
                <a:gd name="connsiteX264" fmla="*/ 458837 w 1246517"/>
                <a:gd name="connsiteY264" fmla="*/ 408577 h 3803775"/>
                <a:gd name="connsiteX265" fmla="*/ 482121 w 1246517"/>
                <a:gd name="connsiteY265" fmla="*/ 410877 h 3803775"/>
                <a:gd name="connsiteX266" fmla="*/ 514916 w 1246517"/>
                <a:gd name="connsiteY266" fmla="*/ 468058 h 3803775"/>
                <a:gd name="connsiteX267" fmla="*/ 482121 w 1246517"/>
                <a:gd name="connsiteY267" fmla="*/ 487118 h 3803775"/>
                <a:gd name="connsiteX268" fmla="*/ 449326 w 1246517"/>
                <a:gd name="connsiteY268" fmla="*/ 429937 h 3803775"/>
                <a:gd name="connsiteX269" fmla="*/ 458837 w 1246517"/>
                <a:gd name="connsiteY269" fmla="*/ 408577 h 3803775"/>
                <a:gd name="connsiteX270" fmla="*/ 343856 w 1246517"/>
                <a:gd name="connsiteY270" fmla="*/ 342413 h 3803775"/>
                <a:gd name="connsiteX271" fmla="*/ 367237 w 1246517"/>
                <a:gd name="connsiteY271" fmla="*/ 345288 h 3803775"/>
                <a:gd name="connsiteX272" fmla="*/ 399711 w 1246517"/>
                <a:gd name="connsiteY272" fmla="*/ 401812 h 3803775"/>
                <a:gd name="connsiteX273" fmla="*/ 367237 w 1246517"/>
                <a:gd name="connsiteY273" fmla="*/ 420872 h 3803775"/>
                <a:gd name="connsiteX274" fmla="*/ 334114 w 1246517"/>
                <a:gd name="connsiteY274" fmla="*/ 363691 h 3803775"/>
                <a:gd name="connsiteX275" fmla="*/ 343856 w 1246517"/>
                <a:gd name="connsiteY275" fmla="*/ 342413 h 3803775"/>
                <a:gd name="connsiteX276" fmla="*/ 8153 w 1246517"/>
                <a:gd name="connsiteY276" fmla="*/ 149592 h 3803775"/>
                <a:gd name="connsiteX277" fmla="*/ 28048 w 1246517"/>
                <a:gd name="connsiteY277" fmla="*/ 150331 h 3803775"/>
                <a:gd name="connsiteX278" fmla="*/ 226993 w 1246517"/>
                <a:gd name="connsiteY278" fmla="*/ 265975 h 3803775"/>
                <a:gd name="connsiteX279" fmla="*/ 255694 w 1246517"/>
                <a:gd name="connsiteY279" fmla="*/ 320512 h 3803775"/>
                <a:gd name="connsiteX280" fmla="*/ 226993 w 1246517"/>
                <a:gd name="connsiteY280" fmla="*/ 342196 h 3803775"/>
                <a:gd name="connsiteX281" fmla="*/ 28048 w 1246517"/>
                <a:gd name="connsiteY281" fmla="*/ 226551 h 3803775"/>
                <a:gd name="connsiteX282" fmla="*/ 0 w 1246517"/>
                <a:gd name="connsiteY282" fmla="*/ 172014 h 3803775"/>
                <a:gd name="connsiteX283" fmla="*/ 8153 w 1246517"/>
                <a:gd name="connsiteY283" fmla="*/ 149592 h 3803775"/>
                <a:gd name="connsiteX284" fmla="*/ 633666 w 1246517"/>
                <a:gd name="connsiteY284" fmla="*/ 0 h 3803775"/>
                <a:gd name="connsiteX285" fmla="*/ 684846 w 1246517"/>
                <a:gd name="connsiteY285" fmla="*/ 0 h 3803775"/>
                <a:gd name="connsiteX286" fmla="*/ 684846 w 1246517"/>
                <a:gd name="connsiteY286" fmla="*/ 77174 h 3803775"/>
                <a:gd name="connsiteX287" fmla="*/ 633666 w 1246517"/>
                <a:gd name="connsiteY287" fmla="*/ 80472 h 380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1246517" h="3803775">
                  <a:moveTo>
                    <a:pt x="1161738" y="3643048"/>
                  </a:moveTo>
                  <a:lnTo>
                    <a:pt x="1228909" y="3682265"/>
                  </a:lnTo>
                  <a:cubicBezTo>
                    <a:pt x="1238691" y="3688147"/>
                    <a:pt x="1246517" y="3703180"/>
                    <a:pt x="1246517" y="3716906"/>
                  </a:cubicBezTo>
                  <a:lnTo>
                    <a:pt x="1246517" y="3788150"/>
                  </a:lnTo>
                  <a:cubicBezTo>
                    <a:pt x="1246517" y="3801222"/>
                    <a:pt x="1238691" y="3807104"/>
                    <a:pt x="1228909" y="3801876"/>
                  </a:cubicBezTo>
                  <a:lnTo>
                    <a:pt x="1161738" y="3762659"/>
                  </a:lnTo>
                  <a:cubicBezTo>
                    <a:pt x="1151956" y="3756776"/>
                    <a:pt x="1143478" y="3741743"/>
                    <a:pt x="1143478" y="3728017"/>
                  </a:cubicBezTo>
                  <a:lnTo>
                    <a:pt x="1143478" y="3656774"/>
                  </a:lnTo>
                  <a:cubicBezTo>
                    <a:pt x="1143478" y="3643702"/>
                    <a:pt x="1151956" y="3637819"/>
                    <a:pt x="1161738" y="3643048"/>
                  </a:cubicBezTo>
                  <a:close/>
                  <a:moveTo>
                    <a:pt x="847678" y="3502076"/>
                  </a:moveTo>
                  <a:cubicBezTo>
                    <a:pt x="853581" y="3498602"/>
                    <a:pt x="861780" y="3499098"/>
                    <a:pt x="870963" y="3504392"/>
                  </a:cubicBezTo>
                  <a:cubicBezTo>
                    <a:pt x="888673" y="3514979"/>
                    <a:pt x="903759" y="3540123"/>
                    <a:pt x="903759" y="3561959"/>
                  </a:cubicBezTo>
                  <a:cubicBezTo>
                    <a:pt x="903759" y="3582471"/>
                    <a:pt x="888673" y="3591073"/>
                    <a:pt x="870963" y="3580486"/>
                  </a:cubicBezTo>
                  <a:cubicBezTo>
                    <a:pt x="852597" y="3570561"/>
                    <a:pt x="838167" y="3544093"/>
                    <a:pt x="838167" y="3523581"/>
                  </a:cubicBezTo>
                  <a:cubicBezTo>
                    <a:pt x="838167" y="3512994"/>
                    <a:pt x="841775" y="3505550"/>
                    <a:pt x="847678" y="3502076"/>
                  </a:cubicBezTo>
                  <a:close/>
                  <a:moveTo>
                    <a:pt x="732712" y="3432949"/>
                  </a:moveTo>
                  <a:cubicBezTo>
                    <a:pt x="738697" y="3429475"/>
                    <a:pt x="746896" y="3429972"/>
                    <a:pt x="755751" y="3435265"/>
                  </a:cubicBezTo>
                  <a:cubicBezTo>
                    <a:pt x="774117" y="3445852"/>
                    <a:pt x="788547" y="3471658"/>
                    <a:pt x="788547" y="3492170"/>
                  </a:cubicBezTo>
                  <a:cubicBezTo>
                    <a:pt x="788547" y="3513344"/>
                    <a:pt x="774117" y="3521946"/>
                    <a:pt x="755751" y="3511359"/>
                  </a:cubicBezTo>
                  <a:cubicBezTo>
                    <a:pt x="738041" y="3500772"/>
                    <a:pt x="722955" y="3475628"/>
                    <a:pt x="722955" y="3454454"/>
                  </a:cubicBezTo>
                  <a:cubicBezTo>
                    <a:pt x="722955" y="3443867"/>
                    <a:pt x="726727" y="3436423"/>
                    <a:pt x="732712" y="3432949"/>
                  </a:cubicBezTo>
                  <a:close/>
                  <a:moveTo>
                    <a:pt x="617254" y="3366648"/>
                  </a:moveTo>
                  <a:cubicBezTo>
                    <a:pt x="623157" y="3363197"/>
                    <a:pt x="631356" y="3363690"/>
                    <a:pt x="640539" y="3368948"/>
                  </a:cubicBezTo>
                  <a:cubicBezTo>
                    <a:pt x="658249" y="3379464"/>
                    <a:pt x="673335" y="3404439"/>
                    <a:pt x="673335" y="3425471"/>
                  </a:cubicBezTo>
                  <a:cubicBezTo>
                    <a:pt x="673335" y="3447161"/>
                    <a:pt x="658249" y="3455705"/>
                    <a:pt x="640539" y="3444532"/>
                  </a:cubicBezTo>
                  <a:cubicBezTo>
                    <a:pt x="622173" y="3434016"/>
                    <a:pt x="607743" y="3409040"/>
                    <a:pt x="607743" y="3388008"/>
                  </a:cubicBezTo>
                  <a:cubicBezTo>
                    <a:pt x="607743" y="3377492"/>
                    <a:pt x="611351" y="3370098"/>
                    <a:pt x="617254" y="3366648"/>
                  </a:cubicBezTo>
                  <a:close/>
                  <a:moveTo>
                    <a:pt x="1161738" y="3164898"/>
                  </a:moveTo>
                  <a:lnTo>
                    <a:pt x="1228909" y="3203964"/>
                  </a:lnTo>
                  <a:cubicBezTo>
                    <a:pt x="1238691" y="3209824"/>
                    <a:pt x="1246517" y="3225451"/>
                    <a:pt x="1246517" y="3238473"/>
                  </a:cubicBezTo>
                  <a:lnTo>
                    <a:pt x="1246517" y="3309444"/>
                  </a:lnTo>
                  <a:cubicBezTo>
                    <a:pt x="1246517" y="3322466"/>
                    <a:pt x="1238691" y="3328977"/>
                    <a:pt x="1228909" y="3323117"/>
                  </a:cubicBezTo>
                  <a:lnTo>
                    <a:pt x="1161738" y="3284702"/>
                  </a:lnTo>
                  <a:cubicBezTo>
                    <a:pt x="1151956" y="3278191"/>
                    <a:pt x="1143478" y="3263215"/>
                    <a:pt x="1143478" y="3249542"/>
                  </a:cubicBezTo>
                  <a:lnTo>
                    <a:pt x="1143478" y="3179222"/>
                  </a:lnTo>
                  <a:cubicBezTo>
                    <a:pt x="1143478" y="3165549"/>
                    <a:pt x="1151956" y="3159689"/>
                    <a:pt x="1161738" y="3164898"/>
                  </a:cubicBezTo>
                  <a:close/>
                  <a:moveTo>
                    <a:pt x="8153" y="3009898"/>
                  </a:moveTo>
                  <a:cubicBezTo>
                    <a:pt x="13209" y="3006038"/>
                    <a:pt x="20221" y="3005874"/>
                    <a:pt x="28048" y="3010473"/>
                  </a:cubicBezTo>
                  <a:lnTo>
                    <a:pt x="226993" y="3126116"/>
                  </a:lnTo>
                  <a:cubicBezTo>
                    <a:pt x="242648" y="3135315"/>
                    <a:pt x="255694" y="3159627"/>
                    <a:pt x="255694" y="3180653"/>
                  </a:cubicBezTo>
                  <a:cubicBezTo>
                    <a:pt x="255694" y="3201679"/>
                    <a:pt x="242648" y="3210878"/>
                    <a:pt x="226993" y="3201679"/>
                  </a:cubicBezTo>
                  <a:lnTo>
                    <a:pt x="28048" y="3086036"/>
                  </a:lnTo>
                  <a:cubicBezTo>
                    <a:pt x="12393" y="3077494"/>
                    <a:pt x="0" y="3053182"/>
                    <a:pt x="0" y="3031499"/>
                  </a:cubicBezTo>
                  <a:cubicBezTo>
                    <a:pt x="0" y="3021315"/>
                    <a:pt x="3098" y="3013759"/>
                    <a:pt x="8153" y="3009898"/>
                  </a:cubicBezTo>
                  <a:close/>
                  <a:moveTo>
                    <a:pt x="689261" y="2925960"/>
                  </a:moveTo>
                  <a:cubicBezTo>
                    <a:pt x="695164" y="2922510"/>
                    <a:pt x="703363" y="2923003"/>
                    <a:pt x="712545" y="2928261"/>
                  </a:cubicBezTo>
                  <a:cubicBezTo>
                    <a:pt x="730254" y="2938777"/>
                    <a:pt x="745340" y="2964409"/>
                    <a:pt x="745340" y="2985441"/>
                  </a:cubicBezTo>
                  <a:cubicBezTo>
                    <a:pt x="745340" y="3006473"/>
                    <a:pt x="730254" y="3015018"/>
                    <a:pt x="712545" y="3004502"/>
                  </a:cubicBezTo>
                  <a:cubicBezTo>
                    <a:pt x="694180" y="2993986"/>
                    <a:pt x="679750" y="2968353"/>
                    <a:pt x="679750" y="2947321"/>
                  </a:cubicBezTo>
                  <a:cubicBezTo>
                    <a:pt x="679750" y="2936805"/>
                    <a:pt x="683358" y="2929411"/>
                    <a:pt x="689261" y="2925960"/>
                  </a:cubicBezTo>
                  <a:close/>
                  <a:moveTo>
                    <a:pt x="574049" y="2859687"/>
                  </a:moveTo>
                  <a:cubicBezTo>
                    <a:pt x="579952" y="2856296"/>
                    <a:pt x="588151" y="2856792"/>
                    <a:pt x="597333" y="2862086"/>
                  </a:cubicBezTo>
                  <a:cubicBezTo>
                    <a:pt x="615042" y="2872011"/>
                    <a:pt x="630128" y="2897817"/>
                    <a:pt x="630128" y="2918991"/>
                  </a:cubicBezTo>
                  <a:cubicBezTo>
                    <a:pt x="630128" y="2940165"/>
                    <a:pt x="615042" y="2948767"/>
                    <a:pt x="597333" y="2938180"/>
                  </a:cubicBezTo>
                  <a:cubicBezTo>
                    <a:pt x="578968" y="2927593"/>
                    <a:pt x="564538" y="2901787"/>
                    <a:pt x="564538" y="2880613"/>
                  </a:cubicBezTo>
                  <a:cubicBezTo>
                    <a:pt x="564538" y="2870357"/>
                    <a:pt x="568146" y="2863078"/>
                    <a:pt x="574049" y="2859687"/>
                  </a:cubicBezTo>
                  <a:close/>
                  <a:moveTo>
                    <a:pt x="458837" y="2790588"/>
                  </a:moveTo>
                  <a:cubicBezTo>
                    <a:pt x="464740" y="2787137"/>
                    <a:pt x="472939" y="2787630"/>
                    <a:pt x="482121" y="2792888"/>
                  </a:cubicBezTo>
                  <a:cubicBezTo>
                    <a:pt x="499830" y="2803404"/>
                    <a:pt x="514916" y="2829037"/>
                    <a:pt x="514916" y="2850069"/>
                  </a:cubicBezTo>
                  <a:cubicBezTo>
                    <a:pt x="514916" y="2871101"/>
                    <a:pt x="499830" y="2879645"/>
                    <a:pt x="482121" y="2869129"/>
                  </a:cubicBezTo>
                  <a:cubicBezTo>
                    <a:pt x="463756" y="2858613"/>
                    <a:pt x="449326" y="2832980"/>
                    <a:pt x="449326" y="2811948"/>
                  </a:cubicBezTo>
                  <a:cubicBezTo>
                    <a:pt x="449326" y="2801432"/>
                    <a:pt x="452934" y="2794038"/>
                    <a:pt x="458837" y="2790588"/>
                  </a:cubicBezTo>
                  <a:close/>
                  <a:moveTo>
                    <a:pt x="343856" y="2724752"/>
                  </a:moveTo>
                  <a:cubicBezTo>
                    <a:pt x="349864" y="2721219"/>
                    <a:pt x="358145" y="2721712"/>
                    <a:pt x="367237" y="2727298"/>
                  </a:cubicBezTo>
                  <a:cubicBezTo>
                    <a:pt x="384773" y="2737157"/>
                    <a:pt x="399711" y="2762790"/>
                    <a:pt x="399711" y="2783822"/>
                  </a:cubicBezTo>
                  <a:cubicBezTo>
                    <a:pt x="399711" y="2804854"/>
                    <a:pt x="384773" y="2813398"/>
                    <a:pt x="367237" y="2802882"/>
                  </a:cubicBezTo>
                  <a:cubicBezTo>
                    <a:pt x="349052" y="2792366"/>
                    <a:pt x="334114" y="2766733"/>
                    <a:pt x="334114" y="2746359"/>
                  </a:cubicBezTo>
                  <a:cubicBezTo>
                    <a:pt x="334114" y="2735843"/>
                    <a:pt x="337849" y="2728284"/>
                    <a:pt x="343856" y="2724752"/>
                  </a:cubicBezTo>
                  <a:close/>
                  <a:moveTo>
                    <a:pt x="1161738" y="2689648"/>
                  </a:moveTo>
                  <a:lnTo>
                    <a:pt x="1228909" y="2728714"/>
                  </a:lnTo>
                  <a:cubicBezTo>
                    <a:pt x="1238691" y="2734573"/>
                    <a:pt x="1246517" y="2750200"/>
                    <a:pt x="1246517" y="2763222"/>
                  </a:cubicBezTo>
                  <a:lnTo>
                    <a:pt x="1246517" y="2834192"/>
                  </a:lnTo>
                  <a:cubicBezTo>
                    <a:pt x="1246517" y="2847214"/>
                    <a:pt x="1238691" y="2853725"/>
                    <a:pt x="1228909" y="2847865"/>
                  </a:cubicBezTo>
                  <a:lnTo>
                    <a:pt x="1161738" y="2809450"/>
                  </a:lnTo>
                  <a:cubicBezTo>
                    <a:pt x="1151956" y="2803590"/>
                    <a:pt x="1143478" y="2787964"/>
                    <a:pt x="1143478" y="2774291"/>
                  </a:cubicBezTo>
                  <a:lnTo>
                    <a:pt x="1143478" y="2703972"/>
                  </a:lnTo>
                  <a:cubicBezTo>
                    <a:pt x="1143478" y="2690299"/>
                    <a:pt x="1151956" y="2684439"/>
                    <a:pt x="1161738" y="2689648"/>
                  </a:cubicBezTo>
                  <a:close/>
                  <a:moveTo>
                    <a:pt x="8153" y="2531603"/>
                  </a:moveTo>
                  <a:cubicBezTo>
                    <a:pt x="13209" y="2527743"/>
                    <a:pt x="20221" y="2527743"/>
                    <a:pt x="28048" y="2532343"/>
                  </a:cubicBezTo>
                  <a:lnTo>
                    <a:pt x="226993" y="2647986"/>
                  </a:lnTo>
                  <a:cubicBezTo>
                    <a:pt x="242648" y="2657185"/>
                    <a:pt x="255694" y="2681497"/>
                    <a:pt x="255694" y="2702523"/>
                  </a:cubicBezTo>
                  <a:cubicBezTo>
                    <a:pt x="255694" y="2723549"/>
                    <a:pt x="242648" y="2732748"/>
                    <a:pt x="226993" y="2724206"/>
                  </a:cubicBezTo>
                  <a:lnTo>
                    <a:pt x="28048" y="2608562"/>
                  </a:lnTo>
                  <a:cubicBezTo>
                    <a:pt x="12393" y="2598706"/>
                    <a:pt x="0" y="2575052"/>
                    <a:pt x="0" y="2554026"/>
                  </a:cubicBezTo>
                  <a:cubicBezTo>
                    <a:pt x="0" y="2543184"/>
                    <a:pt x="3098" y="2535464"/>
                    <a:pt x="8153" y="2531603"/>
                  </a:cubicBezTo>
                  <a:close/>
                  <a:moveTo>
                    <a:pt x="689261" y="2448241"/>
                  </a:moveTo>
                  <a:cubicBezTo>
                    <a:pt x="695164" y="2444708"/>
                    <a:pt x="703363" y="2445201"/>
                    <a:pt x="712545" y="2450788"/>
                  </a:cubicBezTo>
                  <a:cubicBezTo>
                    <a:pt x="730254" y="2460647"/>
                    <a:pt x="745340" y="2486279"/>
                    <a:pt x="745340" y="2507311"/>
                  </a:cubicBezTo>
                  <a:cubicBezTo>
                    <a:pt x="745340" y="2528343"/>
                    <a:pt x="730254" y="2536888"/>
                    <a:pt x="712545" y="2526372"/>
                  </a:cubicBezTo>
                  <a:cubicBezTo>
                    <a:pt x="694180" y="2515856"/>
                    <a:pt x="679750" y="2490223"/>
                    <a:pt x="679750" y="2469848"/>
                  </a:cubicBezTo>
                  <a:cubicBezTo>
                    <a:pt x="679750" y="2459332"/>
                    <a:pt x="683358" y="2451774"/>
                    <a:pt x="689261" y="2448241"/>
                  </a:cubicBezTo>
                  <a:close/>
                  <a:moveTo>
                    <a:pt x="574049" y="2381913"/>
                  </a:moveTo>
                  <a:cubicBezTo>
                    <a:pt x="579952" y="2378462"/>
                    <a:pt x="588151" y="2378955"/>
                    <a:pt x="597333" y="2384542"/>
                  </a:cubicBezTo>
                  <a:cubicBezTo>
                    <a:pt x="615042" y="2394401"/>
                    <a:pt x="630128" y="2420033"/>
                    <a:pt x="630128" y="2441065"/>
                  </a:cubicBezTo>
                  <a:cubicBezTo>
                    <a:pt x="630128" y="2462097"/>
                    <a:pt x="615042" y="2470642"/>
                    <a:pt x="597333" y="2460126"/>
                  </a:cubicBezTo>
                  <a:cubicBezTo>
                    <a:pt x="578968" y="2449610"/>
                    <a:pt x="564538" y="2424634"/>
                    <a:pt x="564538" y="2402945"/>
                  </a:cubicBezTo>
                  <a:cubicBezTo>
                    <a:pt x="564538" y="2392758"/>
                    <a:pt x="568146" y="2385364"/>
                    <a:pt x="574049" y="2381913"/>
                  </a:cubicBezTo>
                  <a:close/>
                  <a:moveTo>
                    <a:pt x="458837" y="2315446"/>
                  </a:moveTo>
                  <a:cubicBezTo>
                    <a:pt x="464740" y="2312019"/>
                    <a:pt x="472939" y="2312671"/>
                    <a:pt x="482121" y="2318221"/>
                  </a:cubicBezTo>
                  <a:cubicBezTo>
                    <a:pt x="499830" y="2328667"/>
                    <a:pt x="514916" y="2353476"/>
                    <a:pt x="514916" y="2374368"/>
                  </a:cubicBezTo>
                  <a:cubicBezTo>
                    <a:pt x="514916" y="2395259"/>
                    <a:pt x="499830" y="2404399"/>
                    <a:pt x="482121" y="2393301"/>
                  </a:cubicBezTo>
                  <a:cubicBezTo>
                    <a:pt x="463756" y="2382855"/>
                    <a:pt x="449326" y="2357393"/>
                    <a:pt x="449326" y="2337154"/>
                  </a:cubicBezTo>
                  <a:cubicBezTo>
                    <a:pt x="449326" y="2326382"/>
                    <a:pt x="452934" y="2318874"/>
                    <a:pt x="458837" y="2315446"/>
                  </a:cubicBezTo>
                  <a:close/>
                  <a:moveTo>
                    <a:pt x="343856" y="2249065"/>
                  </a:moveTo>
                  <a:cubicBezTo>
                    <a:pt x="349864" y="2245673"/>
                    <a:pt x="358145" y="2246170"/>
                    <a:pt x="367237" y="2251463"/>
                  </a:cubicBezTo>
                  <a:cubicBezTo>
                    <a:pt x="384773" y="2261389"/>
                    <a:pt x="399711" y="2287194"/>
                    <a:pt x="399711" y="2308369"/>
                  </a:cubicBezTo>
                  <a:cubicBezTo>
                    <a:pt x="399711" y="2329543"/>
                    <a:pt x="384773" y="2338145"/>
                    <a:pt x="367237" y="2327558"/>
                  </a:cubicBezTo>
                  <a:cubicBezTo>
                    <a:pt x="349052" y="2317632"/>
                    <a:pt x="334114" y="2291826"/>
                    <a:pt x="334114" y="2269991"/>
                  </a:cubicBezTo>
                  <a:cubicBezTo>
                    <a:pt x="334114" y="2259734"/>
                    <a:pt x="337849" y="2252456"/>
                    <a:pt x="343856" y="2249065"/>
                  </a:cubicBezTo>
                  <a:close/>
                  <a:moveTo>
                    <a:pt x="1148940" y="2211925"/>
                  </a:moveTo>
                  <a:cubicBezTo>
                    <a:pt x="1152282" y="2209402"/>
                    <a:pt x="1156847" y="2209239"/>
                    <a:pt x="1161738" y="2212169"/>
                  </a:cubicBezTo>
                  <a:lnTo>
                    <a:pt x="1228909" y="2250584"/>
                  </a:lnTo>
                  <a:cubicBezTo>
                    <a:pt x="1238691" y="2256443"/>
                    <a:pt x="1246517" y="2272070"/>
                    <a:pt x="1246517" y="2285092"/>
                  </a:cubicBezTo>
                  <a:lnTo>
                    <a:pt x="1246517" y="2356062"/>
                  </a:lnTo>
                  <a:cubicBezTo>
                    <a:pt x="1246517" y="2369084"/>
                    <a:pt x="1238691" y="2375595"/>
                    <a:pt x="1228909" y="2369735"/>
                  </a:cubicBezTo>
                  <a:lnTo>
                    <a:pt x="1161738" y="2331320"/>
                  </a:lnTo>
                  <a:cubicBezTo>
                    <a:pt x="1151956" y="2325460"/>
                    <a:pt x="1143478" y="2309834"/>
                    <a:pt x="1143478" y="2296812"/>
                  </a:cubicBezTo>
                  <a:lnTo>
                    <a:pt x="1143478" y="2225842"/>
                  </a:lnTo>
                  <a:cubicBezTo>
                    <a:pt x="1143478" y="2219331"/>
                    <a:pt x="1145598" y="2214448"/>
                    <a:pt x="1148940" y="2211925"/>
                  </a:cubicBezTo>
                  <a:close/>
                  <a:moveTo>
                    <a:pt x="8153" y="2056571"/>
                  </a:moveTo>
                  <a:cubicBezTo>
                    <a:pt x="13209" y="2052641"/>
                    <a:pt x="20221" y="2052477"/>
                    <a:pt x="28048" y="2057062"/>
                  </a:cubicBezTo>
                  <a:lnTo>
                    <a:pt x="226993" y="2172346"/>
                  </a:lnTo>
                  <a:cubicBezTo>
                    <a:pt x="242648" y="2181517"/>
                    <a:pt x="255694" y="2205753"/>
                    <a:pt x="255694" y="2226714"/>
                  </a:cubicBezTo>
                  <a:cubicBezTo>
                    <a:pt x="255694" y="2247674"/>
                    <a:pt x="242648" y="2257500"/>
                    <a:pt x="226993" y="2248329"/>
                  </a:cubicBezTo>
                  <a:lnTo>
                    <a:pt x="28048" y="2133045"/>
                  </a:lnTo>
                  <a:cubicBezTo>
                    <a:pt x="12393" y="2123875"/>
                    <a:pt x="0" y="2099639"/>
                    <a:pt x="0" y="2078678"/>
                  </a:cubicBezTo>
                  <a:cubicBezTo>
                    <a:pt x="0" y="2068197"/>
                    <a:pt x="3098" y="2060501"/>
                    <a:pt x="8153" y="2056571"/>
                  </a:cubicBezTo>
                  <a:close/>
                  <a:moveTo>
                    <a:pt x="689261" y="1972554"/>
                  </a:moveTo>
                  <a:cubicBezTo>
                    <a:pt x="695164" y="1969163"/>
                    <a:pt x="703363" y="1969659"/>
                    <a:pt x="712545" y="1974953"/>
                  </a:cubicBezTo>
                  <a:cubicBezTo>
                    <a:pt x="730254" y="1984878"/>
                    <a:pt x="745340" y="2010684"/>
                    <a:pt x="745340" y="2031858"/>
                  </a:cubicBezTo>
                  <a:cubicBezTo>
                    <a:pt x="745340" y="2053032"/>
                    <a:pt x="730254" y="2061634"/>
                    <a:pt x="712545" y="2051047"/>
                  </a:cubicBezTo>
                  <a:cubicBezTo>
                    <a:pt x="694180" y="2041122"/>
                    <a:pt x="679750" y="2015316"/>
                    <a:pt x="679750" y="1993480"/>
                  </a:cubicBezTo>
                  <a:cubicBezTo>
                    <a:pt x="679750" y="1983224"/>
                    <a:pt x="683358" y="1975945"/>
                    <a:pt x="689261" y="1972554"/>
                  </a:cubicBezTo>
                  <a:close/>
                  <a:moveTo>
                    <a:pt x="574049" y="1903618"/>
                  </a:moveTo>
                  <a:cubicBezTo>
                    <a:pt x="579952" y="1900167"/>
                    <a:pt x="588151" y="1900824"/>
                    <a:pt x="597333" y="1906411"/>
                  </a:cubicBezTo>
                  <a:cubicBezTo>
                    <a:pt x="615042" y="1916927"/>
                    <a:pt x="630128" y="1942560"/>
                    <a:pt x="630128" y="1962934"/>
                  </a:cubicBezTo>
                  <a:cubicBezTo>
                    <a:pt x="630128" y="1983966"/>
                    <a:pt x="615042" y="1992511"/>
                    <a:pt x="597333" y="1981995"/>
                  </a:cubicBezTo>
                  <a:cubicBezTo>
                    <a:pt x="578968" y="1971479"/>
                    <a:pt x="564538" y="1946503"/>
                    <a:pt x="564538" y="1925471"/>
                  </a:cubicBezTo>
                  <a:cubicBezTo>
                    <a:pt x="564538" y="1914627"/>
                    <a:pt x="568146" y="1907068"/>
                    <a:pt x="574049" y="1903618"/>
                  </a:cubicBezTo>
                  <a:close/>
                  <a:moveTo>
                    <a:pt x="458837" y="1837262"/>
                  </a:moveTo>
                  <a:cubicBezTo>
                    <a:pt x="464740" y="1833789"/>
                    <a:pt x="472939" y="1834285"/>
                    <a:pt x="482121" y="1839578"/>
                  </a:cubicBezTo>
                  <a:cubicBezTo>
                    <a:pt x="499830" y="1850165"/>
                    <a:pt x="514916" y="1875309"/>
                    <a:pt x="514916" y="1897145"/>
                  </a:cubicBezTo>
                  <a:cubicBezTo>
                    <a:pt x="514916" y="1917658"/>
                    <a:pt x="499830" y="1926260"/>
                    <a:pt x="482121" y="1915673"/>
                  </a:cubicBezTo>
                  <a:cubicBezTo>
                    <a:pt x="463756" y="1905747"/>
                    <a:pt x="449326" y="1879280"/>
                    <a:pt x="449326" y="1858767"/>
                  </a:cubicBezTo>
                  <a:cubicBezTo>
                    <a:pt x="449326" y="1848180"/>
                    <a:pt x="452934" y="1840736"/>
                    <a:pt x="458837" y="1837262"/>
                  </a:cubicBezTo>
                  <a:close/>
                  <a:moveTo>
                    <a:pt x="343856" y="1771016"/>
                  </a:moveTo>
                  <a:cubicBezTo>
                    <a:pt x="349864" y="1767543"/>
                    <a:pt x="358145" y="1768039"/>
                    <a:pt x="367237" y="1773332"/>
                  </a:cubicBezTo>
                  <a:cubicBezTo>
                    <a:pt x="384773" y="1783919"/>
                    <a:pt x="399711" y="1809725"/>
                    <a:pt x="399711" y="1830238"/>
                  </a:cubicBezTo>
                  <a:cubicBezTo>
                    <a:pt x="399711" y="1851412"/>
                    <a:pt x="384773" y="1860014"/>
                    <a:pt x="367237" y="1849427"/>
                  </a:cubicBezTo>
                  <a:cubicBezTo>
                    <a:pt x="349052" y="1838840"/>
                    <a:pt x="334114" y="1813695"/>
                    <a:pt x="334114" y="1792521"/>
                  </a:cubicBezTo>
                  <a:cubicBezTo>
                    <a:pt x="334114" y="1781934"/>
                    <a:pt x="337849" y="1774490"/>
                    <a:pt x="343856" y="1771016"/>
                  </a:cubicBezTo>
                  <a:close/>
                  <a:moveTo>
                    <a:pt x="1148940" y="1736675"/>
                  </a:moveTo>
                  <a:cubicBezTo>
                    <a:pt x="1152282" y="1734152"/>
                    <a:pt x="1156847" y="1733989"/>
                    <a:pt x="1161738" y="1736919"/>
                  </a:cubicBezTo>
                  <a:lnTo>
                    <a:pt x="1228909" y="1775334"/>
                  </a:lnTo>
                  <a:cubicBezTo>
                    <a:pt x="1238691" y="1781194"/>
                    <a:pt x="1246517" y="1796821"/>
                    <a:pt x="1246517" y="1810494"/>
                  </a:cubicBezTo>
                  <a:lnTo>
                    <a:pt x="1246517" y="1880813"/>
                  </a:lnTo>
                  <a:cubicBezTo>
                    <a:pt x="1246517" y="1894487"/>
                    <a:pt x="1238691" y="1900347"/>
                    <a:pt x="1228909" y="1895138"/>
                  </a:cubicBezTo>
                  <a:lnTo>
                    <a:pt x="1161738" y="1856071"/>
                  </a:lnTo>
                  <a:cubicBezTo>
                    <a:pt x="1151956" y="1850211"/>
                    <a:pt x="1143478" y="1834585"/>
                    <a:pt x="1143478" y="1821563"/>
                  </a:cubicBezTo>
                  <a:lnTo>
                    <a:pt x="1143478" y="1750592"/>
                  </a:lnTo>
                  <a:cubicBezTo>
                    <a:pt x="1143478" y="1744081"/>
                    <a:pt x="1145598" y="1739198"/>
                    <a:pt x="1148940" y="1736675"/>
                  </a:cubicBezTo>
                  <a:close/>
                  <a:moveTo>
                    <a:pt x="8153" y="1578441"/>
                  </a:moveTo>
                  <a:cubicBezTo>
                    <a:pt x="13209" y="1574511"/>
                    <a:pt x="20221" y="1574347"/>
                    <a:pt x="28048" y="1578932"/>
                  </a:cubicBezTo>
                  <a:lnTo>
                    <a:pt x="226993" y="1694872"/>
                  </a:lnTo>
                  <a:cubicBezTo>
                    <a:pt x="242648" y="1703387"/>
                    <a:pt x="255694" y="1727623"/>
                    <a:pt x="255694" y="1749239"/>
                  </a:cubicBezTo>
                  <a:cubicBezTo>
                    <a:pt x="255694" y="1769544"/>
                    <a:pt x="242648" y="1779370"/>
                    <a:pt x="226993" y="1770199"/>
                  </a:cubicBezTo>
                  <a:lnTo>
                    <a:pt x="28048" y="1654915"/>
                  </a:lnTo>
                  <a:cubicBezTo>
                    <a:pt x="12393" y="1645745"/>
                    <a:pt x="0" y="1621509"/>
                    <a:pt x="0" y="1600548"/>
                  </a:cubicBezTo>
                  <a:cubicBezTo>
                    <a:pt x="0" y="1590068"/>
                    <a:pt x="3098" y="1582371"/>
                    <a:pt x="8153" y="1578441"/>
                  </a:cubicBezTo>
                  <a:close/>
                  <a:moveTo>
                    <a:pt x="689261" y="1494506"/>
                  </a:moveTo>
                  <a:cubicBezTo>
                    <a:pt x="695164" y="1491032"/>
                    <a:pt x="703363" y="1491528"/>
                    <a:pt x="712545" y="1496822"/>
                  </a:cubicBezTo>
                  <a:cubicBezTo>
                    <a:pt x="730254" y="1507409"/>
                    <a:pt x="745340" y="1533215"/>
                    <a:pt x="745340" y="1553727"/>
                  </a:cubicBezTo>
                  <a:cubicBezTo>
                    <a:pt x="745340" y="1574901"/>
                    <a:pt x="730254" y="1583503"/>
                    <a:pt x="712545" y="1572916"/>
                  </a:cubicBezTo>
                  <a:cubicBezTo>
                    <a:pt x="694180" y="1562329"/>
                    <a:pt x="679750" y="1537185"/>
                    <a:pt x="679750" y="1516011"/>
                  </a:cubicBezTo>
                  <a:cubicBezTo>
                    <a:pt x="679750" y="1505424"/>
                    <a:pt x="683358" y="1497980"/>
                    <a:pt x="689261" y="1494506"/>
                  </a:cubicBezTo>
                  <a:close/>
                  <a:moveTo>
                    <a:pt x="574049" y="1428203"/>
                  </a:moveTo>
                  <a:cubicBezTo>
                    <a:pt x="579952" y="1424753"/>
                    <a:pt x="588151" y="1425246"/>
                    <a:pt x="597333" y="1430504"/>
                  </a:cubicBezTo>
                  <a:cubicBezTo>
                    <a:pt x="615042" y="1441020"/>
                    <a:pt x="630128" y="1466652"/>
                    <a:pt x="630128" y="1487027"/>
                  </a:cubicBezTo>
                  <a:cubicBezTo>
                    <a:pt x="630128" y="1508716"/>
                    <a:pt x="615042" y="1517261"/>
                    <a:pt x="597333" y="1506745"/>
                  </a:cubicBezTo>
                  <a:cubicBezTo>
                    <a:pt x="578968" y="1495571"/>
                    <a:pt x="564538" y="1470596"/>
                    <a:pt x="564538" y="1449564"/>
                  </a:cubicBezTo>
                  <a:cubicBezTo>
                    <a:pt x="564538" y="1439048"/>
                    <a:pt x="568146" y="1431654"/>
                    <a:pt x="574049" y="1428203"/>
                  </a:cubicBezTo>
                  <a:close/>
                  <a:moveTo>
                    <a:pt x="458837" y="1362013"/>
                  </a:moveTo>
                  <a:cubicBezTo>
                    <a:pt x="464740" y="1358540"/>
                    <a:pt x="472939" y="1359036"/>
                    <a:pt x="482121" y="1364329"/>
                  </a:cubicBezTo>
                  <a:cubicBezTo>
                    <a:pt x="499830" y="1374916"/>
                    <a:pt x="514916" y="1400722"/>
                    <a:pt x="514916" y="1421896"/>
                  </a:cubicBezTo>
                  <a:cubicBezTo>
                    <a:pt x="514916" y="1442409"/>
                    <a:pt x="499830" y="1451011"/>
                    <a:pt x="482121" y="1440424"/>
                  </a:cubicBezTo>
                  <a:cubicBezTo>
                    <a:pt x="463756" y="1430498"/>
                    <a:pt x="449326" y="1404692"/>
                    <a:pt x="449326" y="1383518"/>
                  </a:cubicBezTo>
                  <a:cubicBezTo>
                    <a:pt x="449326" y="1372931"/>
                    <a:pt x="452934" y="1365487"/>
                    <a:pt x="458837" y="1362013"/>
                  </a:cubicBezTo>
                  <a:close/>
                  <a:moveTo>
                    <a:pt x="343856" y="1295711"/>
                  </a:moveTo>
                  <a:cubicBezTo>
                    <a:pt x="349864" y="1292260"/>
                    <a:pt x="358145" y="1292753"/>
                    <a:pt x="367237" y="1298011"/>
                  </a:cubicBezTo>
                  <a:cubicBezTo>
                    <a:pt x="384773" y="1308527"/>
                    <a:pt x="399711" y="1334160"/>
                    <a:pt x="399711" y="1354535"/>
                  </a:cubicBezTo>
                  <a:cubicBezTo>
                    <a:pt x="399711" y="1376224"/>
                    <a:pt x="384773" y="1384768"/>
                    <a:pt x="367237" y="1374252"/>
                  </a:cubicBezTo>
                  <a:cubicBezTo>
                    <a:pt x="349052" y="1363079"/>
                    <a:pt x="334114" y="1338103"/>
                    <a:pt x="334114" y="1317071"/>
                  </a:cubicBezTo>
                  <a:cubicBezTo>
                    <a:pt x="334114" y="1306555"/>
                    <a:pt x="337849" y="1299161"/>
                    <a:pt x="343856" y="1295711"/>
                  </a:cubicBezTo>
                  <a:close/>
                  <a:moveTo>
                    <a:pt x="1148940" y="1258545"/>
                  </a:moveTo>
                  <a:cubicBezTo>
                    <a:pt x="1152282" y="1256022"/>
                    <a:pt x="1156847" y="1255859"/>
                    <a:pt x="1161738" y="1258789"/>
                  </a:cubicBezTo>
                  <a:lnTo>
                    <a:pt x="1228909" y="1297855"/>
                  </a:lnTo>
                  <a:cubicBezTo>
                    <a:pt x="1238691" y="1303715"/>
                    <a:pt x="1246517" y="1318691"/>
                    <a:pt x="1246517" y="1332364"/>
                  </a:cubicBezTo>
                  <a:lnTo>
                    <a:pt x="1246517" y="1402683"/>
                  </a:lnTo>
                  <a:cubicBezTo>
                    <a:pt x="1246517" y="1416357"/>
                    <a:pt x="1238691" y="1422217"/>
                    <a:pt x="1228909" y="1416357"/>
                  </a:cubicBezTo>
                  <a:lnTo>
                    <a:pt x="1161738" y="1377941"/>
                  </a:lnTo>
                  <a:cubicBezTo>
                    <a:pt x="1151956" y="1372081"/>
                    <a:pt x="1143478" y="1356455"/>
                    <a:pt x="1143478" y="1343433"/>
                  </a:cubicBezTo>
                  <a:lnTo>
                    <a:pt x="1143478" y="1272462"/>
                  </a:lnTo>
                  <a:cubicBezTo>
                    <a:pt x="1143478" y="1265951"/>
                    <a:pt x="1145598" y="1261068"/>
                    <a:pt x="1148940" y="1258545"/>
                  </a:cubicBezTo>
                  <a:close/>
                  <a:moveTo>
                    <a:pt x="8153" y="1102720"/>
                  </a:moveTo>
                  <a:cubicBezTo>
                    <a:pt x="13209" y="1098901"/>
                    <a:pt x="20221" y="1098739"/>
                    <a:pt x="28048" y="1102964"/>
                  </a:cubicBezTo>
                  <a:lnTo>
                    <a:pt x="226993" y="1217382"/>
                  </a:lnTo>
                  <a:cubicBezTo>
                    <a:pt x="242648" y="1226483"/>
                    <a:pt x="255694" y="1250537"/>
                    <a:pt x="255694" y="1270690"/>
                  </a:cubicBezTo>
                  <a:cubicBezTo>
                    <a:pt x="255694" y="1292143"/>
                    <a:pt x="242648" y="1301245"/>
                    <a:pt x="226993" y="1292143"/>
                  </a:cubicBezTo>
                  <a:lnTo>
                    <a:pt x="28048" y="1178376"/>
                  </a:lnTo>
                  <a:cubicBezTo>
                    <a:pt x="12393" y="1169274"/>
                    <a:pt x="0" y="1145221"/>
                    <a:pt x="0" y="1124417"/>
                  </a:cubicBezTo>
                  <a:cubicBezTo>
                    <a:pt x="0" y="1114016"/>
                    <a:pt x="3098" y="1106540"/>
                    <a:pt x="8153" y="1102720"/>
                  </a:cubicBezTo>
                  <a:close/>
                  <a:moveTo>
                    <a:pt x="689261" y="1019201"/>
                  </a:moveTo>
                  <a:cubicBezTo>
                    <a:pt x="695164" y="1015750"/>
                    <a:pt x="703362" y="1016243"/>
                    <a:pt x="712545" y="1021501"/>
                  </a:cubicBezTo>
                  <a:cubicBezTo>
                    <a:pt x="730254" y="1032017"/>
                    <a:pt x="745340" y="1057650"/>
                    <a:pt x="745340" y="1078025"/>
                  </a:cubicBezTo>
                  <a:cubicBezTo>
                    <a:pt x="745340" y="1099714"/>
                    <a:pt x="730254" y="1108258"/>
                    <a:pt x="712545" y="1097742"/>
                  </a:cubicBezTo>
                  <a:cubicBezTo>
                    <a:pt x="694180" y="1086569"/>
                    <a:pt x="679750" y="1061593"/>
                    <a:pt x="679750" y="1040561"/>
                  </a:cubicBezTo>
                  <a:cubicBezTo>
                    <a:pt x="679750" y="1030045"/>
                    <a:pt x="683357" y="1022651"/>
                    <a:pt x="689261" y="1019201"/>
                  </a:cubicBezTo>
                  <a:close/>
                  <a:moveTo>
                    <a:pt x="574049" y="952956"/>
                  </a:moveTo>
                  <a:cubicBezTo>
                    <a:pt x="579952" y="949505"/>
                    <a:pt x="588151" y="949998"/>
                    <a:pt x="597333" y="955256"/>
                  </a:cubicBezTo>
                  <a:cubicBezTo>
                    <a:pt x="615042" y="965772"/>
                    <a:pt x="630128" y="990748"/>
                    <a:pt x="630128" y="1012437"/>
                  </a:cubicBezTo>
                  <a:cubicBezTo>
                    <a:pt x="630128" y="1032812"/>
                    <a:pt x="615042" y="1042013"/>
                    <a:pt x="597333" y="1031497"/>
                  </a:cubicBezTo>
                  <a:cubicBezTo>
                    <a:pt x="578968" y="1020981"/>
                    <a:pt x="564538" y="995348"/>
                    <a:pt x="564538" y="974316"/>
                  </a:cubicBezTo>
                  <a:cubicBezTo>
                    <a:pt x="564538" y="963800"/>
                    <a:pt x="568146" y="956406"/>
                    <a:pt x="574049" y="952956"/>
                  </a:cubicBezTo>
                  <a:close/>
                  <a:moveTo>
                    <a:pt x="458837" y="886708"/>
                  </a:moveTo>
                  <a:cubicBezTo>
                    <a:pt x="464740" y="883257"/>
                    <a:pt x="472939" y="883750"/>
                    <a:pt x="482121" y="889008"/>
                  </a:cubicBezTo>
                  <a:cubicBezTo>
                    <a:pt x="499830" y="899524"/>
                    <a:pt x="514916" y="925157"/>
                    <a:pt x="514916" y="946189"/>
                  </a:cubicBezTo>
                  <a:cubicBezTo>
                    <a:pt x="514916" y="967221"/>
                    <a:pt x="499830" y="975765"/>
                    <a:pt x="482121" y="964592"/>
                  </a:cubicBezTo>
                  <a:cubicBezTo>
                    <a:pt x="463756" y="954076"/>
                    <a:pt x="449326" y="929100"/>
                    <a:pt x="449326" y="908068"/>
                  </a:cubicBezTo>
                  <a:cubicBezTo>
                    <a:pt x="449326" y="897552"/>
                    <a:pt x="452934" y="890158"/>
                    <a:pt x="458837" y="886708"/>
                  </a:cubicBezTo>
                  <a:close/>
                  <a:moveTo>
                    <a:pt x="343856" y="820462"/>
                  </a:moveTo>
                  <a:cubicBezTo>
                    <a:pt x="349864" y="817011"/>
                    <a:pt x="358145" y="817504"/>
                    <a:pt x="367237" y="822762"/>
                  </a:cubicBezTo>
                  <a:cubicBezTo>
                    <a:pt x="384773" y="833278"/>
                    <a:pt x="399711" y="858911"/>
                    <a:pt x="399711" y="879943"/>
                  </a:cubicBezTo>
                  <a:cubicBezTo>
                    <a:pt x="399711" y="900975"/>
                    <a:pt x="384773" y="909519"/>
                    <a:pt x="367237" y="899003"/>
                  </a:cubicBezTo>
                  <a:cubicBezTo>
                    <a:pt x="349052" y="888487"/>
                    <a:pt x="334114" y="862854"/>
                    <a:pt x="334114" y="841822"/>
                  </a:cubicBezTo>
                  <a:cubicBezTo>
                    <a:pt x="334114" y="831306"/>
                    <a:pt x="337849" y="823912"/>
                    <a:pt x="343856" y="820462"/>
                  </a:cubicBezTo>
                  <a:close/>
                  <a:moveTo>
                    <a:pt x="1161738" y="782888"/>
                  </a:moveTo>
                  <a:lnTo>
                    <a:pt x="1228909" y="821954"/>
                  </a:lnTo>
                  <a:cubicBezTo>
                    <a:pt x="1238691" y="827162"/>
                    <a:pt x="1246517" y="843440"/>
                    <a:pt x="1246517" y="856462"/>
                  </a:cubicBezTo>
                  <a:lnTo>
                    <a:pt x="1246517" y="927432"/>
                  </a:lnTo>
                  <a:cubicBezTo>
                    <a:pt x="1246517" y="940454"/>
                    <a:pt x="1238691" y="946965"/>
                    <a:pt x="1228909" y="941105"/>
                  </a:cubicBezTo>
                  <a:lnTo>
                    <a:pt x="1161738" y="902039"/>
                  </a:lnTo>
                  <a:cubicBezTo>
                    <a:pt x="1151956" y="896179"/>
                    <a:pt x="1143478" y="881204"/>
                    <a:pt x="1143478" y="867531"/>
                  </a:cubicBezTo>
                  <a:lnTo>
                    <a:pt x="1143478" y="797212"/>
                  </a:lnTo>
                  <a:cubicBezTo>
                    <a:pt x="1143478" y="783539"/>
                    <a:pt x="1151956" y="777679"/>
                    <a:pt x="1161738" y="782888"/>
                  </a:cubicBezTo>
                  <a:close/>
                  <a:moveTo>
                    <a:pt x="8153" y="627557"/>
                  </a:moveTo>
                  <a:cubicBezTo>
                    <a:pt x="13209" y="623697"/>
                    <a:pt x="20221" y="623533"/>
                    <a:pt x="28048" y="627804"/>
                  </a:cubicBezTo>
                  <a:lnTo>
                    <a:pt x="226993" y="744105"/>
                  </a:lnTo>
                  <a:cubicBezTo>
                    <a:pt x="242648" y="753304"/>
                    <a:pt x="255694" y="777616"/>
                    <a:pt x="255694" y="798642"/>
                  </a:cubicBezTo>
                  <a:cubicBezTo>
                    <a:pt x="255694" y="819669"/>
                    <a:pt x="242648" y="828868"/>
                    <a:pt x="226993" y="819669"/>
                  </a:cubicBezTo>
                  <a:lnTo>
                    <a:pt x="28048" y="704024"/>
                  </a:lnTo>
                  <a:cubicBezTo>
                    <a:pt x="12393" y="694825"/>
                    <a:pt x="0" y="671170"/>
                    <a:pt x="0" y="649487"/>
                  </a:cubicBezTo>
                  <a:cubicBezTo>
                    <a:pt x="0" y="638974"/>
                    <a:pt x="3098" y="631418"/>
                    <a:pt x="8153" y="627557"/>
                  </a:cubicBezTo>
                  <a:close/>
                  <a:moveTo>
                    <a:pt x="689261" y="541070"/>
                  </a:moveTo>
                  <a:cubicBezTo>
                    <a:pt x="695164" y="537619"/>
                    <a:pt x="703362" y="538112"/>
                    <a:pt x="712545" y="543370"/>
                  </a:cubicBezTo>
                  <a:cubicBezTo>
                    <a:pt x="730254" y="553886"/>
                    <a:pt x="745340" y="579519"/>
                    <a:pt x="745340" y="600551"/>
                  </a:cubicBezTo>
                  <a:cubicBezTo>
                    <a:pt x="745340" y="621583"/>
                    <a:pt x="730254" y="630127"/>
                    <a:pt x="712545" y="619611"/>
                  </a:cubicBezTo>
                  <a:cubicBezTo>
                    <a:pt x="694180" y="609095"/>
                    <a:pt x="679750" y="583462"/>
                    <a:pt x="679750" y="562430"/>
                  </a:cubicBezTo>
                  <a:cubicBezTo>
                    <a:pt x="679750" y="551914"/>
                    <a:pt x="683357" y="544520"/>
                    <a:pt x="689261" y="541070"/>
                  </a:cubicBezTo>
                  <a:close/>
                  <a:moveTo>
                    <a:pt x="574049" y="474825"/>
                  </a:moveTo>
                  <a:cubicBezTo>
                    <a:pt x="579952" y="471374"/>
                    <a:pt x="588151" y="471867"/>
                    <a:pt x="597333" y="477125"/>
                  </a:cubicBezTo>
                  <a:cubicBezTo>
                    <a:pt x="615042" y="487641"/>
                    <a:pt x="630128" y="513274"/>
                    <a:pt x="630128" y="534306"/>
                  </a:cubicBezTo>
                  <a:cubicBezTo>
                    <a:pt x="630128" y="554681"/>
                    <a:pt x="615042" y="563882"/>
                    <a:pt x="597333" y="553366"/>
                  </a:cubicBezTo>
                  <a:cubicBezTo>
                    <a:pt x="578968" y="542850"/>
                    <a:pt x="564538" y="517217"/>
                    <a:pt x="564538" y="496185"/>
                  </a:cubicBezTo>
                  <a:cubicBezTo>
                    <a:pt x="564538" y="485669"/>
                    <a:pt x="568146" y="478275"/>
                    <a:pt x="574049" y="474825"/>
                  </a:cubicBezTo>
                  <a:close/>
                  <a:moveTo>
                    <a:pt x="458837" y="408577"/>
                  </a:moveTo>
                  <a:cubicBezTo>
                    <a:pt x="464740" y="405126"/>
                    <a:pt x="472939" y="405619"/>
                    <a:pt x="482121" y="410877"/>
                  </a:cubicBezTo>
                  <a:cubicBezTo>
                    <a:pt x="499830" y="421393"/>
                    <a:pt x="514916" y="447026"/>
                    <a:pt x="514916" y="468058"/>
                  </a:cubicBezTo>
                  <a:cubicBezTo>
                    <a:pt x="514916" y="489090"/>
                    <a:pt x="499830" y="497634"/>
                    <a:pt x="482121" y="487118"/>
                  </a:cubicBezTo>
                  <a:cubicBezTo>
                    <a:pt x="463756" y="476602"/>
                    <a:pt x="449326" y="450969"/>
                    <a:pt x="449326" y="429937"/>
                  </a:cubicBezTo>
                  <a:cubicBezTo>
                    <a:pt x="449326" y="419421"/>
                    <a:pt x="452934" y="412027"/>
                    <a:pt x="458837" y="408577"/>
                  </a:cubicBezTo>
                  <a:close/>
                  <a:moveTo>
                    <a:pt x="343856" y="342413"/>
                  </a:moveTo>
                  <a:cubicBezTo>
                    <a:pt x="349864" y="339045"/>
                    <a:pt x="358145" y="339702"/>
                    <a:pt x="367237" y="345288"/>
                  </a:cubicBezTo>
                  <a:cubicBezTo>
                    <a:pt x="384773" y="355147"/>
                    <a:pt x="399711" y="380780"/>
                    <a:pt x="399711" y="401812"/>
                  </a:cubicBezTo>
                  <a:cubicBezTo>
                    <a:pt x="399711" y="422844"/>
                    <a:pt x="384773" y="431388"/>
                    <a:pt x="367237" y="420872"/>
                  </a:cubicBezTo>
                  <a:cubicBezTo>
                    <a:pt x="349052" y="410356"/>
                    <a:pt x="334114" y="384723"/>
                    <a:pt x="334114" y="363691"/>
                  </a:cubicBezTo>
                  <a:cubicBezTo>
                    <a:pt x="334114" y="353175"/>
                    <a:pt x="337849" y="345781"/>
                    <a:pt x="343856" y="342413"/>
                  </a:cubicBezTo>
                  <a:close/>
                  <a:moveTo>
                    <a:pt x="8153" y="149592"/>
                  </a:moveTo>
                  <a:cubicBezTo>
                    <a:pt x="13209" y="145731"/>
                    <a:pt x="20221" y="145731"/>
                    <a:pt x="28048" y="150331"/>
                  </a:cubicBezTo>
                  <a:lnTo>
                    <a:pt x="226993" y="265975"/>
                  </a:lnTo>
                  <a:cubicBezTo>
                    <a:pt x="242648" y="275174"/>
                    <a:pt x="255694" y="299486"/>
                    <a:pt x="255694" y="320512"/>
                  </a:cubicBezTo>
                  <a:cubicBezTo>
                    <a:pt x="255694" y="341539"/>
                    <a:pt x="242648" y="350738"/>
                    <a:pt x="226993" y="342196"/>
                  </a:cubicBezTo>
                  <a:lnTo>
                    <a:pt x="28048" y="226551"/>
                  </a:lnTo>
                  <a:cubicBezTo>
                    <a:pt x="12393" y="216695"/>
                    <a:pt x="0" y="192383"/>
                    <a:pt x="0" y="172014"/>
                  </a:cubicBezTo>
                  <a:cubicBezTo>
                    <a:pt x="0" y="161173"/>
                    <a:pt x="3098" y="153452"/>
                    <a:pt x="8153" y="149592"/>
                  </a:cubicBezTo>
                  <a:close/>
                  <a:moveTo>
                    <a:pt x="633666" y="0"/>
                  </a:moveTo>
                  <a:lnTo>
                    <a:pt x="684846" y="0"/>
                  </a:lnTo>
                  <a:lnTo>
                    <a:pt x="684846" y="77174"/>
                  </a:lnTo>
                  <a:cubicBezTo>
                    <a:pt x="669559" y="84430"/>
                    <a:pt x="648289" y="85749"/>
                    <a:pt x="633666" y="80472"/>
                  </a:cubicBezTo>
                  <a:close/>
                </a:path>
              </a:pathLst>
            </a:custGeom>
            <a:solidFill>
              <a:schemeClr val="accent3">
                <a:lumMod val="5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307" name="Freeform 306">
              <a:extLst>
                <a:ext uri="{FF2B5EF4-FFF2-40B4-BE49-F238E27FC236}">
                  <a16:creationId xmlns:a16="http://schemas.microsoft.com/office/drawing/2014/main" id="{E1635A38-596C-2A34-324B-91466DF67FE4}"/>
                </a:ext>
              </a:extLst>
            </p:cNvPr>
            <p:cNvSpPr>
              <a:spLocks noChangeArrowheads="1"/>
            </p:cNvSpPr>
            <p:nvPr/>
          </p:nvSpPr>
          <p:spPr bwMode="auto">
            <a:xfrm>
              <a:off x="12783392" y="8830262"/>
              <a:ext cx="2567585" cy="910308"/>
            </a:xfrm>
            <a:custGeom>
              <a:avLst/>
              <a:gdLst>
                <a:gd name="connsiteX0" fmla="*/ 2527516 w 2567585"/>
                <a:gd name="connsiteY0" fmla="*/ 833676 h 910308"/>
                <a:gd name="connsiteX1" fmla="*/ 2547049 w 2567585"/>
                <a:gd name="connsiteY1" fmla="*/ 838637 h 910308"/>
                <a:gd name="connsiteX2" fmla="*/ 2566913 w 2567585"/>
                <a:gd name="connsiteY2" fmla="*/ 892209 h 910308"/>
                <a:gd name="connsiteX3" fmla="*/ 2536455 w 2567585"/>
                <a:gd name="connsiteY3" fmla="*/ 904115 h 910308"/>
                <a:gd name="connsiteX4" fmla="*/ 2515929 w 2567585"/>
                <a:gd name="connsiteY4" fmla="*/ 850542 h 910308"/>
                <a:gd name="connsiteX5" fmla="*/ 2527516 w 2567585"/>
                <a:gd name="connsiteY5" fmla="*/ 833676 h 910308"/>
                <a:gd name="connsiteX6" fmla="*/ 40788 w 2567585"/>
                <a:gd name="connsiteY6" fmla="*/ 0 h 910308"/>
                <a:gd name="connsiteX7" fmla="*/ 68773 w 2567585"/>
                <a:gd name="connsiteY7" fmla="*/ 6398 h 910308"/>
                <a:gd name="connsiteX8" fmla="*/ 68773 w 2567585"/>
                <a:gd name="connsiteY8" fmla="*/ 39212 h 910308"/>
                <a:gd name="connsiteX9" fmla="*/ 12311 w 2567585"/>
                <a:gd name="connsiteY9" fmla="*/ 39212 h 910308"/>
                <a:gd name="connsiteX10" fmla="*/ 12311 w 2567585"/>
                <a:gd name="connsiteY10" fmla="*/ 6398 h 910308"/>
                <a:gd name="connsiteX11" fmla="*/ 40788 w 2567585"/>
                <a:gd name="connsiteY11" fmla="*/ 0 h 910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7585" h="910308">
                  <a:moveTo>
                    <a:pt x="2527516" y="833676"/>
                  </a:moveTo>
                  <a:cubicBezTo>
                    <a:pt x="2533144" y="831527"/>
                    <a:pt x="2540097" y="833015"/>
                    <a:pt x="2547049" y="838637"/>
                  </a:cubicBezTo>
                  <a:cubicBezTo>
                    <a:pt x="2560954" y="850542"/>
                    <a:pt x="2570224" y="874352"/>
                    <a:pt x="2566913" y="892209"/>
                  </a:cubicBezTo>
                  <a:cubicBezTo>
                    <a:pt x="2564265" y="910067"/>
                    <a:pt x="2550360" y="916020"/>
                    <a:pt x="2536455" y="904115"/>
                  </a:cubicBezTo>
                  <a:cubicBezTo>
                    <a:pt x="2522550" y="892209"/>
                    <a:pt x="2513280" y="869061"/>
                    <a:pt x="2515929" y="850542"/>
                  </a:cubicBezTo>
                  <a:cubicBezTo>
                    <a:pt x="2517584" y="841613"/>
                    <a:pt x="2521888" y="835826"/>
                    <a:pt x="2527516" y="833676"/>
                  </a:cubicBezTo>
                  <a:close/>
                  <a:moveTo>
                    <a:pt x="40788" y="0"/>
                  </a:moveTo>
                  <a:cubicBezTo>
                    <a:pt x="51047" y="0"/>
                    <a:pt x="61223" y="2133"/>
                    <a:pt x="68773" y="6398"/>
                  </a:cubicBezTo>
                  <a:cubicBezTo>
                    <a:pt x="84530" y="16242"/>
                    <a:pt x="84530" y="30680"/>
                    <a:pt x="68773" y="39212"/>
                  </a:cubicBezTo>
                  <a:cubicBezTo>
                    <a:pt x="53016" y="49056"/>
                    <a:pt x="27411" y="49056"/>
                    <a:pt x="12311" y="39212"/>
                  </a:cubicBezTo>
                  <a:cubicBezTo>
                    <a:pt x="-4103" y="30024"/>
                    <a:pt x="-4103" y="15586"/>
                    <a:pt x="12311" y="6398"/>
                  </a:cubicBezTo>
                  <a:cubicBezTo>
                    <a:pt x="20190" y="2133"/>
                    <a:pt x="30530" y="0"/>
                    <a:pt x="40788" y="0"/>
                  </a:cubicBezTo>
                  <a:close/>
                </a:path>
              </a:pathLst>
            </a:custGeom>
            <a:solidFill>
              <a:schemeClr val="accent2">
                <a:lumMod val="60000"/>
                <a:lumOff val="40000"/>
              </a:schemeClr>
            </a:solidFill>
            <a:ln>
              <a:noFill/>
            </a:ln>
            <a:effectLst/>
          </p:spPr>
          <p:txBody>
            <a:bodyPr wrap="square" anchor="ctr">
              <a:noAutofit/>
            </a:bodyPr>
            <a:lstStyle/>
            <a:p>
              <a:endParaRPr lang="en-US" sz="6532" dirty="0">
                <a:latin typeface="Lato Light" panose="020F0502020204030203" pitchFamily="34" charset="0"/>
              </a:endParaRPr>
            </a:p>
          </p:txBody>
        </p:sp>
      </p:grpSp>
      <p:sp>
        <p:nvSpPr>
          <p:cNvPr id="320" name="TextBox 319">
            <a:extLst>
              <a:ext uri="{FF2B5EF4-FFF2-40B4-BE49-F238E27FC236}">
                <a16:creationId xmlns:a16="http://schemas.microsoft.com/office/drawing/2014/main" id="{D3D6CE61-8FBB-D8B5-1BA3-B22B0BC8140B}"/>
              </a:ext>
            </a:extLst>
          </p:cNvPr>
          <p:cNvSpPr txBox="1"/>
          <p:nvPr/>
        </p:nvSpPr>
        <p:spPr>
          <a:xfrm>
            <a:off x="972816" y="2154390"/>
            <a:ext cx="4404726" cy="954107"/>
          </a:xfrm>
          <a:prstGeom prst="rect">
            <a:avLst/>
          </a:prstGeom>
          <a:solidFill>
            <a:schemeClr val="accent2"/>
          </a:solidFill>
        </p:spPr>
        <p:txBody>
          <a:bodyPr wrap="square" rtlCol="0" anchor="ctr">
            <a:spAutoFit/>
          </a:bodyPr>
          <a:lstStyle/>
          <a:p>
            <a:pPr algn="ctr"/>
            <a:r>
              <a:rPr lang="en-US" sz="2800" b="1" spc="-30" dirty="0">
                <a:solidFill>
                  <a:schemeClr val="bg1"/>
                </a:solidFill>
                <a:latin typeface="Poppins" panose="00000500000000000000" pitchFamily="2" charset="0"/>
                <a:cs typeface="Poppins" panose="00000500000000000000" pitchFamily="2" charset="0"/>
              </a:rPr>
              <a:t>Physical Computing Infrastructure</a:t>
            </a:r>
          </a:p>
        </p:txBody>
      </p:sp>
      <p:sp>
        <p:nvSpPr>
          <p:cNvPr id="321" name="TextBox 320">
            <a:extLst>
              <a:ext uri="{FF2B5EF4-FFF2-40B4-BE49-F238E27FC236}">
                <a16:creationId xmlns:a16="http://schemas.microsoft.com/office/drawing/2014/main" id="{7CA51D1E-0C08-0952-AB0A-618BD2012FB2}"/>
              </a:ext>
            </a:extLst>
          </p:cNvPr>
          <p:cNvSpPr txBox="1"/>
          <p:nvPr/>
        </p:nvSpPr>
        <p:spPr>
          <a:xfrm>
            <a:off x="9502048" y="2587548"/>
            <a:ext cx="4404726" cy="523220"/>
          </a:xfrm>
          <a:prstGeom prst="rect">
            <a:avLst/>
          </a:prstGeom>
          <a:solidFill>
            <a:schemeClr val="accent2"/>
          </a:solidFill>
        </p:spPr>
        <p:txBody>
          <a:bodyPr wrap="square" rtlCol="0" anchor="ctr">
            <a:spAutoFit/>
          </a:bodyPr>
          <a:lstStyle/>
          <a:p>
            <a:pPr algn="ctr"/>
            <a:r>
              <a:rPr lang="en-US" sz="2800" b="1" spc="-30" dirty="0">
                <a:solidFill>
                  <a:schemeClr val="bg1"/>
                </a:solidFill>
                <a:latin typeface="Poppins" panose="00000500000000000000" pitchFamily="2" charset="0"/>
                <a:cs typeface="Poppins" panose="00000500000000000000" pitchFamily="2" charset="0"/>
              </a:rPr>
              <a:t>Data </a:t>
            </a:r>
          </a:p>
        </p:txBody>
      </p:sp>
      <p:sp>
        <p:nvSpPr>
          <p:cNvPr id="322" name="TextBox 321">
            <a:extLst>
              <a:ext uri="{FF2B5EF4-FFF2-40B4-BE49-F238E27FC236}">
                <a16:creationId xmlns:a16="http://schemas.microsoft.com/office/drawing/2014/main" id="{1FD696B9-AFB9-EEA4-5908-0E798BD8A86C}"/>
              </a:ext>
            </a:extLst>
          </p:cNvPr>
          <p:cNvSpPr txBox="1"/>
          <p:nvPr/>
        </p:nvSpPr>
        <p:spPr>
          <a:xfrm>
            <a:off x="17786245" y="2196168"/>
            <a:ext cx="4404726" cy="954107"/>
          </a:xfrm>
          <a:prstGeom prst="rect">
            <a:avLst/>
          </a:prstGeom>
          <a:solidFill>
            <a:schemeClr val="accent2"/>
          </a:solidFill>
        </p:spPr>
        <p:txBody>
          <a:bodyPr wrap="square" rtlCol="0" anchor="ctr">
            <a:spAutoFit/>
          </a:bodyPr>
          <a:lstStyle/>
          <a:p>
            <a:pPr algn="ctr"/>
            <a:r>
              <a:rPr lang="en-US" sz="2800" b="1" spc="-30" dirty="0">
                <a:solidFill>
                  <a:schemeClr val="bg1"/>
                </a:solidFill>
                <a:latin typeface="Poppins" panose="00000500000000000000" pitchFamily="2" charset="0"/>
                <a:cs typeface="Poppins" panose="00000500000000000000" pitchFamily="2" charset="0"/>
              </a:rPr>
              <a:t>Research and Model Design </a:t>
            </a:r>
          </a:p>
        </p:txBody>
      </p:sp>
      <p:sp>
        <p:nvSpPr>
          <p:cNvPr id="323" name="TextBox 322">
            <a:extLst>
              <a:ext uri="{FF2B5EF4-FFF2-40B4-BE49-F238E27FC236}">
                <a16:creationId xmlns:a16="http://schemas.microsoft.com/office/drawing/2014/main" id="{FD99B826-7478-7DED-5333-9E6FAEFF807C}"/>
              </a:ext>
            </a:extLst>
          </p:cNvPr>
          <p:cNvSpPr txBox="1"/>
          <p:nvPr/>
        </p:nvSpPr>
        <p:spPr>
          <a:xfrm>
            <a:off x="348344" y="8273145"/>
            <a:ext cx="5943600" cy="2308324"/>
          </a:xfrm>
          <a:prstGeom prst="rect">
            <a:avLst/>
          </a:prstGeom>
          <a:noFill/>
        </p:spPr>
        <p:txBody>
          <a:bodyPr wrap="square" rtlCol="0">
            <a:spAutoFit/>
          </a:bodyPr>
          <a:lstStyle/>
          <a:p>
            <a:pPr marL="571500" indent="-571500">
              <a:buFont typeface="Arial" panose="020B0604020202020204" pitchFamily="34" charset="0"/>
              <a:buChar char="•"/>
            </a:pPr>
            <a:r>
              <a:rPr lang="en-US" sz="2400" dirty="0">
                <a:latin typeface="+mj-lt"/>
              </a:rPr>
              <a:t>Training of LLMs requires expensive specialized computer hardware called GPU</a:t>
            </a:r>
          </a:p>
          <a:p>
            <a:pPr marL="571500" indent="-571500">
              <a:buFont typeface="Arial" panose="020B0604020202020204" pitchFamily="34" charset="0"/>
              <a:buChar char="•"/>
            </a:pPr>
            <a:endParaRPr lang="en-US" sz="2400" dirty="0">
              <a:latin typeface="+mj-lt"/>
            </a:endParaRPr>
          </a:p>
          <a:p>
            <a:pPr marL="571500" indent="-571500">
              <a:buFont typeface="Arial" panose="020B0604020202020204" pitchFamily="34" charset="0"/>
              <a:buChar char="•"/>
            </a:pPr>
            <a:r>
              <a:rPr lang="en-US" sz="2400" dirty="0">
                <a:latin typeface="+mj-lt"/>
              </a:rPr>
              <a:t>It is reported that </a:t>
            </a:r>
            <a:r>
              <a:rPr lang="en-US" sz="2400" dirty="0" err="1">
                <a:latin typeface="+mj-lt"/>
              </a:rPr>
              <a:t>OpenAI</a:t>
            </a:r>
            <a:r>
              <a:rPr lang="en-US" sz="2400" dirty="0">
                <a:latin typeface="+mj-lt"/>
              </a:rPr>
              <a:t> spent $3.2 million on compute costs alone </a:t>
            </a:r>
          </a:p>
        </p:txBody>
      </p:sp>
      <p:cxnSp>
        <p:nvCxnSpPr>
          <p:cNvPr id="325" name="Straight Connector 324">
            <a:extLst>
              <a:ext uri="{FF2B5EF4-FFF2-40B4-BE49-F238E27FC236}">
                <a16:creationId xmlns:a16="http://schemas.microsoft.com/office/drawing/2014/main" id="{E39A6D87-4A16-F6D7-196D-B9650F9E1690}"/>
              </a:ext>
            </a:extLst>
          </p:cNvPr>
          <p:cNvCxnSpPr>
            <a:cxnSpLocks/>
          </p:cNvCxnSpPr>
          <p:nvPr/>
        </p:nvCxnSpPr>
        <p:spPr>
          <a:xfrm>
            <a:off x="6400800" y="3113316"/>
            <a:ext cx="0" cy="9013372"/>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7FCC5D76-5863-378F-45E6-DDDE9D80B3BB}"/>
              </a:ext>
            </a:extLst>
          </p:cNvPr>
          <p:cNvCxnSpPr>
            <a:cxnSpLocks/>
          </p:cNvCxnSpPr>
          <p:nvPr/>
        </p:nvCxnSpPr>
        <p:spPr>
          <a:xfrm flipH="1">
            <a:off x="0" y="3135088"/>
            <a:ext cx="243776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9" name="Freeform 191">
            <a:extLst>
              <a:ext uri="{FF2B5EF4-FFF2-40B4-BE49-F238E27FC236}">
                <a16:creationId xmlns:a16="http://schemas.microsoft.com/office/drawing/2014/main" id="{D1F2A75E-ACA3-618B-0308-537EFE3E3BE5}"/>
              </a:ext>
            </a:extLst>
          </p:cNvPr>
          <p:cNvSpPr>
            <a:spLocks noChangeAspect="1" noEditPoints="1"/>
          </p:cNvSpPr>
          <p:nvPr/>
        </p:nvSpPr>
        <p:spPr bwMode="auto">
          <a:xfrm>
            <a:off x="6728682" y="3235349"/>
            <a:ext cx="1188720" cy="1188720"/>
          </a:xfrm>
          <a:custGeom>
            <a:avLst/>
            <a:gdLst>
              <a:gd name="T0" fmla="*/ 2147483646 w 116"/>
              <a:gd name="T1" fmla="*/ 2147483646 h 116"/>
              <a:gd name="T2" fmla="*/ 2147483646 w 116"/>
              <a:gd name="T3" fmla="*/ 0 h 116"/>
              <a:gd name="T4" fmla="*/ 2147483646 w 116"/>
              <a:gd name="T5" fmla="*/ 2147483646 h 116"/>
              <a:gd name="T6" fmla="*/ 0 w 116"/>
              <a:gd name="T7" fmla="*/ 2147483646 h 116"/>
              <a:gd name="T8" fmla="*/ 0 w 116"/>
              <a:gd name="T9" fmla="*/ 2147483646 h 116"/>
              <a:gd name="T10" fmla="*/ 2147483646 w 116"/>
              <a:gd name="T11" fmla="*/ 2147483646 h 116"/>
              <a:gd name="T12" fmla="*/ 2147483646 w 116"/>
              <a:gd name="T13" fmla="*/ 2147483646 h 116"/>
              <a:gd name="T14" fmla="*/ 2147483646 w 116"/>
              <a:gd name="T15" fmla="*/ 2147483646 h 116"/>
              <a:gd name="T16" fmla="*/ 2147483646 w 116"/>
              <a:gd name="T17" fmla="*/ 2147483646 h 116"/>
              <a:gd name="T18" fmla="*/ 2147483646 w 116"/>
              <a:gd name="T19" fmla="*/ 2147483646 h 116"/>
              <a:gd name="T20" fmla="*/ 2147483646 w 116"/>
              <a:gd name="T21" fmla="*/ 2147483646 h 116"/>
              <a:gd name="T22" fmla="*/ 2147483646 w 116"/>
              <a:gd name="T23" fmla="*/ 2147483646 h 116"/>
              <a:gd name="T24" fmla="*/ 2147483646 w 116"/>
              <a:gd name="T25" fmla="*/ 2147483646 h 116"/>
              <a:gd name="T26" fmla="*/ 2147483646 w 116"/>
              <a:gd name="T27" fmla="*/ 2147483646 h 116"/>
              <a:gd name="T28" fmla="*/ 2147483646 w 116"/>
              <a:gd name="T29" fmla="*/ 2147483646 h 116"/>
              <a:gd name="T30" fmla="*/ 2147483646 w 116"/>
              <a:gd name="T31" fmla="*/ 2147483646 h 116"/>
              <a:gd name="T32" fmla="*/ 2147483646 w 116"/>
              <a:gd name="T33" fmla="*/ 2147483646 h 116"/>
              <a:gd name="T34" fmla="*/ 2147483646 w 116"/>
              <a:gd name="T35" fmla="*/ 2147483646 h 116"/>
              <a:gd name="T36" fmla="*/ 2147483646 w 116"/>
              <a:gd name="T37" fmla="*/ 2147483646 h 116"/>
              <a:gd name="T38" fmla="*/ 2147483646 w 116"/>
              <a:gd name="T39" fmla="*/ 2147483646 h 116"/>
              <a:gd name="T40" fmla="*/ 2147483646 w 116"/>
              <a:gd name="T41" fmla="*/ 2147483646 h 116"/>
              <a:gd name="T42" fmla="*/ 2147483646 w 116"/>
              <a:gd name="T43" fmla="*/ 2147483646 h 116"/>
              <a:gd name="T44" fmla="*/ 2147483646 w 116"/>
              <a:gd name="T45" fmla="*/ 2147483646 h 116"/>
              <a:gd name="T46" fmla="*/ 2147483646 w 116"/>
              <a:gd name="T47" fmla="*/ 2147483646 h 116"/>
              <a:gd name="T48" fmla="*/ 2147483646 w 116"/>
              <a:gd name="T49" fmla="*/ 2147483646 h 116"/>
              <a:gd name="T50" fmla="*/ 2147483646 w 116"/>
              <a:gd name="T51" fmla="*/ 2147483646 h 116"/>
              <a:gd name="T52" fmla="*/ 2147483646 w 116"/>
              <a:gd name="T53" fmla="*/ 2147483646 h 116"/>
              <a:gd name="T54" fmla="*/ 2147483646 w 116"/>
              <a:gd name="T55" fmla="*/ 2147483646 h 116"/>
              <a:gd name="T56" fmla="*/ 2147483646 w 116"/>
              <a:gd name="T57" fmla="*/ 2147483646 h 116"/>
              <a:gd name="T58" fmla="*/ 2147483646 w 116"/>
              <a:gd name="T59" fmla="*/ 2147483646 h 116"/>
              <a:gd name="T60" fmla="*/ 2147483646 w 116"/>
              <a:gd name="T61" fmla="*/ 2147483646 h 116"/>
              <a:gd name="T62" fmla="*/ 2147483646 w 116"/>
              <a:gd name="T63" fmla="*/ 2147483646 h 116"/>
              <a:gd name="T64" fmla="*/ 2147483646 w 116"/>
              <a:gd name="T65" fmla="*/ 2147483646 h 116"/>
              <a:gd name="T66" fmla="*/ 2147483646 w 116"/>
              <a:gd name="T67" fmla="*/ 2147483646 h 116"/>
              <a:gd name="T68" fmla="*/ 2147483646 w 116"/>
              <a:gd name="T69" fmla="*/ 2147483646 h 116"/>
              <a:gd name="T70" fmla="*/ 2147483646 w 116"/>
              <a:gd name="T71" fmla="*/ 2147483646 h 116"/>
              <a:gd name="T72" fmla="*/ 2147483646 w 116"/>
              <a:gd name="T73" fmla="*/ 2147483646 h 116"/>
              <a:gd name="T74" fmla="*/ 2147483646 w 116"/>
              <a:gd name="T75" fmla="*/ 2147483646 h 116"/>
              <a:gd name="T76" fmla="*/ 2147483646 w 116"/>
              <a:gd name="T77" fmla="*/ 2147483646 h 116"/>
              <a:gd name="T78" fmla="*/ 2147483646 w 116"/>
              <a:gd name="T79" fmla="*/ 2147483646 h 116"/>
              <a:gd name="T80" fmla="*/ 2147483646 w 116"/>
              <a:gd name="T81" fmla="*/ 2147483646 h 116"/>
              <a:gd name="T82" fmla="*/ 2147483646 w 116"/>
              <a:gd name="T83" fmla="*/ 2147483646 h 116"/>
              <a:gd name="T84" fmla="*/ 2147483646 w 116"/>
              <a:gd name="T85" fmla="*/ 2147483646 h 11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16" h="116">
                <a:moveTo>
                  <a:pt x="109" y="9"/>
                </a:moveTo>
                <a:cubicBezTo>
                  <a:pt x="99" y="4"/>
                  <a:pt x="80" y="0"/>
                  <a:pt x="58" y="0"/>
                </a:cubicBezTo>
                <a:cubicBezTo>
                  <a:pt x="36" y="0"/>
                  <a:pt x="17" y="4"/>
                  <a:pt x="7" y="9"/>
                </a:cubicBezTo>
                <a:cubicBezTo>
                  <a:pt x="3" y="12"/>
                  <a:pt x="0" y="15"/>
                  <a:pt x="0" y="18"/>
                </a:cubicBezTo>
                <a:cubicBezTo>
                  <a:pt x="0" y="98"/>
                  <a:pt x="0" y="98"/>
                  <a:pt x="0" y="98"/>
                </a:cubicBezTo>
                <a:cubicBezTo>
                  <a:pt x="0" y="101"/>
                  <a:pt x="3" y="104"/>
                  <a:pt x="7" y="107"/>
                </a:cubicBezTo>
                <a:cubicBezTo>
                  <a:pt x="17" y="112"/>
                  <a:pt x="36" y="116"/>
                  <a:pt x="58" y="116"/>
                </a:cubicBezTo>
                <a:cubicBezTo>
                  <a:pt x="80" y="116"/>
                  <a:pt x="99" y="112"/>
                  <a:pt x="109" y="107"/>
                </a:cubicBezTo>
                <a:cubicBezTo>
                  <a:pt x="114" y="104"/>
                  <a:pt x="116" y="101"/>
                  <a:pt x="116" y="98"/>
                </a:cubicBezTo>
                <a:cubicBezTo>
                  <a:pt x="116" y="18"/>
                  <a:pt x="116" y="18"/>
                  <a:pt x="116" y="18"/>
                </a:cubicBezTo>
                <a:cubicBezTo>
                  <a:pt x="116" y="15"/>
                  <a:pt x="114" y="12"/>
                  <a:pt x="109" y="9"/>
                </a:cubicBezTo>
                <a:close/>
                <a:moveTo>
                  <a:pt x="58" y="7"/>
                </a:moveTo>
                <a:cubicBezTo>
                  <a:pt x="89" y="7"/>
                  <a:pt x="106" y="14"/>
                  <a:pt x="109" y="18"/>
                </a:cubicBezTo>
                <a:cubicBezTo>
                  <a:pt x="106" y="21"/>
                  <a:pt x="89" y="29"/>
                  <a:pt x="58" y="29"/>
                </a:cubicBezTo>
                <a:cubicBezTo>
                  <a:pt x="27" y="29"/>
                  <a:pt x="10" y="21"/>
                  <a:pt x="7" y="18"/>
                </a:cubicBezTo>
                <a:cubicBezTo>
                  <a:pt x="10" y="14"/>
                  <a:pt x="27" y="7"/>
                  <a:pt x="58" y="7"/>
                </a:cubicBezTo>
                <a:close/>
                <a:moveTo>
                  <a:pt x="58" y="36"/>
                </a:moveTo>
                <a:cubicBezTo>
                  <a:pt x="80" y="36"/>
                  <a:pt x="99" y="32"/>
                  <a:pt x="109" y="27"/>
                </a:cubicBezTo>
                <a:cubicBezTo>
                  <a:pt x="109" y="43"/>
                  <a:pt x="109" y="43"/>
                  <a:pt x="109" y="43"/>
                </a:cubicBezTo>
                <a:cubicBezTo>
                  <a:pt x="109" y="43"/>
                  <a:pt x="109" y="43"/>
                  <a:pt x="109" y="43"/>
                </a:cubicBezTo>
                <a:cubicBezTo>
                  <a:pt x="106" y="47"/>
                  <a:pt x="89" y="54"/>
                  <a:pt x="58" y="54"/>
                </a:cubicBezTo>
                <a:cubicBezTo>
                  <a:pt x="27" y="54"/>
                  <a:pt x="10" y="47"/>
                  <a:pt x="7" y="43"/>
                </a:cubicBezTo>
                <a:cubicBezTo>
                  <a:pt x="7" y="43"/>
                  <a:pt x="7" y="43"/>
                  <a:pt x="7" y="43"/>
                </a:cubicBezTo>
                <a:cubicBezTo>
                  <a:pt x="7" y="27"/>
                  <a:pt x="7" y="27"/>
                  <a:pt x="7" y="27"/>
                </a:cubicBezTo>
                <a:cubicBezTo>
                  <a:pt x="17" y="32"/>
                  <a:pt x="36" y="36"/>
                  <a:pt x="58" y="36"/>
                </a:cubicBezTo>
                <a:close/>
                <a:moveTo>
                  <a:pt x="109" y="98"/>
                </a:moveTo>
                <a:cubicBezTo>
                  <a:pt x="109" y="98"/>
                  <a:pt x="109" y="98"/>
                  <a:pt x="109" y="98"/>
                </a:cubicBezTo>
                <a:cubicBezTo>
                  <a:pt x="106" y="101"/>
                  <a:pt x="89" y="109"/>
                  <a:pt x="58" y="109"/>
                </a:cubicBezTo>
                <a:cubicBezTo>
                  <a:pt x="27" y="109"/>
                  <a:pt x="10" y="101"/>
                  <a:pt x="7" y="98"/>
                </a:cubicBezTo>
                <a:cubicBezTo>
                  <a:pt x="7" y="98"/>
                  <a:pt x="7" y="98"/>
                  <a:pt x="7" y="98"/>
                </a:cubicBezTo>
                <a:cubicBezTo>
                  <a:pt x="7" y="78"/>
                  <a:pt x="7" y="78"/>
                  <a:pt x="7" y="78"/>
                </a:cubicBezTo>
                <a:cubicBezTo>
                  <a:pt x="17" y="83"/>
                  <a:pt x="36" y="87"/>
                  <a:pt x="58" y="87"/>
                </a:cubicBezTo>
                <a:cubicBezTo>
                  <a:pt x="80" y="87"/>
                  <a:pt x="99" y="83"/>
                  <a:pt x="109" y="78"/>
                </a:cubicBezTo>
                <a:lnTo>
                  <a:pt x="109" y="98"/>
                </a:lnTo>
                <a:close/>
                <a:moveTo>
                  <a:pt x="109" y="69"/>
                </a:moveTo>
                <a:cubicBezTo>
                  <a:pt x="109" y="69"/>
                  <a:pt x="109" y="69"/>
                  <a:pt x="109" y="69"/>
                </a:cubicBezTo>
                <a:cubicBezTo>
                  <a:pt x="106" y="72"/>
                  <a:pt x="89" y="80"/>
                  <a:pt x="58" y="80"/>
                </a:cubicBezTo>
                <a:cubicBezTo>
                  <a:pt x="27" y="80"/>
                  <a:pt x="10" y="72"/>
                  <a:pt x="7" y="69"/>
                </a:cubicBezTo>
                <a:cubicBezTo>
                  <a:pt x="7" y="69"/>
                  <a:pt x="7" y="69"/>
                  <a:pt x="7" y="69"/>
                </a:cubicBezTo>
                <a:cubicBezTo>
                  <a:pt x="7" y="52"/>
                  <a:pt x="7" y="52"/>
                  <a:pt x="7" y="52"/>
                </a:cubicBezTo>
                <a:cubicBezTo>
                  <a:pt x="17" y="58"/>
                  <a:pt x="36" y="61"/>
                  <a:pt x="58" y="61"/>
                </a:cubicBezTo>
                <a:cubicBezTo>
                  <a:pt x="80" y="61"/>
                  <a:pt x="99" y="58"/>
                  <a:pt x="109" y="52"/>
                </a:cubicBezTo>
                <a:lnTo>
                  <a:pt x="109" y="69"/>
                </a:lnTo>
                <a:close/>
              </a:path>
            </a:pathLst>
          </a:custGeom>
          <a:solidFill>
            <a:schemeClr val="tx2">
              <a:lumMod val="50000"/>
            </a:schemeClr>
          </a:solidFill>
          <a:ln>
            <a:noFill/>
          </a:ln>
        </p:spPr>
        <p:txBody>
          <a:bodyPr/>
          <a:lstStyle/>
          <a:p>
            <a:endParaRPr lang="en-US"/>
          </a:p>
        </p:txBody>
      </p:sp>
      <p:sp>
        <p:nvSpPr>
          <p:cNvPr id="330" name="Freeform 82">
            <a:extLst>
              <a:ext uri="{FF2B5EF4-FFF2-40B4-BE49-F238E27FC236}">
                <a16:creationId xmlns:a16="http://schemas.microsoft.com/office/drawing/2014/main" id="{9EAD81EE-A8A9-443D-5238-0C163BDBBB54}"/>
              </a:ext>
            </a:extLst>
          </p:cNvPr>
          <p:cNvSpPr>
            <a:spLocks noChangeAspect="1" noEditPoints="1"/>
          </p:cNvSpPr>
          <p:nvPr/>
        </p:nvSpPr>
        <p:spPr bwMode="auto">
          <a:xfrm>
            <a:off x="3448039" y="4832878"/>
            <a:ext cx="773521" cy="914162"/>
          </a:xfrm>
          <a:custGeom>
            <a:avLst/>
            <a:gdLst>
              <a:gd name="T0" fmla="*/ 2147483646 w 61"/>
              <a:gd name="T1" fmla="*/ 2147483646 h 72"/>
              <a:gd name="T2" fmla="*/ 2147483646 w 61"/>
              <a:gd name="T3" fmla="*/ 2147483646 h 72"/>
              <a:gd name="T4" fmla="*/ 2147483646 w 61"/>
              <a:gd name="T5" fmla="*/ 2147483646 h 72"/>
              <a:gd name="T6" fmla="*/ 2147483646 w 61"/>
              <a:gd name="T7" fmla="*/ 2147483646 h 72"/>
              <a:gd name="T8" fmla="*/ 0 w 61"/>
              <a:gd name="T9" fmla="*/ 2147483646 h 72"/>
              <a:gd name="T10" fmla="*/ 0 w 61"/>
              <a:gd name="T11" fmla="*/ 2147483646 h 72"/>
              <a:gd name="T12" fmla="*/ 2147483646 w 61"/>
              <a:gd name="T13" fmla="*/ 0 h 72"/>
              <a:gd name="T14" fmla="*/ 2147483646 w 61"/>
              <a:gd name="T15" fmla="*/ 0 h 72"/>
              <a:gd name="T16" fmla="*/ 2147483646 w 61"/>
              <a:gd name="T17" fmla="*/ 2147483646 h 72"/>
              <a:gd name="T18" fmla="*/ 2147483646 w 61"/>
              <a:gd name="T19" fmla="*/ 2147483646 h 72"/>
              <a:gd name="T20" fmla="*/ 2147483646 w 61"/>
              <a:gd name="T21" fmla="*/ 2147483646 h 72"/>
              <a:gd name="T22" fmla="*/ 2147483646 w 61"/>
              <a:gd name="T23" fmla="*/ 2147483646 h 72"/>
              <a:gd name="T24" fmla="*/ 2147483646 w 61"/>
              <a:gd name="T25" fmla="*/ 2147483646 h 72"/>
              <a:gd name="T26" fmla="*/ 2147483646 w 61"/>
              <a:gd name="T27" fmla="*/ 2147483646 h 72"/>
              <a:gd name="T28" fmla="*/ 2147483646 w 61"/>
              <a:gd name="T29" fmla="*/ 2147483646 h 72"/>
              <a:gd name="T30" fmla="*/ 2147483646 w 61"/>
              <a:gd name="T31" fmla="*/ 2147483646 h 72"/>
              <a:gd name="T32" fmla="*/ 2147483646 w 61"/>
              <a:gd name="T33" fmla="*/ 2147483646 h 72"/>
              <a:gd name="T34" fmla="*/ 2147483646 w 61"/>
              <a:gd name="T35" fmla="*/ 2147483646 h 72"/>
              <a:gd name="T36" fmla="*/ 2147483646 w 61"/>
              <a:gd name="T37" fmla="*/ 2147483646 h 72"/>
              <a:gd name="T38" fmla="*/ 2147483646 w 61"/>
              <a:gd name="T39" fmla="*/ 2147483646 h 72"/>
              <a:gd name="T40" fmla="*/ 2147483646 w 61"/>
              <a:gd name="T41" fmla="*/ 2147483646 h 72"/>
              <a:gd name="T42" fmla="*/ 2147483646 w 61"/>
              <a:gd name="T43" fmla="*/ 2147483646 h 72"/>
              <a:gd name="T44" fmla="*/ 2147483646 w 61"/>
              <a:gd name="T45" fmla="*/ 2147483646 h 72"/>
              <a:gd name="T46" fmla="*/ 2147483646 w 61"/>
              <a:gd name="T47" fmla="*/ 2147483646 h 72"/>
              <a:gd name="T48" fmla="*/ 2147483646 w 61"/>
              <a:gd name="T49" fmla="*/ 2147483646 h 72"/>
              <a:gd name="T50" fmla="*/ 2147483646 w 61"/>
              <a:gd name="T51" fmla="*/ 2147483646 h 72"/>
              <a:gd name="T52" fmla="*/ 2147483646 w 61"/>
              <a:gd name="T53" fmla="*/ 2147483646 h 72"/>
              <a:gd name="T54" fmla="*/ 2147483646 w 61"/>
              <a:gd name="T55" fmla="*/ 2147483646 h 72"/>
              <a:gd name="T56" fmla="*/ 2147483646 w 61"/>
              <a:gd name="T57" fmla="*/ 2147483646 h 72"/>
              <a:gd name="T58" fmla="*/ 2147483646 w 61"/>
              <a:gd name="T59" fmla="*/ 2147483646 h 72"/>
              <a:gd name="T60" fmla="*/ 2147483646 w 61"/>
              <a:gd name="T61" fmla="*/ 2147483646 h 72"/>
              <a:gd name="T62" fmla="*/ 2147483646 w 61"/>
              <a:gd name="T63" fmla="*/ 2147483646 h 72"/>
              <a:gd name="T64" fmla="*/ 2147483646 w 61"/>
              <a:gd name="T65" fmla="*/ 2147483646 h 72"/>
              <a:gd name="T66" fmla="*/ 2147483646 w 61"/>
              <a:gd name="T67" fmla="*/ 2147483646 h 72"/>
              <a:gd name="T68" fmla="*/ 2147483646 w 61"/>
              <a:gd name="T69" fmla="*/ 2147483646 h 72"/>
              <a:gd name="T70" fmla="*/ 2147483646 w 61"/>
              <a:gd name="T71" fmla="*/ 2147483646 h 72"/>
              <a:gd name="T72" fmla="*/ 2147483646 w 61"/>
              <a:gd name="T73" fmla="*/ 2147483646 h 72"/>
              <a:gd name="T74" fmla="*/ 2147483646 w 61"/>
              <a:gd name="T75" fmla="*/ 2147483646 h 72"/>
              <a:gd name="T76" fmla="*/ 2147483646 w 61"/>
              <a:gd name="T77" fmla="*/ 2147483646 h 72"/>
              <a:gd name="T78" fmla="*/ 2147483646 w 61"/>
              <a:gd name="T79" fmla="*/ 2147483646 h 72"/>
              <a:gd name="T80" fmla="*/ 2147483646 w 61"/>
              <a:gd name="T81" fmla="*/ 2147483646 h 72"/>
              <a:gd name="T82" fmla="*/ 2147483646 w 61"/>
              <a:gd name="T83" fmla="*/ 2147483646 h 72"/>
              <a:gd name="T84" fmla="*/ 2147483646 w 61"/>
              <a:gd name="T85" fmla="*/ 2147483646 h 72"/>
              <a:gd name="T86" fmla="*/ 2147483646 w 61"/>
              <a:gd name="T87" fmla="*/ 2147483646 h 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1" h="72">
                <a:moveTo>
                  <a:pt x="61" y="26"/>
                </a:moveTo>
                <a:cubicBezTo>
                  <a:pt x="61" y="68"/>
                  <a:pt x="61" y="68"/>
                  <a:pt x="61" y="68"/>
                </a:cubicBezTo>
                <a:cubicBezTo>
                  <a:pt x="61" y="71"/>
                  <a:pt x="60" y="72"/>
                  <a:pt x="58" y="72"/>
                </a:cubicBezTo>
                <a:cubicBezTo>
                  <a:pt x="4" y="72"/>
                  <a:pt x="4" y="72"/>
                  <a:pt x="4" y="72"/>
                </a:cubicBezTo>
                <a:cubicBezTo>
                  <a:pt x="1" y="72"/>
                  <a:pt x="0" y="71"/>
                  <a:pt x="0" y="68"/>
                </a:cubicBezTo>
                <a:cubicBezTo>
                  <a:pt x="0" y="4"/>
                  <a:pt x="0" y="4"/>
                  <a:pt x="0" y="4"/>
                </a:cubicBezTo>
                <a:cubicBezTo>
                  <a:pt x="0" y="2"/>
                  <a:pt x="1" y="0"/>
                  <a:pt x="4" y="0"/>
                </a:cubicBezTo>
                <a:cubicBezTo>
                  <a:pt x="36" y="0"/>
                  <a:pt x="36" y="0"/>
                  <a:pt x="36" y="0"/>
                </a:cubicBezTo>
                <a:cubicBezTo>
                  <a:pt x="36" y="22"/>
                  <a:pt x="36" y="22"/>
                  <a:pt x="36" y="22"/>
                </a:cubicBezTo>
                <a:cubicBezTo>
                  <a:pt x="36" y="24"/>
                  <a:pt x="37" y="26"/>
                  <a:pt x="40" y="26"/>
                </a:cubicBezTo>
                <a:lnTo>
                  <a:pt x="61" y="26"/>
                </a:lnTo>
                <a:close/>
                <a:moveTo>
                  <a:pt x="46" y="32"/>
                </a:moveTo>
                <a:cubicBezTo>
                  <a:pt x="46" y="32"/>
                  <a:pt x="45" y="31"/>
                  <a:pt x="45" y="31"/>
                </a:cubicBezTo>
                <a:cubicBezTo>
                  <a:pt x="16" y="31"/>
                  <a:pt x="16" y="31"/>
                  <a:pt x="16" y="31"/>
                </a:cubicBezTo>
                <a:cubicBezTo>
                  <a:pt x="16" y="31"/>
                  <a:pt x="15" y="32"/>
                  <a:pt x="15" y="32"/>
                </a:cubicBezTo>
                <a:cubicBezTo>
                  <a:pt x="15" y="35"/>
                  <a:pt x="15" y="35"/>
                  <a:pt x="15" y="35"/>
                </a:cubicBezTo>
                <a:cubicBezTo>
                  <a:pt x="15" y="36"/>
                  <a:pt x="16" y="36"/>
                  <a:pt x="16" y="36"/>
                </a:cubicBezTo>
                <a:cubicBezTo>
                  <a:pt x="45" y="36"/>
                  <a:pt x="45" y="36"/>
                  <a:pt x="45" y="36"/>
                </a:cubicBezTo>
                <a:cubicBezTo>
                  <a:pt x="45" y="36"/>
                  <a:pt x="46" y="36"/>
                  <a:pt x="46" y="35"/>
                </a:cubicBezTo>
                <a:lnTo>
                  <a:pt x="46" y="32"/>
                </a:lnTo>
                <a:close/>
                <a:moveTo>
                  <a:pt x="46" y="43"/>
                </a:moveTo>
                <a:cubicBezTo>
                  <a:pt x="46" y="42"/>
                  <a:pt x="45" y="41"/>
                  <a:pt x="45" y="41"/>
                </a:cubicBezTo>
                <a:cubicBezTo>
                  <a:pt x="16" y="41"/>
                  <a:pt x="16" y="41"/>
                  <a:pt x="16" y="41"/>
                </a:cubicBezTo>
                <a:cubicBezTo>
                  <a:pt x="16" y="41"/>
                  <a:pt x="15" y="42"/>
                  <a:pt x="15" y="43"/>
                </a:cubicBezTo>
                <a:cubicBezTo>
                  <a:pt x="15" y="45"/>
                  <a:pt x="15" y="45"/>
                  <a:pt x="15" y="45"/>
                </a:cubicBezTo>
                <a:cubicBezTo>
                  <a:pt x="15" y="46"/>
                  <a:pt x="16" y="47"/>
                  <a:pt x="16" y="47"/>
                </a:cubicBezTo>
                <a:cubicBezTo>
                  <a:pt x="45" y="47"/>
                  <a:pt x="45" y="47"/>
                  <a:pt x="45" y="47"/>
                </a:cubicBezTo>
                <a:cubicBezTo>
                  <a:pt x="45" y="47"/>
                  <a:pt x="46" y="46"/>
                  <a:pt x="46" y="45"/>
                </a:cubicBezTo>
                <a:lnTo>
                  <a:pt x="46" y="43"/>
                </a:lnTo>
                <a:close/>
                <a:moveTo>
                  <a:pt x="46" y="53"/>
                </a:moveTo>
                <a:cubicBezTo>
                  <a:pt x="46" y="52"/>
                  <a:pt x="45" y="52"/>
                  <a:pt x="45" y="52"/>
                </a:cubicBezTo>
                <a:cubicBezTo>
                  <a:pt x="16" y="52"/>
                  <a:pt x="16" y="52"/>
                  <a:pt x="16" y="52"/>
                </a:cubicBezTo>
                <a:cubicBezTo>
                  <a:pt x="16" y="52"/>
                  <a:pt x="15" y="52"/>
                  <a:pt x="15" y="53"/>
                </a:cubicBezTo>
                <a:cubicBezTo>
                  <a:pt x="15" y="56"/>
                  <a:pt x="15" y="56"/>
                  <a:pt x="15" y="56"/>
                </a:cubicBezTo>
                <a:cubicBezTo>
                  <a:pt x="15" y="56"/>
                  <a:pt x="16" y="57"/>
                  <a:pt x="16" y="57"/>
                </a:cubicBezTo>
                <a:cubicBezTo>
                  <a:pt x="45" y="57"/>
                  <a:pt x="45" y="57"/>
                  <a:pt x="45" y="57"/>
                </a:cubicBezTo>
                <a:cubicBezTo>
                  <a:pt x="45" y="57"/>
                  <a:pt x="46" y="56"/>
                  <a:pt x="46" y="56"/>
                </a:cubicBezTo>
                <a:lnTo>
                  <a:pt x="46" y="53"/>
                </a:lnTo>
                <a:close/>
                <a:moveTo>
                  <a:pt x="60" y="21"/>
                </a:moveTo>
                <a:cubicBezTo>
                  <a:pt x="41" y="21"/>
                  <a:pt x="41" y="21"/>
                  <a:pt x="41" y="21"/>
                </a:cubicBezTo>
                <a:cubicBezTo>
                  <a:pt x="41" y="2"/>
                  <a:pt x="41" y="2"/>
                  <a:pt x="41" y="2"/>
                </a:cubicBezTo>
                <a:cubicBezTo>
                  <a:pt x="41" y="2"/>
                  <a:pt x="42" y="3"/>
                  <a:pt x="42" y="3"/>
                </a:cubicBezTo>
                <a:cubicBezTo>
                  <a:pt x="59" y="19"/>
                  <a:pt x="59" y="19"/>
                  <a:pt x="59" y="19"/>
                </a:cubicBezTo>
                <a:cubicBezTo>
                  <a:pt x="59" y="20"/>
                  <a:pt x="59" y="20"/>
                  <a:pt x="60" y="21"/>
                </a:cubicBezTo>
                <a:close/>
              </a:path>
            </a:pathLst>
          </a:custGeom>
          <a:solidFill>
            <a:schemeClr val="bg2">
              <a:lumMod val="50000"/>
            </a:schemeClr>
          </a:solidFill>
          <a:ln>
            <a:noFill/>
          </a:ln>
        </p:spPr>
        <p:txBody>
          <a:bodyPr/>
          <a:lstStyle/>
          <a:p>
            <a:endParaRPr lang="en-US" sz="7198"/>
          </a:p>
        </p:txBody>
      </p:sp>
      <p:sp>
        <p:nvSpPr>
          <p:cNvPr id="331" name="Freeform 54">
            <a:extLst>
              <a:ext uri="{FF2B5EF4-FFF2-40B4-BE49-F238E27FC236}">
                <a16:creationId xmlns:a16="http://schemas.microsoft.com/office/drawing/2014/main" id="{71452581-A2D4-7F35-C3D7-8980FF72B899}"/>
              </a:ext>
            </a:extLst>
          </p:cNvPr>
          <p:cNvSpPr>
            <a:spLocks noChangeAspect="1" noEditPoints="1"/>
          </p:cNvSpPr>
          <p:nvPr/>
        </p:nvSpPr>
        <p:spPr bwMode="auto">
          <a:xfrm>
            <a:off x="13367131" y="3528995"/>
            <a:ext cx="906402" cy="914162"/>
          </a:xfrm>
          <a:custGeom>
            <a:avLst/>
            <a:gdLst>
              <a:gd name="T0" fmla="*/ 2147483646 w 256"/>
              <a:gd name="T1" fmla="*/ 2147483646 h 256"/>
              <a:gd name="T2" fmla="*/ 2147483646 w 256"/>
              <a:gd name="T3" fmla="*/ 2147483646 h 256"/>
              <a:gd name="T4" fmla="*/ 0 w 256"/>
              <a:gd name="T5" fmla="*/ 2147483646 h 256"/>
              <a:gd name="T6" fmla="*/ 2147483646 w 256"/>
              <a:gd name="T7" fmla="*/ 0 h 256"/>
              <a:gd name="T8" fmla="*/ 2147483646 w 256"/>
              <a:gd name="T9" fmla="*/ 2147483646 h 256"/>
              <a:gd name="T10" fmla="*/ 2147483646 w 256"/>
              <a:gd name="T11" fmla="*/ 2147483646 h 256"/>
              <a:gd name="T12" fmla="*/ 2147483646 w 256"/>
              <a:gd name="T13" fmla="*/ 2147483646 h 256"/>
              <a:gd name="T14" fmla="*/ 2147483646 w 256"/>
              <a:gd name="T15" fmla="*/ 0 h 256"/>
              <a:gd name="T16" fmla="*/ 2147483646 w 256"/>
              <a:gd name="T17" fmla="*/ 2147483646 h 256"/>
              <a:gd name="T18" fmla="*/ 2147483646 w 256"/>
              <a:gd name="T19" fmla="*/ 2147483646 h 256"/>
              <a:gd name="T20" fmla="*/ 2147483646 w 256"/>
              <a:gd name="T21" fmla="*/ 2147483646 h 256"/>
              <a:gd name="T22" fmla="*/ 2147483646 w 256"/>
              <a:gd name="T23" fmla="*/ 2147483646 h 256"/>
              <a:gd name="T24" fmla="*/ 2147483646 w 256"/>
              <a:gd name="T25" fmla="*/ 2147483646 h 256"/>
              <a:gd name="T26" fmla="*/ 2147483646 w 256"/>
              <a:gd name="T27" fmla="*/ 2147483646 h 256"/>
              <a:gd name="T28" fmla="*/ 2147483646 w 256"/>
              <a:gd name="T29" fmla="*/ 2147483646 h 256"/>
              <a:gd name="T30" fmla="*/ 2147483646 w 256"/>
              <a:gd name="T31" fmla="*/ 2147483646 h 256"/>
              <a:gd name="T32" fmla="*/ 2147483646 w 256"/>
              <a:gd name="T33" fmla="*/ 2147483646 h 256"/>
              <a:gd name="T34" fmla="*/ 2147483646 w 256"/>
              <a:gd name="T35" fmla="*/ 2147483646 h 256"/>
              <a:gd name="T36" fmla="*/ 2147483646 w 256"/>
              <a:gd name="T37" fmla="*/ 2147483646 h 256"/>
              <a:gd name="T38" fmla="*/ 2147483646 w 256"/>
              <a:gd name="T39" fmla="*/ 2147483646 h 256"/>
              <a:gd name="T40" fmla="*/ 2147483646 w 256"/>
              <a:gd name="T41" fmla="*/ 2147483646 h 256"/>
              <a:gd name="T42" fmla="*/ 2147483646 w 256"/>
              <a:gd name="T43" fmla="*/ 2147483646 h 256"/>
              <a:gd name="T44" fmla="*/ 2147483646 w 256"/>
              <a:gd name="T45" fmla="*/ 2147483646 h 256"/>
              <a:gd name="T46" fmla="*/ 2147483646 w 256"/>
              <a:gd name="T47" fmla="*/ 2147483646 h 256"/>
              <a:gd name="T48" fmla="*/ 2147483646 w 256"/>
              <a:gd name="T49" fmla="*/ 2147483646 h 256"/>
              <a:gd name="T50" fmla="*/ 2147483646 w 256"/>
              <a:gd name="T51" fmla="*/ 2147483646 h 256"/>
              <a:gd name="T52" fmla="*/ 2147483646 w 256"/>
              <a:gd name="T53" fmla="*/ 2147483646 h 256"/>
              <a:gd name="T54" fmla="*/ 2147483646 w 256"/>
              <a:gd name="T55" fmla="*/ 2147483646 h 256"/>
              <a:gd name="T56" fmla="*/ 2147483646 w 256"/>
              <a:gd name="T57" fmla="*/ 2147483646 h 256"/>
              <a:gd name="T58" fmla="*/ 2147483646 w 256"/>
              <a:gd name="T59" fmla="*/ 2147483646 h 256"/>
              <a:gd name="T60" fmla="*/ 2147483646 w 256"/>
              <a:gd name="T61" fmla="*/ 2147483646 h 256"/>
              <a:gd name="T62" fmla="*/ 2147483646 w 256"/>
              <a:gd name="T63" fmla="*/ 2147483646 h 256"/>
              <a:gd name="T64" fmla="*/ 2147483646 w 256"/>
              <a:gd name="T65" fmla="*/ 2147483646 h 256"/>
              <a:gd name="T66" fmla="*/ 2147483646 w 256"/>
              <a:gd name="T67" fmla="*/ 2147483646 h 256"/>
              <a:gd name="T68" fmla="*/ 2147483646 w 256"/>
              <a:gd name="T69" fmla="*/ 2147483646 h 256"/>
              <a:gd name="T70" fmla="*/ 2147483646 w 256"/>
              <a:gd name="T71" fmla="*/ 2147483646 h 256"/>
              <a:gd name="T72" fmla="*/ 2147483646 w 256"/>
              <a:gd name="T73" fmla="*/ 2147483646 h 256"/>
              <a:gd name="T74" fmla="*/ 2147483646 w 256"/>
              <a:gd name="T75" fmla="*/ 2147483646 h 256"/>
              <a:gd name="T76" fmla="*/ 2147483646 w 256"/>
              <a:gd name="T77" fmla="*/ 2147483646 h 256"/>
              <a:gd name="T78" fmla="*/ 2147483646 w 256"/>
              <a:gd name="T79" fmla="*/ 2147483646 h 256"/>
              <a:gd name="T80" fmla="*/ 2147483646 w 256"/>
              <a:gd name="T81" fmla="*/ 2147483646 h 256"/>
              <a:gd name="T82" fmla="*/ 2147483646 w 256"/>
              <a:gd name="T83" fmla="*/ 2147483646 h 2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56" h="256">
                <a:moveTo>
                  <a:pt x="249" y="207"/>
                </a:moveTo>
                <a:cubicBezTo>
                  <a:pt x="133" y="255"/>
                  <a:pt x="133" y="255"/>
                  <a:pt x="133" y="255"/>
                </a:cubicBezTo>
                <a:cubicBezTo>
                  <a:pt x="131" y="256"/>
                  <a:pt x="130" y="256"/>
                  <a:pt x="128" y="256"/>
                </a:cubicBezTo>
                <a:cubicBezTo>
                  <a:pt x="126" y="256"/>
                  <a:pt x="125" y="256"/>
                  <a:pt x="123" y="255"/>
                </a:cubicBezTo>
                <a:cubicBezTo>
                  <a:pt x="7" y="207"/>
                  <a:pt x="7" y="207"/>
                  <a:pt x="7" y="207"/>
                </a:cubicBezTo>
                <a:cubicBezTo>
                  <a:pt x="3" y="205"/>
                  <a:pt x="0" y="201"/>
                  <a:pt x="0" y="196"/>
                </a:cubicBezTo>
                <a:cubicBezTo>
                  <a:pt x="0" y="12"/>
                  <a:pt x="0" y="12"/>
                  <a:pt x="0" y="12"/>
                </a:cubicBezTo>
                <a:cubicBezTo>
                  <a:pt x="0" y="5"/>
                  <a:pt x="5" y="0"/>
                  <a:pt x="12" y="0"/>
                </a:cubicBezTo>
                <a:cubicBezTo>
                  <a:pt x="14" y="0"/>
                  <a:pt x="15" y="0"/>
                  <a:pt x="17" y="1"/>
                </a:cubicBezTo>
                <a:cubicBezTo>
                  <a:pt x="17" y="1"/>
                  <a:pt x="17" y="1"/>
                  <a:pt x="17" y="1"/>
                </a:cubicBezTo>
                <a:cubicBezTo>
                  <a:pt x="17" y="1"/>
                  <a:pt x="17" y="1"/>
                  <a:pt x="17" y="1"/>
                </a:cubicBezTo>
                <a:cubicBezTo>
                  <a:pt x="128" y="47"/>
                  <a:pt x="128" y="47"/>
                  <a:pt x="128" y="47"/>
                </a:cubicBezTo>
                <a:cubicBezTo>
                  <a:pt x="239" y="1"/>
                  <a:pt x="239" y="1"/>
                  <a:pt x="239" y="1"/>
                </a:cubicBezTo>
                <a:cubicBezTo>
                  <a:pt x="239" y="1"/>
                  <a:pt x="239" y="1"/>
                  <a:pt x="239" y="1"/>
                </a:cubicBezTo>
                <a:cubicBezTo>
                  <a:pt x="239" y="1"/>
                  <a:pt x="239" y="1"/>
                  <a:pt x="239" y="1"/>
                </a:cubicBezTo>
                <a:cubicBezTo>
                  <a:pt x="241" y="0"/>
                  <a:pt x="242" y="0"/>
                  <a:pt x="244" y="0"/>
                </a:cubicBezTo>
                <a:cubicBezTo>
                  <a:pt x="251" y="0"/>
                  <a:pt x="256" y="5"/>
                  <a:pt x="256" y="12"/>
                </a:cubicBezTo>
                <a:cubicBezTo>
                  <a:pt x="256" y="196"/>
                  <a:pt x="256" y="196"/>
                  <a:pt x="256" y="196"/>
                </a:cubicBezTo>
                <a:cubicBezTo>
                  <a:pt x="256" y="201"/>
                  <a:pt x="253" y="205"/>
                  <a:pt x="249" y="207"/>
                </a:cubicBezTo>
                <a:moveTo>
                  <a:pt x="116" y="68"/>
                </a:moveTo>
                <a:cubicBezTo>
                  <a:pt x="24" y="30"/>
                  <a:pt x="24" y="30"/>
                  <a:pt x="24" y="30"/>
                </a:cubicBezTo>
                <a:cubicBezTo>
                  <a:pt x="24" y="188"/>
                  <a:pt x="24" y="188"/>
                  <a:pt x="24" y="188"/>
                </a:cubicBezTo>
                <a:cubicBezTo>
                  <a:pt x="116" y="226"/>
                  <a:pt x="116" y="226"/>
                  <a:pt x="116" y="226"/>
                </a:cubicBezTo>
                <a:lnTo>
                  <a:pt x="116" y="68"/>
                </a:lnTo>
                <a:close/>
                <a:moveTo>
                  <a:pt x="232" y="30"/>
                </a:moveTo>
                <a:cubicBezTo>
                  <a:pt x="140" y="68"/>
                  <a:pt x="140" y="68"/>
                  <a:pt x="140" y="68"/>
                </a:cubicBezTo>
                <a:cubicBezTo>
                  <a:pt x="140" y="226"/>
                  <a:pt x="140" y="226"/>
                  <a:pt x="140" y="226"/>
                </a:cubicBezTo>
                <a:cubicBezTo>
                  <a:pt x="232" y="188"/>
                  <a:pt x="232" y="188"/>
                  <a:pt x="232" y="188"/>
                </a:cubicBezTo>
                <a:lnTo>
                  <a:pt x="232" y="30"/>
                </a:lnTo>
                <a:close/>
                <a:moveTo>
                  <a:pt x="159" y="85"/>
                </a:moveTo>
                <a:cubicBezTo>
                  <a:pt x="203" y="65"/>
                  <a:pt x="203" y="65"/>
                  <a:pt x="203" y="65"/>
                </a:cubicBezTo>
                <a:cubicBezTo>
                  <a:pt x="205" y="64"/>
                  <a:pt x="206" y="64"/>
                  <a:pt x="208" y="64"/>
                </a:cubicBezTo>
                <a:cubicBezTo>
                  <a:pt x="215" y="64"/>
                  <a:pt x="220" y="69"/>
                  <a:pt x="220" y="76"/>
                </a:cubicBezTo>
                <a:cubicBezTo>
                  <a:pt x="220" y="81"/>
                  <a:pt x="217" y="85"/>
                  <a:pt x="213" y="87"/>
                </a:cubicBezTo>
                <a:cubicBezTo>
                  <a:pt x="169" y="107"/>
                  <a:pt x="169" y="107"/>
                  <a:pt x="169" y="107"/>
                </a:cubicBezTo>
                <a:cubicBezTo>
                  <a:pt x="167" y="108"/>
                  <a:pt x="166" y="108"/>
                  <a:pt x="164" y="108"/>
                </a:cubicBezTo>
                <a:cubicBezTo>
                  <a:pt x="157" y="108"/>
                  <a:pt x="152" y="103"/>
                  <a:pt x="152" y="96"/>
                </a:cubicBezTo>
                <a:cubicBezTo>
                  <a:pt x="152" y="91"/>
                  <a:pt x="155" y="87"/>
                  <a:pt x="159" y="85"/>
                </a:cubicBezTo>
                <a:moveTo>
                  <a:pt x="159" y="129"/>
                </a:moveTo>
                <a:cubicBezTo>
                  <a:pt x="159" y="129"/>
                  <a:pt x="159" y="129"/>
                  <a:pt x="159" y="129"/>
                </a:cubicBezTo>
                <a:cubicBezTo>
                  <a:pt x="203" y="109"/>
                  <a:pt x="203" y="109"/>
                  <a:pt x="203" y="109"/>
                </a:cubicBezTo>
                <a:cubicBezTo>
                  <a:pt x="205" y="108"/>
                  <a:pt x="206" y="108"/>
                  <a:pt x="208" y="108"/>
                </a:cubicBezTo>
                <a:cubicBezTo>
                  <a:pt x="215" y="108"/>
                  <a:pt x="220" y="113"/>
                  <a:pt x="220" y="120"/>
                </a:cubicBezTo>
                <a:cubicBezTo>
                  <a:pt x="220" y="125"/>
                  <a:pt x="217" y="129"/>
                  <a:pt x="213" y="131"/>
                </a:cubicBezTo>
                <a:cubicBezTo>
                  <a:pt x="169" y="151"/>
                  <a:pt x="169" y="151"/>
                  <a:pt x="169" y="151"/>
                </a:cubicBezTo>
                <a:cubicBezTo>
                  <a:pt x="167" y="152"/>
                  <a:pt x="166" y="152"/>
                  <a:pt x="164" y="152"/>
                </a:cubicBezTo>
                <a:cubicBezTo>
                  <a:pt x="157" y="152"/>
                  <a:pt x="152" y="147"/>
                  <a:pt x="152" y="140"/>
                </a:cubicBezTo>
                <a:cubicBezTo>
                  <a:pt x="152" y="135"/>
                  <a:pt x="155" y="131"/>
                  <a:pt x="159" y="129"/>
                </a:cubicBezTo>
                <a:moveTo>
                  <a:pt x="159" y="173"/>
                </a:moveTo>
                <a:cubicBezTo>
                  <a:pt x="159" y="173"/>
                  <a:pt x="159" y="173"/>
                  <a:pt x="159" y="173"/>
                </a:cubicBezTo>
                <a:cubicBezTo>
                  <a:pt x="203" y="153"/>
                  <a:pt x="203" y="153"/>
                  <a:pt x="203" y="153"/>
                </a:cubicBezTo>
                <a:cubicBezTo>
                  <a:pt x="205" y="152"/>
                  <a:pt x="206" y="152"/>
                  <a:pt x="208" y="152"/>
                </a:cubicBezTo>
                <a:cubicBezTo>
                  <a:pt x="215" y="152"/>
                  <a:pt x="220" y="157"/>
                  <a:pt x="220" y="164"/>
                </a:cubicBezTo>
                <a:cubicBezTo>
                  <a:pt x="220" y="169"/>
                  <a:pt x="217" y="173"/>
                  <a:pt x="213" y="175"/>
                </a:cubicBezTo>
                <a:cubicBezTo>
                  <a:pt x="169" y="195"/>
                  <a:pt x="169" y="195"/>
                  <a:pt x="169" y="195"/>
                </a:cubicBezTo>
                <a:cubicBezTo>
                  <a:pt x="167" y="196"/>
                  <a:pt x="166" y="196"/>
                  <a:pt x="164" y="196"/>
                </a:cubicBezTo>
                <a:cubicBezTo>
                  <a:pt x="157" y="196"/>
                  <a:pt x="152" y="191"/>
                  <a:pt x="152" y="184"/>
                </a:cubicBezTo>
                <a:cubicBezTo>
                  <a:pt x="152" y="179"/>
                  <a:pt x="155" y="175"/>
                  <a:pt x="159" y="173"/>
                </a:cubicBezTo>
                <a:moveTo>
                  <a:pt x="48" y="64"/>
                </a:moveTo>
                <a:cubicBezTo>
                  <a:pt x="50" y="64"/>
                  <a:pt x="51" y="64"/>
                  <a:pt x="53" y="65"/>
                </a:cubicBezTo>
                <a:cubicBezTo>
                  <a:pt x="97" y="85"/>
                  <a:pt x="97" y="85"/>
                  <a:pt x="97" y="85"/>
                </a:cubicBezTo>
                <a:cubicBezTo>
                  <a:pt x="101" y="87"/>
                  <a:pt x="104" y="91"/>
                  <a:pt x="104" y="96"/>
                </a:cubicBezTo>
                <a:cubicBezTo>
                  <a:pt x="104" y="103"/>
                  <a:pt x="99" y="108"/>
                  <a:pt x="92" y="108"/>
                </a:cubicBezTo>
                <a:cubicBezTo>
                  <a:pt x="90" y="108"/>
                  <a:pt x="89" y="108"/>
                  <a:pt x="87" y="107"/>
                </a:cubicBezTo>
                <a:cubicBezTo>
                  <a:pt x="43" y="87"/>
                  <a:pt x="43" y="87"/>
                  <a:pt x="43" y="87"/>
                </a:cubicBezTo>
                <a:cubicBezTo>
                  <a:pt x="39" y="85"/>
                  <a:pt x="36" y="81"/>
                  <a:pt x="36" y="76"/>
                </a:cubicBezTo>
                <a:cubicBezTo>
                  <a:pt x="36" y="69"/>
                  <a:pt x="41" y="64"/>
                  <a:pt x="48" y="64"/>
                </a:cubicBezTo>
                <a:moveTo>
                  <a:pt x="48" y="108"/>
                </a:moveTo>
                <a:cubicBezTo>
                  <a:pt x="50" y="108"/>
                  <a:pt x="51" y="108"/>
                  <a:pt x="53" y="109"/>
                </a:cubicBezTo>
                <a:cubicBezTo>
                  <a:pt x="97" y="129"/>
                  <a:pt x="97" y="129"/>
                  <a:pt x="97" y="129"/>
                </a:cubicBezTo>
                <a:cubicBezTo>
                  <a:pt x="101" y="131"/>
                  <a:pt x="104" y="135"/>
                  <a:pt x="104" y="140"/>
                </a:cubicBezTo>
                <a:cubicBezTo>
                  <a:pt x="104" y="147"/>
                  <a:pt x="99" y="152"/>
                  <a:pt x="92" y="152"/>
                </a:cubicBezTo>
                <a:cubicBezTo>
                  <a:pt x="90" y="152"/>
                  <a:pt x="89" y="152"/>
                  <a:pt x="87" y="151"/>
                </a:cubicBezTo>
                <a:cubicBezTo>
                  <a:pt x="43" y="131"/>
                  <a:pt x="43" y="131"/>
                  <a:pt x="43" y="131"/>
                </a:cubicBezTo>
                <a:cubicBezTo>
                  <a:pt x="39" y="129"/>
                  <a:pt x="36" y="125"/>
                  <a:pt x="36" y="120"/>
                </a:cubicBezTo>
                <a:cubicBezTo>
                  <a:pt x="36" y="113"/>
                  <a:pt x="41" y="108"/>
                  <a:pt x="48" y="108"/>
                </a:cubicBezTo>
                <a:moveTo>
                  <a:pt x="48" y="152"/>
                </a:moveTo>
                <a:cubicBezTo>
                  <a:pt x="50" y="152"/>
                  <a:pt x="51" y="152"/>
                  <a:pt x="53" y="153"/>
                </a:cubicBezTo>
                <a:cubicBezTo>
                  <a:pt x="97" y="173"/>
                  <a:pt x="97" y="173"/>
                  <a:pt x="97" y="173"/>
                </a:cubicBezTo>
                <a:cubicBezTo>
                  <a:pt x="101" y="175"/>
                  <a:pt x="104" y="179"/>
                  <a:pt x="104" y="184"/>
                </a:cubicBezTo>
                <a:cubicBezTo>
                  <a:pt x="104" y="191"/>
                  <a:pt x="99" y="196"/>
                  <a:pt x="92" y="196"/>
                </a:cubicBezTo>
                <a:cubicBezTo>
                  <a:pt x="90" y="196"/>
                  <a:pt x="89" y="196"/>
                  <a:pt x="87" y="195"/>
                </a:cubicBezTo>
                <a:cubicBezTo>
                  <a:pt x="43" y="175"/>
                  <a:pt x="43" y="175"/>
                  <a:pt x="43" y="175"/>
                </a:cubicBezTo>
                <a:cubicBezTo>
                  <a:pt x="39" y="173"/>
                  <a:pt x="36" y="169"/>
                  <a:pt x="36" y="164"/>
                </a:cubicBezTo>
                <a:cubicBezTo>
                  <a:pt x="36" y="157"/>
                  <a:pt x="41" y="152"/>
                  <a:pt x="48" y="152"/>
                </a:cubicBezTo>
              </a:path>
            </a:pathLst>
          </a:custGeom>
          <a:solidFill>
            <a:schemeClr val="accent6"/>
          </a:solidFill>
          <a:ln>
            <a:noFill/>
          </a:ln>
        </p:spPr>
        <p:txBody>
          <a:bodyPr/>
          <a:lstStyle/>
          <a:p>
            <a:endParaRPr lang="en-US" sz="7198"/>
          </a:p>
        </p:txBody>
      </p:sp>
      <p:sp>
        <p:nvSpPr>
          <p:cNvPr id="332" name="Freeform 23">
            <a:extLst>
              <a:ext uri="{FF2B5EF4-FFF2-40B4-BE49-F238E27FC236}">
                <a16:creationId xmlns:a16="http://schemas.microsoft.com/office/drawing/2014/main" id="{E434E529-E07C-45D0-AF7F-F02F4A02C4EB}"/>
              </a:ext>
            </a:extLst>
          </p:cNvPr>
          <p:cNvSpPr>
            <a:spLocks noChangeAspect="1" noChangeArrowheads="1"/>
          </p:cNvSpPr>
          <p:nvPr/>
        </p:nvSpPr>
        <p:spPr bwMode="auto">
          <a:xfrm>
            <a:off x="8431818" y="3441909"/>
            <a:ext cx="702185" cy="914162"/>
          </a:xfrm>
          <a:custGeom>
            <a:avLst/>
            <a:gdLst>
              <a:gd name="T0" fmla="*/ 2147483646 w 467"/>
              <a:gd name="T1" fmla="*/ 2147483646 h 609"/>
              <a:gd name="T2" fmla="*/ 2147483646 w 467"/>
              <a:gd name="T3" fmla="*/ 2147483646 h 609"/>
              <a:gd name="T4" fmla="*/ 2147483646 w 467"/>
              <a:gd name="T5" fmla="*/ 2147483646 h 609"/>
              <a:gd name="T6" fmla="*/ 2147483646 w 467"/>
              <a:gd name="T7" fmla="*/ 2147483646 h 609"/>
              <a:gd name="T8" fmla="*/ 2147483646 w 467"/>
              <a:gd name="T9" fmla="*/ 2147483646 h 609"/>
              <a:gd name="T10" fmla="*/ 2147483646 w 467"/>
              <a:gd name="T11" fmla="*/ 0 h 609"/>
              <a:gd name="T12" fmla="*/ 2147483646 w 467"/>
              <a:gd name="T13" fmla="*/ 0 h 609"/>
              <a:gd name="T14" fmla="*/ 2147483646 w 467"/>
              <a:gd name="T15" fmla="*/ 2147483646 h 609"/>
              <a:gd name="T16" fmla="*/ 2147483646 w 467"/>
              <a:gd name="T17" fmla="*/ 2147483646 h 609"/>
              <a:gd name="T18" fmla="*/ 2147483646 w 467"/>
              <a:gd name="T19" fmla="*/ 2147483646 h 609"/>
              <a:gd name="T20" fmla="*/ 2147483646 w 467"/>
              <a:gd name="T21" fmla="*/ 2147483646 h 609"/>
              <a:gd name="T22" fmla="*/ 2147483646 w 467"/>
              <a:gd name="T23" fmla="*/ 2147483646 h 609"/>
              <a:gd name="T24" fmla="*/ 2147483646 w 467"/>
              <a:gd name="T25" fmla="*/ 2147483646 h 609"/>
              <a:gd name="T26" fmla="*/ 2147483646 w 467"/>
              <a:gd name="T27" fmla="*/ 2147483646 h 609"/>
              <a:gd name="T28" fmla="*/ 2147483646 w 467"/>
              <a:gd name="T29" fmla="*/ 2147483646 h 609"/>
              <a:gd name="T30" fmla="*/ 2147483646 w 467"/>
              <a:gd name="T31" fmla="*/ 2147483646 h 609"/>
              <a:gd name="T32" fmla="*/ 2147483646 w 467"/>
              <a:gd name="T33" fmla="*/ 2147483646 h 609"/>
              <a:gd name="T34" fmla="*/ 2147483646 w 467"/>
              <a:gd name="T35" fmla="*/ 2147483646 h 609"/>
              <a:gd name="T36" fmla="*/ 2147483646 w 467"/>
              <a:gd name="T37" fmla="*/ 2147483646 h 609"/>
              <a:gd name="T38" fmla="*/ 2147483646 w 467"/>
              <a:gd name="T39" fmla="*/ 0 h 609"/>
              <a:gd name="T40" fmla="*/ 2147483646 w 467"/>
              <a:gd name="T41" fmla="*/ 2147483646 h 609"/>
              <a:gd name="T42" fmla="*/ 2147483646 w 467"/>
              <a:gd name="T43" fmla="*/ 2147483646 h 609"/>
              <a:gd name="T44" fmla="*/ 2147483646 w 467"/>
              <a:gd name="T45" fmla="*/ 2147483646 h 609"/>
              <a:gd name="T46" fmla="*/ 2147483646 w 467"/>
              <a:gd name="T47" fmla="*/ 2147483646 h 609"/>
              <a:gd name="T48" fmla="*/ 2147483646 w 467"/>
              <a:gd name="T49" fmla="*/ 2147483646 h 609"/>
              <a:gd name="T50" fmla="*/ 2147483646 w 467"/>
              <a:gd name="T51" fmla="*/ 2147483646 h 609"/>
              <a:gd name="T52" fmla="*/ 2147483646 w 467"/>
              <a:gd name="T53" fmla="*/ 2147483646 h 609"/>
              <a:gd name="T54" fmla="*/ 2147483646 w 467"/>
              <a:gd name="T55" fmla="*/ 2147483646 h 609"/>
              <a:gd name="T56" fmla="*/ 2147483646 w 467"/>
              <a:gd name="T57" fmla="*/ 2147483646 h 609"/>
              <a:gd name="T58" fmla="*/ 2147483646 w 467"/>
              <a:gd name="T59" fmla="*/ 2147483646 h 609"/>
              <a:gd name="T60" fmla="*/ 2147483646 w 467"/>
              <a:gd name="T61" fmla="*/ 2147483646 h 609"/>
              <a:gd name="T62" fmla="*/ 0 w 467"/>
              <a:gd name="T63" fmla="*/ 2147483646 h 609"/>
              <a:gd name="T64" fmla="*/ 0 w 467"/>
              <a:gd name="T65" fmla="*/ 2147483646 h 609"/>
              <a:gd name="T66" fmla="*/ 2147483646 w 467"/>
              <a:gd name="T67" fmla="*/ 2147483646 h 609"/>
              <a:gd name="T68" fmla="*/ 2147483646 w 467"/>
              <a:gd name="T69" fmla="*/ 2147483646 h 609"/>
              <a:gd name="T70" fmla="*/ 2147483646 w 467"/>
              <a:gd name="T71" fmla="*/ 2147483646 h 609"/>
              <a:gd name="T72" fmla="*/ 2147483646 w 467"/>
              <a:gd name="T73" fmla="*/ 2147483646 h 609"/>
              <a:gd name="T74" fmla="*/ 2147483646 w 467"/>
              <a:gd name="T75" fmla="*/ 2147483646 h 609"/>
              <a:gd name="T76" fmla="*/ 2147483646 w 467"/>
              <a:gd name="T77" fmla="*/ 2147483646 h 60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67" h="609">
                <a:moveTo>
                  <a:pt x="438" y="552"/>
                </a:moveTo>
                <a:lnTo>
                  <a:pt x="438" y="552"/>
                </a:lnTo>
                <a:cubicBezTo>
                  <a:pt x="85" y="552"/>
                  <a:pt x="85" y="552"/>
                  <a:pt x="85" y="552"/>
                </a:cubicBezTo>
                <a:cubicBezTo>
                  <a:pt x="63" y="552"/>
                  <a:pt x="56" y="538"/>
                  <a:pt x="56" y="524"/>
                </a:cubicBezTo>
                <a:cubicBezTo>
                  <a:pt x="56" y="29"/>
                  <a:pt x="56" y="29"/>
                  <a:pt x="56" y="29"/>
                </a:cubicBezTo>
                <a:cubicBezTo>
                  <a:pt x="56" y="15"/>
                  <a:pt x="63" y="0"/>
                  <a:pt x="85" y="0"/>
                </a:cubicBezTo>
                <a:cubicBezTo>
                  <a:pt x="233" y="0"/>
                  <a:pt x="233" y="0"/>
                  <a:pt x="233" y="0"/>
                </a:cubicBezTo>
                <a:cubicBezTo>
                  <a:pt x="233" y="107"/>
                  <a:pt x="233" y="107"/>
                  <a:pt x="233" y="107"/>
                </a:cubicBezTo>
                <a:cubicBezTo>
                  <a:pt x="233" y="163"/>
                  <a:pt x="233" y="163"/>
                  <a:pt x="233" y="163"/>
                </a:cubicBezTo>
                <a:cubicBezTo>
                  <a:pt x="233" y="191"/>
                  <a:pt x="261" y="220"/>
                  <a:pt x="290" y="220"/>
                </a:cubicBezTo>
                <a:cubicBezTo>
                  <a:pt x="346" y="220"/>
                  <a:pt x="346" y="220"/>
                  <a:pt x="346" y="220"/>
                </a:cubicBezTo>
                <a:cubicBezTo>
                  <a:pt x="466" y="220"/>
                  <a:pt x="466" y="220"/>
                  <a:pt x="466" y="220"/>
                </a:cubicBezTo>
                <a:cubicBezTo>
                  <a:pt x="466" y="446"/>
                  <a:pt x="466" y="446"/>
                  <a:pt x="466" y="446"/>
                </a:cubicBezTo>
                <a:cubicBezTo>
                  <a:pt x="466" y="524"/>
                  <a:pt x="466" y="524"/>
                  <a:pt x="466" y="524"/>
                </a:cubicBezTo>
                <a:cubicBezTo>
                  <a:pt x="466" y="538"/>
                  <a:pt x="459" y="552"/>
                  <a:pt x="438" y="552"/>
                </a:cubicBezTo>
                <a:close/>
                <a:moveTo>
                  <a:pt x="290" y="191"/>
                </a:moveTo>
                <a:lnTo>
                  <a:pt x="290" y="191"/>
                </a:lnTo>
                <a:cubicBezTo>
                  <a:pt x="275" y="191"/>
                  <a:pt x="261" y="177"/>
                  <a:pt x="261" y="163"/>
                </a:cubicBezTo>
                <a:cubicBezTo>
                  <a:pt x="261" y="107"/>
                  <a:pt x="261" y="107"/>
                  <a:pt x="261" y="107"/>
                </a:cubicBezTo>
                <a:cubicBezTo>
                  <a:pt x="261" y="0"/>
                  <a:pt x="261" y="0"/>
                  <a:pt x="261" y="0"/>
                </a:cubicBezTo>
                <a:cubicBezTo>
                  <a:pt x="466" y="191"/>
                  <a:pt x="466" y="191"/>
                  <a:pt x="466" y="191"/>
                </a:cubicBezTo>
                <a:cubicBezTo>
                  <a:pt x="346" y="191"/>
                  <a:pt x="346" y="191"/>
                  <a:pt x="346" y="191"/>
                </a:cubicBezTo>
                <a:lnTo>
                  <a:pt x="290" y="191"/>
                </a:lnTo>
                <a:close/>
                <a:moveTo>
                  <a:pt x="106" y="580"/>
                </a:moveTo>
                <a:lnTo>
                  <a:pt x="106" y="580"/>
                </a:lnTo>
                <a:cubicBezTo>
                  <a:pt x="127" y="580"/>
                  <a:pt x="127" y="580"/>
                  <a:pt x="127" y="580"/>
                </a:cubicBezTo>
                <a:cubicBezTo>
                  <a:pt x="311" y="580"/>
                  <a:pt x="311" y="580"/>
                  <a:pt x="311" y="580"/>
                </a:cubicBezTo>
                <a:cubicBezTo>
                  <a:pt x="353" y="580"/>
                  <a:pt x="353" y="580"/>
                  <a:pt x="353" y="580"/>
                </a:cubicBezTo>
                <a:cubicBezTo>
                  <a:pt x="410" y="580"/>
                  <a:pt x="410" y="580"/>
                  <a:pt x="410" y="580"/>
                </a:cubicBezTo>
                <a:cubicBezTo>
                  <a:pt x="410" y="594"/>
                  <a:pt x="403" y="608"/>
                  <a:pt x="381" y="608"/>
                </a:cubicBezTo>
                <a:cubicBezTo>
                  <a:pt x="56" y="608"/>
                  <a:pt x="56" y="608"/>
                  <a:pt x="56" y="608"/>
                </a:cubicBezTo>
                <a:cubicBezTo>
                  <a:pt x="21" y="608"/>
                  <a:pt x="0" y="580"/>
                  <a:pt x="0" y="552"/>
                </a:cubicBezTo>
                <a:cubicBezTo>
                  <a:pt x="0" y="85"/>
                  <a:pt x="0" y="85"/>
                  <a:pt x="0" y="85"/>
                </a:cubicBezTo>
                <a:cubicBezTo>
                  <a:pt x="0" y="71"/>
                  <a:pt x="7" y="57"/>
                  <a:pt x="28" y="57"/>
                </a:cubicBezTo>
                <a:cubicBezTo>
                  <a:pt x="28" y="142"/>
                  <a:pt x="28" y="142"/>
                  <a:pt x="28" y="142"/>
                </a:cubicBezTo>
                <a:cubicBezTo>
                  <a:pt x="28" y="474"/>
                  <a:pt x="28" y="474"/>
                  <a:pt x="28" y="474"/>
                </a:cubicBezTo>
                <a:cubicBezTo>
                  <a:pt x="28" y="524"/>
                  <a:pt x="28" y="524"/>
                  <a:pt x="28" y="524"/>
                </a:cubicBezTo>
                <a:cubicBezTo>
                  <a:pt x="28" y="552"/>
                  <a:pt x="49" y="580"/>
                  <a:pt x="85" y="580"/>
                </a:cubicBezTo>
                <a:lnTo>
                  <a:pt x="106" y="580"/>
                </a:lnTo>
                <a:close/>
              </a:path>
            </a:pathLst>
          </a:custGeom>
          <a:solidFill>
            <a:schemeClr val="accent6"/>
          </a:solidFill>
          <a:ln>
            <a:solidFill>
              <a:schemeClr val="accent6">
                <a:lumMod val="50000"/>
              </a:schemeClr>
            </a:solidFill>
          </a:ln>
        </p:spPr>
        <p:txBody>
          <a:bodyPr wrap="none" anchor="ctr"/>
          <a:lstStyle/>
          <a:p>
            <a:endParaRPr lang="en-US" sz="7198"/>
          </a:p>
        </p:txBody>
      </p:sp>
      <p:sp>
        <p:nvSpPr>
          <p:cNvPr id="333" name="Freeform 190">
            <a:extLst>
              <a:ext uri="{FF2B5EF4-FFF2-40B4-BE49-F238E27FC236}">
                <a16:creationId xmlns:a16="http://schemas.microsoft.com/office/drawing/2014/main" id="{89665EDE-8B84-A03C-5510-6E6C2EB66DA4}"/>
              </a:ext>
            </a:extLst>
          </p:cNvPr>
          <p:cNvSpPr>
            <a:spLocks noChangeAspect="1" noEditPoints="1"/>
          </p:cNvSpPr>
          <p:nvPr/>
        </p:nvSpPr>
        <p:spPr bwMode="auto">
          <a:xfrm>
            <a:off x="10233562" y="3450267"/>
            <a:ext cx="777348" cy="914162"/>
          </a:xfrm>
          <a:custGeom>
            <a:avLst/>
            <a:gdLst>
              <a:gd name="T0" fmla="*/ 2147483646 w 58"/>
              <a:gd name="T1" fmla="*/ 2147483646 h 68"/>
              <a:gd name="T2" fmla="*/ 2147483646 w 58"/>
              <a:gd name="T3" fmla="*/ 2147483646 h 68"/>
              <a:gd name="T4" fmla="*/ 2147483646 w 58"/>
              <a:gd name="T5" fmla="*/ 2147483646 h 68"/>
              <a:gd name="T6" fmla="*/ 2147483646 w 58"/>
              <a:gd name="T7" fmla="*/ 2147483646 h 68"/>
              <a:gd name="T8" fmla="*/ 0 w 58"/>
              <a:gd name="T9" fmla="*/ 2147483646 h 68"/>
              <a:gd name="T10" fmla="*/ 0 w 58"/>
              <a:gd name="T11" fmla="*/ 2147483646 h 68"/>
              <a:gd name="T12" fmla="*/ 2147483646 w 58"/>
              <a:gd name="T13" fmla="*/ 0 h 68"/>
              <a:gd name="T14" fmla="*/ 2147483646 w 58"/>
              <a:gd name="T15" fmla="*/ 0 h 68"/>
              <a:gd name="T16" fmla="*/ 2147483646 w 58"/>
              <a:gd name="T17" fmla="*/ 2147483646 h 68"/>
              <a:gd name="T18" fmla="*/ 2147483646 w 58"/>
              <a:gd name="T19" fmla="*/ 2147483646 h 68"/>
              <a:gd name="T20" fmla="*/ 2147483646 w 58"/>
              <a:gd name="T21" fmla="*/ 2147483646 h 68"/>
              <a:gd name="T22" fmla="*/ 2147483646 w 58"/>
              <a:gd name="T23" fmla="*/ 2147483646 h 68"/>
              <a:gd name="T24" fmla="*/ 2147483646 w 58"/>
              <a:gd name="T25" fmla="*/ 2147483646 h 68"/>
              <a:gd name="T26" fmla="*/ 2147483646 w 58"/>
              <a:gd name="T27" fmla="*/ 2147483646 h 68"/>
              <a:gd name="T28" fmla="*/ 2147483646 w 58"/>
              <a:gd name="T29" fmla="*/ 2147483646 h 68"/>
              <a:gd name="T30" fmla="*/ 2147483646 w 58"/>
              <a:gd name="T31" fmla="*/ 2147483646 h 68"/>
              <a:gd name="T32" fmla="*/ 2147483646 w 58"/>
              <a:gd name="T33" fmla="*/ 2147483646 h 68"/>
              <a:gd name="T34" fmla="*/ 2147483646 w 58"/>
              <a:gd name="T35" fmla="*/ 2147483646 h 68"/>
              <a:gd name="T36" fmla="*/ 2147483646 w 58"/>
              <a:gd name="T37" fmla="*/ 2147483646 h 68"/>
              <a:gd name="T38" fmla="*/ 2147483646 w 58"/>
              <a:gd name="T39" fmla="*/ 2147483646 h 68"/>
              <a:gd name="T40" fmla="*/ 2147483646 w 58"/>
              <a:gd name="T41" fmla="*/ 2147483646 h 68"/>
              <a:gd name="T42" fmla="*/ 2147483646 w 58"/>
              <a:gd name="T43" fmla="*/ 2147483646 h 68"/>
              <a:gd name="T44" fmla="*/ 2147483646 w 58"/>
              <a:gd name="T45" fmla="*/ 2147483646 h 68"/>
              <a:gd name="T46" fmla="*/ 2147483646 w 58"/>
              <a:gd name="T47" fmla="*/ 2147483646 h 68"/>
              <a:gd name="T48" fmla="*/ 2147483646 w 58"/>
              <a:gd name="T49" fmla="*/ 2147483646 h 68"/>
              <a:gd name="T50" fmla="*/ 2147483646 w 58"/>
              <a:gd name="T51" fmla="*/ 2147483646 h 68"/>
              <a:gd name="T52" fmla="*/ 2147483646 w 58"/>
              <a:gd name="T53" fmla="*/ 2147483646 h 68"/>
              <a:gd name="T54" fmla="*/ 2147483646 w 58"/>
              <a:gd name="T55" fmla="*/ 2147483646 h 68"/>
              <a:gd name="T56" fmla="*/ 2147483646 w 58"/>
              <a:gd name="T57" fmla="*/ 2147483646 h 68"/>
              <a:gd name="T58" fmla="*/ 2147483646 w 58"/>
              <a:gd name="T59" fmla="*/ 2147483646 h 68"/>
              <a:gd name="T60" fmla="*/ 2147483646 w 58"/>
              <a:gd name="T61" fmla="*/ 2147483646 h 68"/>
              <a:gd name="T62" fmla="*/ 2147483646 w 58"/>
              <a:gd name="T63" fmla="*/ 2147483646 h 68"/>
              <a:gd name="T64" fmla="*/ 2147483646 w 58"/>
              <a:gd name="T65" fmla="*/ 2147483646 h 68"/>
              <a:gd name="T66" fmla="*/ 2147483646 w 58"/>
              <a:gd name="T67" fmla="*/ 2147483646 h 68"/>
              <a:gd name="T68" fmla="*/ 2147483646 w 58"/>
              <a:gd name="T69" fmla="*/ 2147483646 h 68"/>
              <a:gd name="T70" fmla="*/ 2147483646 w 58"/>
              <a:gd name="T71" fmla="*/ 2147483646 h 68"/>
              <a:gd name="T72" fmla="*/ 2147483646 w 58"/>
              <a:gd name="T73" fmla="*/ 2147483646 h 68"/>
              <a:gd name="T74" fmla="*/ 2147483646 w 58"/>
              <a:gd name="T75" fmla="*/ 2147483646 h 68"/>
              <a:gd name="T76" fmla="*/ 2147483646 w 58"/>
              <a:gd name="T77" fmla="*/ 2147483646 h 68"/>
              <a:gd name="T78" fmla="*/ 2147483646 w 58"/>
              <a:gd name="T79" fmla="*/ 2147483646 h 68"/>
              <a:gd name="T80" fmla="*/ 2147483646 w 58"/>
              <a:gd name="T81" fmla="*/ 2147483646 h 68"/>
              <a:gd name="T82" fmla="*/ 2147483646 w 58"/>
              <a:gd name="T83" fmla="*/ 2147483646 h 68"/>
              <a:gd name="T84" fmla="*/ 2147483646 w 58"/>
              <a:gd name="T85" fmla="*/ 2147483646 h 68"/>
              <a:gd name="T86" fmla="*/ 2147483646 w 58"/>
              <a:gd name="T87" fmla="*/ 2147483646 h 68"/>
              <a:gd name="T88" fmla="*/ 2147483646 w 58"/>
              <a:gd name="T89" fmla="*/ 2147483646 h 68"/>
              <a:gd name="T90" fmla="*/ 2147483646 w 58"/>
              <a:gd name="T91" fmla="*/ 2147483646 h 68"/>
              <a:gd name="T92" fmla="*/ 2147483646 w 58"/>
              <a:gd name="T93" fmla="*/ 2147483646 h 68"/>
              <a:gd name="T94" fmla="*/ 2147483646 w 58"/>
              <a:gd name="T95" fmla="*/ 2147483646 h 68"/>
              <a:gd name="T96" fmla="*/ 2147483646 w 58"/>
              <a:gd name="T97" fmla="*/ 2147483646 h 68"/>
              <a:gd name="T98" fmla="*/ 2147483646 w 58"/>
              <a:gd name="T99" fmla="*/ 2147483646 h 68"/>
              <a:gd name="T100" fmla="*/ 2147483646 w 58"/>
              <a:gd name="T101" fmla="*/ 2147483646 h 68"/>
              <a:gd name="T102" fmla="*/ 2147483646 w 58"/>
              <a:gd name="T103" fmla="*/ 2147483646 h 68"/>
              <a:gd name="T104" fmla="*/ 2147483646 w 58"/>
              <a:gd name="T105" fmla="*/ 2147483646 h 68"/>
              <a:gd name="T106" fmla="*/ 2147483646 w 58"/>
              <a:gd name="T107" fmla="*/ 2147483646 h 68"/>
              <a:gd name="T108" fmla="*/ 2147483646 w 58"/>
              <a:gd name="T109" fmla="*/ 2147483646 h 68"/>
              <a:gd name="T110" fmla="*/ 2147483646 w 58"/>
              <a:gd name="T111" fmla="*/ 2147483646 h 68"/>
              <a:gd name="T112" fmla="*/ 2147483646 w 58"/>
              <a:gd name="T113" fmla="*/ 2147483646 h 68"/>
              <a:gd name="T114" fmla="*/ 2147483646 w 58"/>
              <a:gd name="T115" fmla="*/ 2147483646 h 68"/>
              <a:gd name="T116" fmla="*/ 2147483646 w 58"/>
              <a:gd name="T117" fmla="*/ 2147483646 h 6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8" h="68">
                <a:moveTo>
                  <a:pt x="58" y="20"/>
                </a:moveTo>
                <a:cubicBezTo>
                  <a:pt x="58" y="64"/>
                  <a:pt x="58" y="64"/>
                  <a:pt x="58" y="64"/>
                </a:cubicBezTo>
                <a:cubicBezTo>
                  <a:pt x="58" y="66"/>
                  <a:pt x="56" y="68"/>
                  <a:pt x="54" y="68"/>
                </a:cubicBezTo>
                <a:cubicBezTo>
                  <a:pt x="3" y="68"/>
                  <a:pt x="3" y="68"/>
                  <a:pt x="3" y="68"/>
                </a:cubicBezTo>
                <a:cubicBezTo>
                  <a:pt x="1" y="68"/>
                  <a:pt x="0" y="66"/>
                  <a:pt x="0" y="64"/>
                </a:cubicBezTo>
                <a:cubicBezTo>
                  <a:pt x="0" y="3"/>
                  <a:pt x="0" y="3"/>
                  <a:pt x="0" y="3"/>
                </a:cubicBezTo>
                <a:cubicBezTo>
                  <a:pt x="0" y="1"/>
                  <a:pt x="1" y="0"/>
                  <a:pt x="3" y="0"/>
                </a:cubicBezTo>
                <a:cubicBezTo>
                  <a:pt x="37" y="0"/>
                  <a:pt x="37" y="0"/>
                  <a:pt x="37" y="0"/>
                </a:cubicBezTo>
                <a:cubicBezTo>
                  <a:pt x="39" y="0"/>
                  <a:pt x="42" y="1"/>
                  <a:pt x="44" y="2"/>
                </a:cubicBezTo>
                <a:cubicBezTo>
                  <a:pt x="55" y="14"/>
                  <a:pt x="55" y="14"/>
                  <a:pt x="55" y="14"/>
                </a:cubicBezTo>
                <a:cubicBezTo>
                  <a:pt x="57" y="16"/>
                  <a:pt x="58" y="18"/>
                  <a:pt x="58" y="20"/>
                </a:cubicBezTo>
                <a:close/>
                <a:moveTo>
                  <a:pt x="53" y="24"/>
                </a:moveTo>
                <a:cubicBezTo>
                  <a:pt x="37" y="24"/>
                  <a:pt x="37" y="24"/>
                  <a:pt x="37" y="24"/>
                </a:cubicBezTo>
                <a:cubicBezTo>
                  <a:pt x="35" y="24"/>
                  <a:pt x="34" y="22"/>
                  <a:pt x="34" y="20"/>
                </a:cubicBezTo>
                <a:cubicBezTo>
                  <a:pt x="34" y="5"/>
                  <a:pt x="34" y="5"/>
                  <a:pt x="34" y="5"/>
                </a:cubicBezTo>
                <a:cubicBezTo>
                  <a:pt x="5" y="5"/>
                  <a:pt x="5" y="5"/>
                  <a:pt x="5" y="5"/>
                </a:cubicBezTo>
                <a:cubicBezTo>
                  <a:pt x="5" y="63"/>
                  <a:pt x="5" y="63"/>
                  <a:pt x="5" y="63"/>
                </a:cubicBezTo>
                <a:cubicBezTo>
                  <a:pt x="53" y="63"/>
                  <a:pt x="53" y="63"/>
                  <a:pt x="53" y="63"/>
                </a:cubicBezTo>
                <a:lnTo>
                  <a:pt x="53" y="24"/>
                </a:lnTo>
                <a:close/>
                <a:moveTo>
                  <a:pt x="24" y="33"/>
                </a:moveTo>
                <a:cubicBezTo>
                  <a:pt x="24" y="54"/>
                  <a:pt x="24" y="54"/>
                  <a:pt x="24" y="54"/>
                </a:cubicBezTo>
                <a:cubicBezTo>
                  <a:pt x="24" y="54"/>
                  <a:pt x="24" y="55"/>
                  <a:pt x="23" y="55"/>
                </a:cubicBezTo>
                <a:cubicBezTo>
                  <a:pt x="23" y="55"/>
                  <a:pt x="23" y="55"/>
                  <a:pt x="23" y="55"/>
                </a:cubicBezTo>
                <a:cubicBezTo>
                  <a:pt x="23" y="55"/>
                  <a:pt x="22" y="55"/>
                  <a:pt x="22" y="55"/>
                </a:cubicBezTo>
                <a:cubicBezTo>
                  <a:pt x="16" y="48"/>
                  <a:pt x="16" y="48"/>
                  <a:pt x="16" y="48"/>
                </a:cubicBezTo>
                <a:cubicBezTo>
                  <a:pt x="11" y="48"/>
                  <a:pt x="11" y="48"/>
                  <a:pt x="11" y="48"/>
                </a:cubicBezTo>
                <a:cubicBezTo>
                  <a:pt x="10" y="48"/>
                  <a:pt x="9" y="48"/>
                  <a:pt x="9" y="47"/>
                </a:cubicBezTo>
                <a:cubicBezTo>
                  <a:pt x="9" y="40"/>
                  <a:pt x="9" y="40"/>
                  <a:pt x="9" y="40"/>
                </a:cubicBezTo>
                <a:cubicBezTo>
                  <a:pt x="9" y="39"/>
                  <a:pt x="10" y="39"/>
                  <a:pt x="11" y="39"/>
                </a:cubicBezTo>
                <a:cubicBezTo>
                  <a:pt x="16" y="39"/>
                  <a:pt x="16" y="39"/>
                  <a:pt x="16" y="39"/>
                </a:cubicBezTo>
                <a:cubicBezTo>
                  <a:pt x="22" y="32"/>
                  <a:pt x="22" y="32"/>
                  <a:pt x="22" y="32"/>
                </a:cubicBezTo>
                <a:cubicBezTo>
                  <a:pt x="22" y="32"/>
                  <a:pt x="23" y="32"/>
                  <a:pt x="23" y="32"/>
                </a:cubicBezTo>
                <a:cubicBezTo>
                  <a:pt x="24" y="32"/>
                  <a:pt x="24" y="33"/>
                  <a:pt x="24" y="33"/>
                </a:cubicBezTo>
                <a:close/>
                <a:moveTo>
                  <a:pt x="33" y="52"/>
                </a:moveTo>
                <a:cubicBezTo>
                  <a:pt x="35" y="49"/>
                  <a:pt x="36" y="47"/>
                  <a:pt x="36" y="43"/>
                </a:cubicBezTo>
                <a:cubicBezTo>
                  <a:pt x="36" y="40"/>
                  <a:pt x="35" y="37"/>
                  <a:pt x="33" y="35"/>
                </a:cubicBezTo>
                <a:cubicBezTo>
                  <a:pt x="32" y="34"/>
                  <a:pt x="30" y="34"/>
                  <a:pt x="29" y="35"/>
                </a:cubicBezTo>
                <a:cubicBezTo>
                  <a:pt x="28" y="36"/>
                  <a:pt x="28" y="37"/>
                  <a:pt x="29" y="38"/>
                </a:cubicBezTo>
                <a:cubicBezTo>
                  <a:pt x="31" y="40"/>
                  <a:pt x="31" y="42"/>
                  <a:pt x="31" y="43"/>
                </a:cubicBezTo>
                <a:cubicBezTo>
                  <a:pt x="31" y="45"/>
                  <a:pt x="31" y="47"/>
                  <a:pt x="29" y="48"/>
                </a:cubicBezTo>
                <a:cubicBezTo>
                  <a:pt x="28" y="49"/>
                  <a:pt x="28" y="51"/>
                  <a:pt x="29" y="52"/>
                </a:cubicBezTo>
                <a:cubicBezTo>
                  <a:pt x="30" y="52"/>
                  <a:pt x="31" y="52"/>
                  <a:pt x="31" y="52"/>
                </a:cubicBezTo>
                <a:cubicBezTo>
                  <a:pt x="32" y="52"/>
                  <a:pt x="32" y="52"/>
                  <a:pt x="33" y="52"/>
                </a:cubicBezTo>
                <a:close/>
                <a:moveTo>
                  <a:pt x="41" y="57"/>
                </a:moveTo>
                <a:cubicBezTo>
                  <a:pt x="44" y="53"/>
                  <a:pt x="46" y="48"/>
                  <a:pt x="46" y="43"/>
                </a:cubicBezTo>
                <a:cubicBezTo>
                  <a:pt x="46" y="38"/>
                  <a:pt x="44" y="34"/>
                  <a:pt x="41" y="30"/>
                </a:cubicBezTo>
                <a:cubicBezTo>
                  <a:pt x="40" y="29"/>
                  <a:pt x="39" y="28"/>
                  <a:pt x="38" y="29"/>
                </a:cubicBezTo>
                <a:cubicBezTo>
                  <a:pt x="37" y="30"/>
                  <a:pt x="36" y="32"/>
                  <a:pt x="37" y="33"/>
                </a:cubicBezTo>
                <a:cubicBezTo>
                  <a:pt x="40" y="36"/>
                  <a:pt x="41" y="39"/>
                  <a:pt x="41" y="43"/>
                </a:cubicBezTo>
                <a:cubicBezTo>
                  <a:pt x="41" y="47"/>
                  <a:pt x="40" y="51"/>
                  <a:pt x="37" y="54"/>
                </a:cubicBezTo>
                <a:cubicBezTo>
                  <a:pt x="36" y="55"/>
                  <a:pt x="37" y="57"/>
                  <a:pt x="38" y="58"/>
                </a:cubicBezTo>
                <a:cubicBezTo>
                  <a:pt x="38" y="58"/>
                  <a:pt x="39" y="58"/>
                  <a:pt x="39" y="58"/>
                </a:cubicBezTo>
                <a:cubicBezTo>
                  <a:pt x="40" y="58"/>
                  <a:pt x="41" y="58"/>
                  <a:pt x="41" y="57"/>
                </a:cubicBezTo>
                <a:close/>
                <a:moveTo>
                  <a:pt x="39" y="19"/>
                </a:moveTo>
                <a:cubicBezTo>
                  <a:pt x="53" y="19"/>
                  <a:pt x="53" y="19"/>
                  <a:pt x="53" y="19"/>
                </a:cubicBezTo>
                <a:cubicBezTo>
                  <a:pt x="53" y="18"/>
                  <a:pt x="52" y="18"/>
                  <a:pt x="52" y="18"/>
                </a:cubicBezTo>
                <a:cubicBezTo>
                  <a:pt x="40" y="6"/>
                  <a:pt x="40" y="6"/>
                  <a:pt x="40" y="6"/>
                </a:cubicBezTo>
                <a:cubicBezTo>
                  <a:pt x="40" y="5"/>
                  <a:pt x="39" y="5"/>
                  <a:pt x="39" y="5"/>
                </a:cubicBezTo>
                <a:lnTo>
                  <a:pt x="39" y="19"/>
                </a:lnTo>
                <a:close/>
              </a:path>
            </a:pathLst>
          </a:custGeom>
          <a:solidFill>
            <a:schemeClr val="accent6"/>
          </a:solidFill>
          <a:ln>
            <a:noFill/>
          </a:ln>
        </p:spPr>
        <p:txBody>
          <a:bodyPr/>
          <a:lstStyle/>
          <a:p>
            <a:endParaRPr lang="en-US" sz="7198"/>
          </a:p>
        </p:txBody>
      </p:sp>
      <p:grpSp>
        <p:nvGrpSpPr>
          <p:cNvPr id="334" name="Group 333">
            <a:extLst>
              <a:ext uri="{FF2B5EF4-FFF2-40B4-BE49-F238E27FC236}">
                <a16:creationId xmlns:a16="http://schemas.microsoft.com/office/drawing/2014/main" id="{1400CC46-DF0C-DBD7-90D3-AFD429253906}"/>
              </a:ext>
            </a:extLst>
          </p:cNvPr>
          <p:cNvGrpSpPr>
            <a:grpSpLocks noChangeAspect="1"/>
          </p:cNvGrpSpPr>
          <p:nvPr/>
        </p:nvGrpSpPr>
        <p:grpSpPr>
          <a:xfrm>
            <a:off x="11823520" y="3435317"/>
            <a:ext cx="799894" cy="914162"/>
            <a:chOff x="5599113" y="1843088"/>
            <a:chExt cx="255588" cy="292100"/>
          </a:xfrm>
          <a:solidFill>
            <a:schemeClr val="accent6"/>
          </a:solidFill>
        </p:grpSpPr>
        <p:sp>
          <p:nvSpPr>
            <p:cNvPr id="335" name="Freeform 35">
              <a:extLst>
                <a:ext uri="{FF2B5EF4-FFF2-40B4-BE49-F238E27FC236}">
                  <a16:creationId xmlns:a16="http://schemas.microsoft.com/office/drawing/2014/main" id="{E1616789-0818-0626-2143-03F3FB655BCE}"/>
                </a:ext>
              </a:extLst>
            </p:cNvPr>
            <p:cNvSpPr>
              <a:spLocks noEditPoints="1"/>
            </p:cNvSpPr>
            <p:nvPr/>
          </p:nvSpPr>
          <p:spPr bwMode="auto">
            <a:xfrm>
              <a:off x="5599113" y="1843088"/>
              <a:ext cx="255588" cy="292100"/>
            </a:xfrm>
            <a:custGeom>
              <a:avLst/>
              <a:gdLst/>
              <a:ahLst/>
              <a:cxnLst>
                <a:cxn ang="0">
                  <a:pos x="108" y="0"/>
                </a:cxn>
                <a:cxn ang="0">
                  <a:pos x="0" y="0"/>
                </a:cxn>
                <a:cxn ang="0">
                  <a:pos x="0" y="184"/>
                </a:cxn>
                <a:cxn ang="0">
                  <a:pos x="161" y="184"/>
                </a:cxn>
                <a:cxn ang="0">
                  <a:pos x="161" y="52"/>
                </a:cxn>
                <a:cxn ang="0">
                  <a:pos x="108" y="0"/>
                </a:cxn>
                <a:cxn ang="0">
                  <a:pos x="138" y="160"/>
                </a:cxn>
                <a:cxn ang="0">
                  <a:pos x="22" y="160"/>
                </a:cxn>
                <a:cxn ang="0">
                  <a:pos x="22" y="22"/>
                </a:cxn>
                <a:cxn ang="0">
                  <a:pos x="99" y="22"/>
                </a:cxn>
                <a:cxn ang="0">
                  <a:pos x="138" y="62"/>
                </a:cxn>
                <a:cxn ang="0">
                  <a:pos x="138" y="160"/>
                </a:cxn>
              </a:cxnLst>
              <a:rect l="0" t="0" r="r" b="b"/>
              <a:pathLst>
                <a:path w="161" h="184">
                  <a:moveTo>
                    <a:pt x="108" y="0"/>
                  </a:moveTo>
                  <a:lnTo>
                    <a:pt x="0" y="0"/>
                  </a:lnTo>
                  <a:lnTo>
                    <a:pt x="0" y="184"/>
                  </a:lnTo>
                  <a:lnTo>
                    <a:pt x="161" y="184"/>
                  </a:lnTo>
                  <a:lnTo>
                    <a:pt x="161" y="52"/>
                  </a:lnTo>
                  <a:lnTo>
                    <a:pt x="108" y="0"/>
                  </a:lnTo>
                  <a:close/>
                  <a:moveTo>
                    <a:pt x="138" y="160"/>
                  </a:moveTo>
                  <a:lnTo>
                    <a:pt x="22" y="160"/>
                  </a:lnTo>
                  <a:lnTo>
                    <a:pt x="22" y="22"/>
                  </a:lnTo>
                  <a:lnTo>
                    <a:pt x="99" y="22"/>
                  </a:lnTo>
                  <a:lnTo>
                    <a:pt x="138" y="62"/>
                  </a:lnTo>
                  <a:lnTo>
                    <a:pt x="138" y="160"/>
                  </a:lnTo>
                  <a:close/>
                </a:path>
              </a:pathLst>
            </a:custGeom>
            <a:grpFill/>
            <a:ln w="9525">
              <a:noFill/>
              <a:round/>
              <a:headEnd/>
              <a:tailEnd/>
            </a:ln>
          </p:spPr>
          <p:txBody>
            <a:bodyPr/>
            <a:lstStyle/>
            <a:p>
              <a:pPr>
                <a:defRPr/>
              </a:pPr>
              <a:endParaRPr lang="en-US" sz="7198"/>
            </a:p>
          </p:txBody>
        </p:sp>
        <p:sp>
          <p:nvSpPr>
            <p:cNvPr id="336" name="Freeform 36">
              <a:extLst>
                <a:ext uri="{FF2B5EF4-FFF2-40B4-BE49-F238E27FC236}">
                  <a16:creationId xmlns:a16="http://schemas.microsoft.com/office/drawing/2014/main" id="{1F2F0DF7-29AA-CFAC-256B-4528D0F90EA9}"/>
                </a:ext>
              </a:extLst>
            </p:cNvPr>
            <p:cNvSpPr>
              <a:spLocks/>
            </p:cNvSpPr>
            <p:nvPr/>
          </p:nvSpPr>
          <p:spPr bwMode="auto">
            <a:xfrm>
              <a:off x="5689601" y="1951038"/>
              <a:ext cx="96838" cy="107950"/>
            </a:xfrm>
            <a:custGeom>
              <a:avLst/>
              <a:gdLst/>
              <a:ahLst/>
              <a:cxnLst>
                <a:cxn ang="0">
                  <a:pos x="0" y="68"/>
                </a:cxn>
                <a:cxn ang="0">
                  <a:pos x="61" y="33"/>
                </a:cxn>
                <a:cxn ang="0">
                  <a:pos x="0" y="0"/>
                </a:cxn>
                <a:cxn ang="0">
                  <a:pos x="0" y="68"/>
                </a:cxn>
              </a:cxnLst>
              <a:rect l="0" t="0" r="r" b="b"/>
              <a:pathLst>
                <a:path w="61" h="68">
                  <a:moveTo>
                    <a:pt x="0" y="68"/>
                  </a:moveTo>
                  <a:lnTo>
                    <a:pt x="61" y="33"/>
                  </a:lnTo>
                  <a:lnTo>
                    <a:pt x="0" y="0"/>
                  </a:lnTo>
                  <a:lnTo>
                    <a:pt x="0" y="68"/>
                  </a:lnTo>
                  <a:close/>
                </a:path>
              </a:pathLst>
            </a:custGeom>
            <a:grpFill/>
            <a:ln w="9525">
              <a:noFill/>
              <a:round/>
              <a:headEnd/>
              <a:tailEnd/>
            </a:ln>
          </p:spPr>
          <p:txBody>
            <a:bodyPr/>
            <a:lstStyle/>
            <a:p>
              <a:pPr>
                <a:defRPr/>
              </a:pPr>
              <a:endParaRPr lang="en-US" sz="7198"/>
            </a:p>
          </p:txBody>
        </p:sp>
      </p:grpSp>
      <p:cxnSp>
        <p:nvCxnSpPr>
          <p:cNvPr id="337" name="Straight Connector 336">
            <a:extLst>
              <a:ext uri="{FF2B5EF4-FFF2-40B4-BE49-F238E27FC236}">
                <a16:creationId xmlns:a16="http://schemas.microsoft.com/office/drawing/2014/main" id="{C8AFBD93-016F-C298-FF72-BE90380C2F60}"/>
              </a:ext>
            </a:extLst>
          </p:cNvPr>
          <p:cNvCxnSpPr>
            <a:cxnSpLocks/>
          </p:cNvCxnSpPr>
          <p:nvPr/>
        </p:nvCxnSpPr>
        <p:spPr>
          <a:xfrm>
            <a:off x="14956973" y="3135087"/>
            <a:ext cx="0" cy="9013372"/>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BDA7F4A2-9251-0E4C-F6EC-A7C1C9E4498B}"/>
              </a:ext>
            </a:extLst>
          </p:cNvPr>
          <p:cNvSpPr txBox="1"/>
          <p:nvPr/>
        </p:nvSpPr>
        <p:spPr>
          <a:xfrm>
            <a:off x="6727372" y="5442859"/>
            <a:ext cx="8251371" cy="5262979"/>
          </a:xfrm>
          <a:prstGeom prst="rect">
            <a:avLst/>
          </a:prstGeom>
          <a:noFill/>
        </p:spPr>
        <p:txBody>
          <a:bodyPr wrap="square" rtlCol="0">
            <a:spAutoFit/>
          </a:bodyPr>
          <a:lstStyle/>
          <a:p>
            <a:pPr marL="571500" indent="-571500">
              <a:buFont typeface="Arial" panose="020B0604020202020204" pitchFamily="34" charset="0"/>
              <a:buChar char="•"/>
            </a:pPr>
            <a:r>
              <a:rPr lang="en-US" sz="2400" dirty="0">
                <a:latin typeface="+mj-lt"/>
              </a:rPr>
              <a:t>Data for training LLMs such as that used by chat-GPT mostly comes from openly available contents on the internet</a:t>
            </a:r>
          </a:p>
          <a:p>
            <a:pPr marL="571500" indent="-571500">
              <a:buFont typeface="Arial" panose="020B0604020202020204" pitchFamily="34" charset="0"/>
              <a:buChar char="•"/>
            </a:pPr>
            <a:endParaRPr lang="en-US" sz="2400" dirty="0">
              <a:latin typeface="+mj-lt"/>
            </a:endParaRPr>
          </a:p>
          <a:p>
            <a:pPr marL="571500" indent="-571500">
              <a:buFont typeface="Arial" panose="020B0604020202020204" pitchFamily="34" charset="0"/>
              <a:buChar char="•"/>
            </a:pPr>
            <a:r>
              <a:rPr lang="en-US" sz="2400" dirty="0">
                <a:latin typeface="+mj-lt"/>
              </a:rPr>
              <a:t>Private companies can adapt these LLMs or training their own from scratch using their proprietary data.</a:t>
            </a:r>
          </a:p>
          <a:p>
            <a:pPr marL="571500" indent="-571500">
              <a:buFont typeface="Arial" panose="020B0604020202020204" pitchFamily="34" charset="0"/>
              <a:buChar char="•"/>
            </a:pPr>
            <a:endParaRPr lang="en-US" sz="2400" dirty="0">
              <a:latin typeface="+mj-lt"/>
            </a:endParaRPr>
          </a:p>
          <a:p>
            <a:pPr marL="571500" indent="-571500">
              <a:buFont typeface="Arial" panose="020B0604020202020204" pitchFamily="34" charset="0"/>
              <a:buChar char="•"/>
            </a:pPr>
            <a:r>
              <a:rPr lang="en-US" sz="2400" dirty="0">
                <a:latin typeface="+mj-lt"/>
              </a:rPr>
              <a:t>It is reported that </a:t>
            </a:r>
            <a:r>
              <a:rPr lang="en-US" sz="2400" dirty="0" err="1">
                <a:latin typeface="+mj-lt"/>
              </a:rPr>
              <a:t>ChatGPT</a:t>
            </a:r>
            <a:r>
              <a:rPr lang="en-US" sz="2400" dirty="0">
                <a:latin typeface="+mj-lt"/>
              </a:rPr>
              <a:t> was trained using text databases from the internet- around </a:t>
            </a:r>
            <a:r>
              <a:rPr lang="en-US" sz="2400" dirty="0">
                <a:solidFill>
                  <a:schemeClr val="accent3"/>
                </a:solidFill>
                <a:latin typeface="+mj-lt"/>
              </a:rPr>
              <a:t>300 billion words, or 570 GB,</a:t>
            </a:r>
            <a:r>
              <a:rPr lang="en-US" sz="2400" dirty="0">
                <a:latin typeface="+mj-lt"/>
              </a:rPr>
              <a:t> of data. Although some sources put this data to 45 TB</a:t>
            </a:r>
          </a:p>
          <a:p>
            <a:pPr marL="571500" indent="-571500">
              <a:buFont typeface="Arial" panose="020B0604020202020204" pitchFamily="34" charset="0"/>
              <a:buChar char="•"/>
            </a:pPr>
            <a:endParaRPr lang="en-US" sz="2400" dirty="0">
              <a:latin typeface="+mj-lt"/>
            </a:endParaRPr>
          </a:p>
          <a:p>
            <a:pPr marL="571500" indent="-571500">
              <a:buFont typeface="Arial" panose="020B0604020202020204" pitchFamily="34" charset="0"/>
              <a:buChar char="•"/>
            </a:pPr>
            <a:r>
              <a:rPr lang="en-US" sz="2400" dirty="0">
                <a:latin typeface="+mj-lt"/>
              </a:rPr>
              <a:t>Other data sources come from images, videos, voice notes and other content available on the internet</a:t>
            </a:r>
          </a:p>
        </p:txBody>
      </p:sp>
      <p:grpSp>
        <p:nvGrpSpPr>
          <p:cNvPr id="342" name="Group 341">
            <a:extLst>
              <a:ext uri="{FF2B5EF4-FFF2-40B4-BE49-F238E27FC236}">
                <a16:creationId xmlns:a16="http://schemas.microsoft.com/office/drawing/2014/main" id="{6BA0DA0D-BB6B-0D09-272C-F5A4C44A558E}"/>
              </a:ext>
            </a:extLst>
          </p:cNvPr>
          <p:cNvGrpSpPr>
            <a:grpSpLocks noChangeAspect="1"/>
          </p:cNvGrpSpPr>
          <p:nvPr/>
        </p:nvGrpSpPr>
        <p:grpSpPr>
          <a:xfrm>
            <a:off x="16039005" y="3726551"/>
            <a:ext cx="7614170" cy="4297680"/>
            <a:chOff x="6459577" y="5468263"/>
            <a:chExt cx="11551875" cy="6520241"/>
          </a:xfrm>
        </p:grpSpPr>
        <p:sp>
          <p:nvSpPr>
            <p:cNvPr id="343" name="Freeform 342">
              <a:extLst>
                <a:ext uri="{FF2B5EF4-FFF2-40B4-BE49-F238E27FC236}">
                  <a16:creationId xmlns:a16="http://schemas.microsoft.com/office/drawing/2014/main" id="{26B5877E-143C-75C3-FB80-1CB24720C89F}"/>
                </a:ext>
              </a:extLst>
            </p:cNvPr>
            <p:cNvSpPr>
              <a:spLocks noChangeArrowheads="1"/>
            </p:cNvSpPr>
            <p:nvPr/>
          </p:nvSpPr>
          <p:spPr bwMode="auto">
            <a:xfrm>
              <a:off x="16429455" y="8923387"/>
              <a:ext cx="630445" cy="191000"/>
            </a:xfrm>
            <a:custGeom>
              <a:avLst/>
              <a:gdLst>
                <a:gd name="connsiteX0" fmla="*/ 175776 w 630445"/>
                <a:gd name="connsiteY0" fmla="*/ 109059 h 191000"/>
                <a:gd name="connsiteX1" fmla="*/ 289904 w 630445"/>
                <a:gd name="connsiteY1" fmla="*/ 109059 h 191000"/>
                <a:gd name="connsiteX2" fmla="*/ 289904 w 630445"/>
                <a:gd name="connsiteY2" fmla="*/ 130632 h 191000"/>
                <a:gd name="connsiteX3" fmla="*/ 175776 w 630445"/>
                <a:gd name="connsiteY3" fmla="*/ 130632 h 191000"/>
                <a:gd name="connsiteX4" fmla="*/ 476103 w 630445"/>
                <a:gd name="connsiteY4" fmla="*/ 70924 h 191000"/>
                <a:gd name="connsiteX5" fmla="*/ 451439 w 630445"/>
                <a:gd name="connsiteY5" fmla="*/ 79771 h 191000"/>
                <a:gd name="connsiteX6" fmla="*/ 440341 w 630445"/>
                <a:gd name="connsiteY6" fmla="*/ 105049 h 191000"/>
                <a:gd name="connsiteX7" fmla="*/ 506931 w 630445"/>
                <a:gd name="connsiteY7" fmla="*/ 105049 h 191000"/>
                <a:gd name="connsiteX8" fmla="*/ 504465 w 630445"/>
                <a:gd name="connsiteY8" fmla="*/ 91146 h 191000"/>
                <a:gd name="connsiteX9" fmla="*/ 498299 w 630445"/>
                <a:gd name="connsiteY9" fmla="*/ 81035 h 191000"/>
                <a:gd name="connsiteX10" fmla="*/ 489667 w 630445"/>
                <a:gd name="connsiteY10" fmla="*/ 73452 h 191000"/>
                <a:gd name="connsiteX11" fmla="*/ 476103 w 630445"/>
                <a:gd name="connsiteY11" fmla="*/ 70924 h 191000"/>
                <a:gd name="connsiteX12" fmla="*/ 175776 w 630445"/>
                <a:gd name="connsiteY12" fmla="*/ 65913 h 191000"/>
                <a:gd name="connsiteX13" fmla="*/ 289904 w 630445"/>
                <a:gd name="connsiteY13" fmla="*/ 65913 h 191000"/>
                <a:gd name="connsiteX14" fmla="*/ 289904 w 630445"/>
                <a:gd name="connsiteY14" fmla="*/ 86287 h 191000"/>
                <a:gd name="connsiteX15" fmla="*/ 175776 w 630445"/>
                <a:gd name="connsiteY15" fmla="*/ 86287 h 191000"/>
                <a:gd name="connsiteX16" fmla="*/ 474869 w 630445"/>
                <a:gd name="connsiteY16" fmla="*/ 49438 h 191000"/>
                <a:gd name="connsiteX17" fmla="*/ 498299 w 630445"/>
                <a:gd name="connsiteY17" fmla="*/ 53230 h 191000"/>
                <a:gd name="connsiteX18" fmla="*/ 515563 w 630445"/>
                <a:gd name="connsiteY18" fmla="*/ 65869 h 191000"/>
                <a:gd name="connsiteX19" fmla="*/ 527895 w 630445"/>
                <a:gd name="connsiteY19" fmla="*/ 86091 h 191000"/>
                <a:gd name="connsiteX20" fmla="*/ 531593 w 630445"/>
                <a:gd name="connsiteY20" fmla="*/ 111368 h 191000"/>
                <a:gd name="connsiteX21" fmla="*/ 530361 w 630445"/>
                <a:gd name="connsiteY21" fmla="*/ 120216 h 191000"/>
                <a:gd name="connsiteX22" fmla="*/ 525429 w 630445"/>
                <a:gd name="connsiteY22" fmla="*/ 122743 h 191000"/>
                <a:gd name="connsiteX23" fmla="*/ 440341 w 630445"/>
                <a:gd name="connsiteY23" fmla="*/ 122743 h 191000"/>
                <a:gd name="connsiteX24" fmla="*/ 444041 w 630445"/>
                <a:gd name="connsiteY24" fmla="*/ 142965 h 191000"/>
                <a:gd name="connsiteX25" fmla="*/ 451439 w 630445"/>
                <a:gd name="connsiteY25" fmla="*/ 156868 h 191000"/>
                <a:gd name="connsiteX26" fmla="*/ 463771 w 630445"/>
                <a:gd name="connsiteY26" fmla="*/ 165715 h 191000"/>
                <a:gd name="connsiteX27" fmla="*/ 478569 w 630445"/>
                <a:gd name="connsiteY27" fmla="*/ 168243 h 191000"/>
                <a:gd name="connsiteX28" fmla="*/ 493367 w 630445"/>
                <a:gd name="connsiteY28" fmla="*/ 165715 h 191000"/>
                <a:gd name="connsiteX29" fmla="*/ 504465 w 630445"/>
                <a:gd name="connsiteY29" fmla="*/ 160660 h 191000"/>
                <a:gd name="connsiteX30" fmla="*/ 511863 w 630445"/>
                <a:gd name="connsiteY30" fmla="*/ 156868 h 191000"/>
                <a:gd name="connsiteX31" fmla="*/ 516797 w 630445"/>
                <a:gd name="connsiteY31" fmla="*/ 155604 h 191000"/>
                <a:gd name="connsiteX32" fmla="*/ 521729 w 630445"/>
                <a:gd name="connsiteY32" fmla="*/ 158132 h 191000"/>
                <a:gd name="connsiteX33" fmla="*/ 530361 w 630445"/>
                <a:gd name="connsiteY33" fmla="*/ 168243 h 191000"/>
                <a:gd name="connsiteX34" fmla="*/ 519263 w 630445"/>
                <a:gd name="connsiteY34" fmla="*/ 179618 h 191000"/>
                <a:gd name="connsiteX35" fmla="*/ 505697 w 630445"/>
                <a:gd name="connsiteY35" fmla="*/ 184674 h 191000"/>
                <a:gd name="connsiteX36" fmla="*/ 490901 w 630445"/>
                <a:gd name="connsiteY36" fmla="*/ 188465 h 191000"/>
                <a:gd name="connsiteX37" fmla="*/ 477335 w 630445"/>
                <a:gd name="connsiteY37" fmla="*/ 190993 h 191000"/>
                <a:gd name="connsiteX38" fmla="*/ 451439 w 630445"/>
                <a:gd name="connsiteY38" fmla="*/ 185938 h 191000"/>
                <a:gd name="connsiteX39" fmla="*/ 430477 w 630445"/>
                <a:gd name="connsiteY39" fmla="*/ 172035 h 191000"/>
                <a:gd name="connsiteX40" fmla="*/ 416911 w 630445"/>
                <a:gd name="connsiteY40" fmla="*/ 149285 h 191000"/>
                <a:gd name="connsiteX41" fmla="*/ 411979 w 630445"/>
                <a:gd name="connsiteY41" fmla="*/ 116424 h 191000"/>
                <a:gd name="connsiteX42" fmla="*/ 416911 w 630445"/>
                <a:gd name="connsiteY42" fmla="*/ 91146 h 191000"/>
                <a:gd name="connsiteX43" fmla="*/ 429243 w 630445"/>
                <a:gd name="connsiteY43" fmla="*/ 69660 h 191000"/>
                <a:gd name="connsiteX44" fmla="*/ 448973 w 630445"/>
                <a:gd name="connsiteY44" fmla="*/ 55757 h 191000"/>
                <a:gd name="connsiteX45" fmla="*/ 474869 w 630445"/>
                <a:gd name="connsiteY45" fmla="*/ 49438 h 191000"/>
                <a:gd name="connsiteX46" fmla="*/ 389747 w 630445"/>
                <a:gd name="connsiteY46" fmla="*/ 49438 h 191000"/>
                <a:gd name="connsiteX47" fmla="*/ 398759 w 630445"/>
                <a:gd name="connsiteY47" fmla="*/ 50675 h 191000"/>
                <a:gd name="connsiteX48" fmla="*/ 405195 w 630445"/>
                <a:gd name="connsiteY48" fmla="*/ 53149 h 191000"/>
                <a:gd name="connsiteX49" fmla="*/ 402621 w 630445"/>
                <a:gd name="connsiteY49" fmla="*/ 75418 h 191000"/>
                <a:gd name="connsiteX50" fmla="*/ 401333 w 630445"/>
                <a:gd name="connsiteY50" fmla="*/ 77893 h 191000"/>
                <a:gd name="connsiteX51" fmla="*/ 398759 w 630445"/>
                <a:gd name="connsiteY51" fmla="*/ 79130 h 191000"/>
                <a:gd name="connsiteX52" fmla="*/ 392321 w 630445"/>
                <a:gd name="connsiteY52" fmla="*/ 77893 h 191000"/>
                <a:gd name="connsiteX53" fmla="*/ 384597 w 630445"/>
                <a:gd name="connsiteY53" fmla="*/ 76656 h 191000"/>
                <a:gd name="connsiteX54" fmla="*/ 374297 w 630445"/>
                <a:gd name="connsiteY54" fmla="*/ 79130 h 191000"/>
                <a:gd name="connsiteX55" fmla="*/ 365285 w 630445"/>
                <a:gd name="connsiteY55" fmla="*/ 84079 h 191000"/>
                <a:gd name="connsiteX56" fmla="*/ 357561 w 630445"/>
                <a:gd name="connsiteY56" fmla="*/ 91502 h 191000"/>
                <a:gd name="connsiteX57" fmla="*/ 353699 w 630445"/>
                <a:gd name="connsiteY57" fmla="*/ 101399 h 191000"/>
                <a:gd name="connsiteX58" fmla="*/ 353699 w 630445"/>
                <a:gd name="connsiteY58" fmla="*/ 185526 h 191000"/>
                <a:gd name="connsiteX59" fmla="*/ 324088 w 630445"/>
                <a:gd name="connsiteY59" fmla="*/ 185526 h 191000"/>
                <a:gd name="connsiteX60" fmla="*/ 324088 w 630445"/>
                <a:gd name="connsiteY60" fmla="*/ 51912 h 191000"/>
                <a:gd name="connsiteX61" fmla="*/ 340824 w 630445"/>
                <a:gd name="connsiteY61" fmla="*/ 51912 h 191000"/>
                <a:gd name="connsiteX62" fmla="*/ 347262 w 630445"/>
                <a:gd name="connsiteY62" fmla="*/ 53149 h 191000"/>
                <a:gd name="connsiteX63" fmla="*/ 349837 w 630445"/>
                <a:gd name="connsiteY63" fmla="*/ 59335 h 191000"/>
                <a:gd name="connsiteX64" fmla="*/ 351123 w 630445"/>
                <a:gd name="connsiteY64" fmla="*/ 76656 h 191000"/>
                <a:gd name="connsiteX65" fmla="*/ 367861 w 630445"/>
                <a:gd name="connsiteY65" fmla="*/ 56861 h 191000"/>
                <a:gd name="connsiteX66" fmla="*/ 389747 w 630445"/>
                <a:gd name="connsiteY66" fmla="*/ 49438 h 191000"/>
                <a:gd name="connsiteX67" fmla="*/ 547577 w 630445"/>
                <a:gd name="connsiteY67" fmla="*/ 21972 h 191000"/>
                <a:gd name="connsiteX68" fmla="*/ 550089 w 630445"/>
                <a:gd name="connsiteY68" fmla="*/ 21972 h 191000"/>
                <a:gd name="connsiteX69" fmla="*/ 630445 w 630445"/>
                <a:gd name="connsiteY69" fmla="*/ 21972 h 191000"/>
                <a:gd name="connsiteX70" fmla="*/ 630445 w 630445"/>
                <a:gd name="connsiteY70" fmla="*/ 29697 h 191000"/>
                <a:gd name="connsiteX71" fmla="*/ 629189 w 630445"/>
                <a:gd name="connsiteY71" fmla="*/ 33559 h 191000"/>
                <a:gd name="connsiteX72" fmla="*/ 625423 w 630445"/>
                <a:gd name="connsiteY72" fmla="*/ 36134 h 191000"/>
                <a:gd name="connsiteX73" fmla="*/ 615377 w 630445"/>
                <a:gd name="connsiteY73" fmla="*/ 36134 h 191000"/>
                <a:gd name="connsiteX74" fmla="*/ 615377 w 630445"/>
                <a:gd name="connsiteY74" fmla="*/ 39996 h 191000"/>
                <a:gd name="connsiteX75" fmla="*/ 614123 w 630445"/>
                <a:gd name="connsiteY75" fmla="*/ 45146 h 191000"/>
                <a:gd name="connsiteX76" fmla="*/ 615377 w 630445"/>
                <a:gd name="connsiteY76" fmla="*/ 63170 h 191000"/>
                <a:gd name="connsiteX77" fmla="*/ 615377 w 630445"/>
                <a:gd name="connsiteY77" fmla="*/ 74758 h 191000"/>
                <a:gd name="connsiteX78" fmla="*/ 617889 w 630445"/>
                <a:gd name="connsiteY78" fmla="*/ 82482 h 191000"/>
                <a:gd name="connsiteX79" fmla="*/ 619145 w 630445"/>
                <a:gd name="connsiteY79" fmla="*/ 87632 h 191000"/>
                <a:gd name="connsiteX80" fmla="*/ 621655 w 630445"/>
                <a:gd name="connsiteY80" fmla="*/ 90207 h 191000"/>
                <a:gd name="connsiteX81" fmla="*/ 625423 w 630445"/>
                <a:gd name="connsiteY81" fmla="*/ 90207 h 191000"/>
                <a:gd name="connsiteX82" fmla="*/ 629189 w 630445"/>
                <a:gd name="connsiteY82" fmla="*/ 90207 h 191000"/>
                <a:gd name="connsiteX83" fmla="*/ 629189 w 630445"/>
                <a:gd name="connsiteY83" fmla="*/ 96644 h 191000"/>
                <a:gd name="connsiteX84" fmla="*/ 625423 w 630445"/>
                <a:gd name="connsiteY84" fmla="*/ 101794 h 191000"/>
                <a:gd name="connsiteX85" fmla="*/ 617889 w 630445"/>
                <a:gd name="connsiteY85" fmla="*/ 103082 h 191000"/>
                <a:gd name="connsiteX86" fmla="*/ 604077 w 630445"/>
                <a:gd name="connsiteY86" fmla="*/ 96644 h 191000"/>
                <a:gd name="connsiteX87" fmla="*/ 599055 w 630445"/>
                <a:gd name="connsiteY87" fmla="*/ 74758 h 191000"/>
                <a:gd name="connsiteX88" fmla="*/ 599055 w 630445"/>
                <a:gd name="connsiteY88" fmla="*/ 68320 h 191000"/>
                <a:gd name="connsiteX89" fmla="*/ 599055 w 630445"/>
                <a:gd name="connsiteY89" fmla="*/ 58021 h 191000"/>
                <a:gd name="connsiteX90" fmla="*/ 600311 w 630445"/>
                <a:gd name="connsiteY90" fmla="*/ 47721 h 191000"/>
                <a:gd name="connsiteX91" fmla="*/ 601567 w 630445"/>
                <a:gd name="connsiteY91" fmla="*/ 36134 h 191000"/>
                <a:gd name="connsiteX92" fmla="*/ 575199 w 630445"/>
                <a:gd name="connsiteY92" fmla="*/ 36134 h 191000"/>
                <a:gd name="connsiteX93" fmla="*/ 573945 w 630445"/>
                <a:gd name="connsiteY93" fmla="*/ 59308 h 191000"/>
                <a:gd name="connsiteX94" fmla="*/ 571433 w 630445"/>
                <a:gd name="connsiteY94" fmla="*/ 77332 h 191000"/>
                <a:gd name="connsiteX95" fmla="*/ 567667 w 630445"/>
                <a:gd name="connsiteY95" fmla="*/ 90207 h 191000"/>
                <a:gd name="connsiteX96" fmla="*/ 563899 w 630445"/>
                <a:gd name="connsiteY96" fmla="*/ 97932 h 191000"/>
                <a:gd name="connsiteX97" fmla="*/ 557623 w 630445"/>
                <a:gd name="connsiteY97" fmla="*/ 101794 h 191000"/>
                <a:gd name="connsiteX98" fmla="*/ 552599 w 630445"/>
                <a:gd name="connsiteY98" fmla="*/ 103082 h 191000"/>
                <a:gd name="connsiteX99" fmla="*/ 550089 w 630445"/>
                <a:gd name="connsiteY99" fmla="*/ 103082 h 191000"/>
                <a:gd name="connsiteX100" fmla="*/ 547577 w 630445"/>
                <a:gd name="connsiteY100" fmla="*/ 103082 h 191000"/>
                <a:gd name="connsiteX101" fmla="*/ 546323 w 630445"/>
                <a:gd name="connsiteY101" fmla="*/ 100507 h 191000"/>
                <a:gd name="connsiteX102" fmla="*/ 545067 w 630445"/>
                <a:gd name="connsiteY102" fmla="*/ 100507 h 191000"/>
                <a:gd name="connsiteX103" fmla="*/ 545067 w 630445"/>
                <a:gd name="connsiteY103" fmla="*/ 88920 h 191000"/>
                <a:gd name="connsiteX104" fmla="*/ 546323 w 630445"/>
                <a:gd name="connsiteY104" fmla="*/ 88920 h 191000"/>
                <a:gd name="connsiteX105" fmla="*/ 551345 w 630445"/>
                <a:gd name="connsiteY105" fmla="*/ 85057 h 191000"/>
                <a:gd name="connsiteX106" fmla="*/ 555111 w 630445"/>
                <a:gd name="connsiteY106" fmla="*/ 76045 h 191000"/>
                <a:gd name="connsiteX107" fmla="*/ 558877 w 630445"/>
                <a:gd name="connsiteY107" fmla="*/ 59308 h 191000"/>
                <a:gd name="connsiteX108" fmla="*/ 560133 w 630445"/>
                <a:gd name="connsiteY108" fmla="*/ 36134 h 191000"/>
                <a:gd name="connsiteX109" fmla="*/ 543811 w 630445"/>
                <a:gd name="connsiteY109" fmla="*/ 36134 h 191000"/>
                <a:gd name="connsiteX110" fmla="*/ 543811 w 630445"/>
                <a:gd name="connsiteY110" fmla="*/ 28409 h 191000"/>
                <a:gd name="connsiteX111" fmla="*/ 543811 w 630445"/>
                <a:gd name="connsiteY111" fmla="*/ 25834 h 191000"/>
                <a:gd name="connsiteX112" fmla="*/ 546323 w 630445"/>
                <a:gd name="connsiteY112" fmla="*/ 23259 h 191000"/>
                <a:gd name="connsiteX113" fmla="*/ 547577 w 630445"/>
                <a:gd name="connsiteY113" fmla="*/ 21972 h 191000"/>
                <a:gd name="connsiteX114" fmla="*/ 5028 w 630445"/>
                <a:gd name="connsiteY114" fmla="*/ 0 h 191000"/>
                <a:gd name="connsiteX115" fmla="*/ 147057 w 630445"/>
                <a:gd name="connsiteY115" fmla="*/ 0 h 191000"/>
                <a:gd name="connsiteX116" fmla="*/ 147057 w 630445"/>
                <a:gd name="connsiteY116" fmla="*/ 11309 h 191000"/>
                <a:gd name="connsiteX117" fmla="*/ 145800 w 630445"/>
                <a:gd name="connsiteY117" fmla="*/ 16336 h 191000"/>
                <a:gd name="connsiteX118" fmla="*/ 143286 w 630445"/>
                <a:gd name="connsiteY118" fmla="*/ 21362 h 191000"/>
                <a:gd name="connsiteX119" fmla="*/ 41478 w 630445"/>
                <a:gd name="connsiteY119" fmla="*/ 165869 h 191000"/>
                <a:gd name="connsiteX120" fmla="*/ 144543 w 630445"/>
                <a:gd name="connsiteY120" fmla="*/ 165869 h 191000"/>
                <a:gd name="connsiteX121" fmla="*/ 144543 w 630445"/>
                <a:gd name="connsiteY121" fmla="*/ 191000 h 191000"/>
                <a:gd name="connsiteX122" fmla="*/ 0 w 630445"/>
                <a:gd name="connsiteY122" fmla="*/ 191000 h 191000"/>
                <a:gd name="connsiteX123" fmla="*/ 0 w 630445"/>
                <a:gd name="connsiteY123" fmla="*/ 178435 h 191000"/>
                <a:gd name="connsiteX124" fmla="*/ 1257 w 630445"/>
                <a:gd name="connsiteY124" fmla="*/ 173408 h 191000"/>
                <a:gd name="connsiteX125" fmla="*/ 3771 w 630445"/>
                <a:gd name="connsiteY125" fmla="*/ 169639 h 191000"/>
                <a:gd name="connsiteX126" fmla="*/ 105579 w 630445"/>
                <a:gd name="connsiteY126" fmla="*/ 25132 h 191000"/>
                <a:gd name="connsiteX127" fmla="*/ 5028 w 630445"/>
                <a:gd name="connsiteY127" fmla="*/ 25132 h 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30445" h="191000">
                  <a:moveTo>
                    <a:pt x="175776" y="109059"/>
                  </a:moveTo>
                  <a:lnTo>
                    <a:pt x="289904" y="109059"/>
                  </a:lnTo>
                  <a:lnTo>
                    <a:pt x="289904" y="130632"/>
                  </a:lnTo>
                  <a:lnTo>
                    <a:pt x="175776" y="130632"/>
                  </a:lnTo>
                  <a:close/>
                  <a:moveTo>
                    <a:pt x="476103" y="70924"/>
                  </a:moveTo>
                  <a:cubicBezTo>
                    <a:pt x="465005" y="70924"/>
                    <a:pt x="457605" y="73452"/>
                    <a:pt x="451439" y="79771"/>
                  </a:cubicBezTo>
                  <a:cubicBezTo>
                    <a:pt x="445273" y="86091"/>
                    <a:pt x="442807" y="93674"/>
                    <a:pt x="440341" y="105049"/>
                  </a:cubicBezTo>
                  <a:lnTo>
                    <a:pt x="506931" y="105049"/>
                  </a:lnTo>
                  <a:cubicBezTo>
                    <a:pt x="506931" y="99993"/>
                    <a:pt x="505697" y="94938"/>
                    <a:pt x="504465" y="91146"/>
                  </a:cubicBezTo>
                  <a:cubicBezTo>
                    <a:pt x="503231" y="87355"/>
                    <a:pt x="501999" y="83563"/>
                    <a:pt x="498299" y="81035"/>
                  </a:cubicBezTo>
                  <a:cubicBezTo>
                    <a:pt x="495833" y="77243"/>
                    <a:pt x="493367" y="74716"/>
                    <a:pt x="489667" y="73452"/>
                  </a:cubicBezTo>
                  <a:cubicBezTo>
                    <a:pt x="484735" y="70924"/>
                    <a:pt x="479801" y="70924"/>
                    <a:pt x="476103" y="70924"/>
                  </a:cubicBezTo>
                  <a:close/>
                  <a:moveTo>
                    <a:pt x="175776" y="65913"/>
                  </a:moveTo>
                  <a:lnTo>
                    <a:pt x="289904" y="65913"/>
                  </a:lnTo>
                  <a:lnTo>
                    <a:pt x="289904" y="86287"/>
                  </a:lnTo>
                  <a:lnTo>
                    <a:pt x="175776" y="86287"/>
                  </a:lnTo>
                  <a:close/>
                  <a:moveTo>
                    <a:pt x="474869" y="49438"/>
                  </a:moveTo>
                  <a:cubicBezTo>
                    <a:pt x="483501" y="49438"/>
                    <a:pt x="490901" y="50702"/>
                    <a:pt x="498299" y="53230"/>
                  </a:cubicBezTo>
                  <a:cubicBezTo>
                    <a:pt x="504465" y="57021"/>
                    <a:pt x="510631" y="60813"/>
                    <a:pt x="515563" y="65869"/>
                  </a:cubicBezTo>
                  <a:cubicBezTo>
                    <a:pt x="521729" y="70924"/>
                    <a:pt x="525429" y="77243"/>
                    <a:pt x="527895" y="86091"/>
                  </a:cubicBezTo>
                  <a:cubicBezTo>
                    <a:pt x="530361" y="92410"/>
                    <a:pt x="531593" y="101257"/>
                    <a:pt x="531593" y="111368"/>
                  </a:cubicBezTo>
                  <a:cubicBezTo>
                    <a:pt x="531593" y="115160"/>
                    <a:pt x="531593" y="118952"/>
                    <a:pt x="530361" y="120216"/>
                  </a:cubicBezTo>
                  <a:cubicBezTo>
                    <a:pt x="529127" y="121479"/>
                    <a:pt x="527895" y="122743"/>
                    <a:pt x="525429" y="122743"/>
                  </a:cubicBezTo>
                  <a:lnTo>
                    <a:pt x="440341" y="122743"/>
                  </a:lnTo>
                  <a:cubicBezTo>
                    <a:pt x="440341" y="130327"/>
                    <a:pt x="441575" y="136646"/>
                    <a:pt x="444041" y="142965"/>
                  </a:cubicBezTo>
                  <a:cubicBezTo>
                    <a:pt x="445273" y="148021"/>
                    <a:pt x="447741" y="153077"/>
                    <a:pt x="451439" y="156868"/>
                  </a:cubicBezTo>
                  <a:cubicBezTo>
                    <a:pt x="455139" y="160660"/>
                    <a:pt x="458839" y="163188"/>
                    <a:pt x="463771" y="165715"/>
                  </a:cubicBezTo>
                  <a:cubicBezTo>
                    <a:pt x="468703" y="166979"/>
                    <a:pt x="472403" y="168243"/>
                    <a:pt x="478569" y="168243"/>
                  </a:cubicBezTo>
                  <a:cubicBezTo>
                    <a:pt x="484735" y="168243"/>
                    <a:pt x="489667" y="166979"/>
                    <a:pt x="493367" y="165715"/>
                  </a:cubicBezTo>
                  <a:cubicBezTo>
                    <a:pt x="497065" y="164452"/>
                    <a:pt x="500765" y="163188"/>
                    <a:pt x="504465" y="160660"/>
                  </a:cubicBezTo>
                  <a:cubicBezTo>
                    <a:pt x="506931" y="159396"/>
                    <a:pt x="509397" y="159396"/>
                    <a:pt x="511863" y="156868"/>
                  </a:cubicBezTo>
                  <a:cubicBezTo>
                    <a:pt x="514329" y="155604"/>
                    <a:pt x="515563" y="155604"/>
                    <a:pt x="516797" y="155604"/>
                  </a:cubicBezTo>
                  <a:cubicBezTo>
                    <a:pt x="519263" y="155604"/>
                    <a:pt x="521729" y="156868"/>
                    <a:pt x="521729" y="158132"/>
                  </a:cubicBezTo>
                  <a:lnTo>
                    <a:pt x="530361" y="168243"/>
                  </a:lnTo>
                  <a:cubicBezTo>
                    <a:pt x="527895" y="173299"/>
                    <a:pt x="522961" y="175826"/>
                    <a:pt x="519263" y="179618"/>
                  </a:cubicBezTo>
                  <a:cubicBezTo>
                    <a:pt x="515563" y="180882"/>
                    <a:pt x="510631" y="183410"/>
                    <a:pt x="505697" y="184674"/>
                  </a:cubicBezTo>
                  <a:cubicBezTo>
                    <a:pt x="500765" y="187201"/>
                    <a:pt x="495833" y="188465"/>
                    <a:pt x="490901" y="188465"/>
                  </a:cubicBezTo>
                  <a:cubicBezTo>
                    <a:pt x="485967" y="189729"/>
                    <a:pt x="481035" y="190993"/>
                    <a:pt x="477335" y="190993"/>
                  </a:cubicBezTo>
                  <a:cubicBezTo>
                    <a:pt x="467471" y="190993"/>
                    <a:pt x="458839" y="188465"/>
                    <a:pt x="451439" y="185938"/>
                  </a:cubicBezTo>
                  <a:cubicBezTo>
                    <a:pt x="444041" y="182146"/>
                    <a:pt x="436641" y="178354"/>
                    <a:pt x="430477" y="172035"/>
                  </a:cubicBezTo>
                  <a:cubicBezTo>
                    <a:pt x="424311" y="165715"/>
                    <a:pt x="420611" y="158132"/>
                    <a:pt x="416911" y="149285"/>
                  </a:cubicBezTo>
                  <a:cubicBezTo>
                    <a:pt x="413213" y="139174"/>
                    <a:pt x="411979" y="129063"/>
                    <a:pt x="411979" y="116424"/>
                  </a:cubicBezTo>
                  <a:cubicBezTo>
                    <a:pt x="411979" y="107577"/>
                    <a:pt x="413213" y="99993"/>
                    <a:pt x="416911" y="91146"/>
                  </a:cubicBezTo>
                  <a:cubicBezTo>
                    <a:pt x="419377" y="82299"/>
                    <a:pt x="423077" y="75980"/>
                    <a:pt x="429243" y="69660"/>
                  </a:cubicBezTo>
                  <a:cubicBezTo>
                    <a:pt x="434175" y="63341"/>
                    <a:pt x="441575" y="58285"/>
                    <a:pt x="448973" y="55757"/>
                  </a:cubicBezTo>
                  <a:cubicBezTo>
                    <a:pt x="456373" y="50702"/>
                    <a:pt x="465005" y="49438"/>
                    <a:pt x="474869" y="49438"/>
                  </a:cubicBezTo>
                  <a:close/>
                  <a:moveTo>
                    <a:pt x="389747" y="49438"/>
                  </a:moveTo>
                  <a:cubicBezTo>
                    <a:pt x="392321" y="49438"/>
                    <a:pt x="394897" y="49438"/>
                    <a:pt x="398759" y="50675"/>
                  </a:cubicBezTo>
                  <a:cubicBezTo>
                    <a:pt x="400045" y="50675"/>
                    <a:pt x="402621" y="51912"/>
                    <a:pt x="405195" y="53149"/>
                  </a:cubicBezTo>
                  <a:lnTo>
                    <a:pt x="402621" y="75418"/>
                  </a:lnTo>
                  <a:cubicBezTo>
                    <a:pt x="402621" y="76656"/>
                    <a:pt x="401333" y="76656"/>
                    <a:pt x="401333" y="77893"/>
                  </a:cubicBezTo>
                  <a:cubicBezTo>
                    <a:pt x="400045" y="77893"/>
                    <a:pt x="400045" y="79130"/>
                    <a:pt x="398759" y="79130"/>
                  </a:cubicBezTo>
                  <a:cubicBezTo>
                    <a:pt x="396183" y="79130"/>
                    <a:pt x="394897" y="77893"/>
                    <a:pt x="392321" y="77893"/>
                  </a:cubicBezTo>
                  <a:cubicBezTo>
                    <a:pt x="389747" y="76656"/>
                    <a:pt x="387171" y="76656"/>
                    <a:pt x="384597" y="76656"/>
                  </a:cubicBezTo>
                  <a:cubicBezTo>
                    <a:pt x="379447" y="76656"/>
                    <a:pt x="376873" y="77893"/>
                    <a:pt x="374297" y="79130"/>
                  </a:cubicBezTo>
                  <a:cubicBezTo>
                    <a:pt x="370435" y="80367"/>
                    <a:pt x="367861" y="81604"/>
                    <a:pt x="365285" y="84079"/>
                  </a:cubicBezTo>
                  <a:cubicBezTo>
                    <a:pt x="362711" y="86553"/>
                    <a:pt x="360135" y="87790"/>
                    <a:pt x="357561" y="91502"/>
                  </a:cubicBezTo>
                  <a:cubicBezTo>
                    <a:pt x="356273" y="93976"/>
                    <a:pt x="354987" y="98924"/>
                    <a:pt x="353699" y="101399"/>
                  </a:cubicBezTo>
                  <a:lnTo>
                    <a:pt x="353699" y="185526"/>
                  </a:lnTo>
                  <a:lnTo>
                    <a:pt x="324088" y="185526"/>
                  </a:lnTo>
                  <a:lnTo>
                    <a:pt x="324088" y="51912"/>
                  </a:lnTo>
                  <a:lnTo>
                    <a:pt x="340824" y="51912"/>
                  </a:lnTo>
                  <a:cubicBezTo>
                    <a:pt x="343399" y="51912"/>
                    <a:pt x="345974" y="51912"/>
                    <a:pt x="347262" y="53149"/>
                  </a:cubicBezTo>
                  <a:cubicBezTo>
                    <a:pt x="348549" y="54387"/>
                    <a:pt x="349837" y="56861"/>
                    <a:pt x="349837" y="59335"/>
                  </a:cubicBezTo>
                  <a:lnTo>
                    <a:pt x="351123" y="76656"/>
                  </a:lnTo>
                  <a:cubicBezTo>
                    <a:pt x="356273" y="67995"/>
                    <a:pt x="361423" y="61810"/>
                    <a:pt x="367861" y="56861"/>
                  </a:cubicBezTo>
                  <a:cubicBezTo>
                    <a:pt x="373011" y="51912"/>
                    <a:pt x="380735" y="49438"/>
                    <a:pt x="389747" y="49438"/>
                  </a:cubicBezTo>
                  <a:close/>
                  <a:moveTo>
                    <a:pt x="547577" y="21972"/>
                  </a:moveTo>
                  <a:cubicBezTo>
                    <a:pt x="547577" y="21972"/>
                    <a:pt x="548833" y="21972"/>
                    <a:pt x="550089" y="21972"/>
                  </a:cubicBezTo>
                  <a:lnTo>
                    <a:pt x="630445" y="21972"/>
                  </a:lnTo>
                  <a:lnTo>
                    <a:pt x="630445" y="29697"/>
                  </a:lnTo>
                  <a:cubicBezTo>
                    <a:pt x="630445" y="30984"/>
                    <a:pt x="630445" y="32272"/>
                    <a:pt x="629189" y="33559"/>
                  </a:cubicBezTo>
                  <a:cubicBezTo>
                    <a:pt x="627933" y="34847"/>
                    <a:pt x="626677" y="36134"/>
                    <a:pt x="625423" y="36134"/>
                  </a:cubicBezTo>
                  <a:lnTo>
                    <a:pt x="615377" y="36134"/>
                  </a:lnTo>
                  <a:cubicBezTo>
                    <a:pt x="615377" y="37421"/>
                    <a:pt x="615377" y="38709"/>
                    <a:pt x="615377" y="39996"/>
                  </a:cubicBezTo>
                  <a:cubicBezTo>
                    <a:pt x="614123" y="41284"/>
                    <a:pt x="614123" y="43859"/>
                    <a:pt x="614123" y="45146"/>
                  </a:cubicBezTo>
                  <a:cubicBezTo>
                    <a:pt x="614123" y="51583"/>
                    <a:pt x="615377" y="58021"/>
                    <a:pt x="615377" y="63170"/>
                  </a:cubicBezTo>
                  <a:cubicBezTo>
                    <a:pt x="615377" y="68320"/>
                    <a:pt x="615377" y="72183"/>
                    <a:pt x="615377" y="74758"/>
                  </a:cubicBezTo>
                  <a:cubicBezTo>
                    <a:pt x="615377" y="78620"/>
                    <a:pt x="616633" y="81195"/>
                    <a:pt x="617889" y="82482"/>
                  </a:cubicBezTo>
                  <a:cubicBezTo>
                    <a:pt x="617889" y="85057"/>
                    <a:pt x="619145" y="86345"/>
                    <a:pt x="619145" y="87632"/>
                  </a:cubicBezTo>
                  <a:cubicBezTo>
                    <a:pt x="620399" y="88920"/>
                    <a:pt x="620399" y="88920"/>
                    <a:pt x="621655" y="90207"/>
                  </a:cubicBezTo>
                  <a:cubicBezTo>
                    <a:pt x="622911" y="90207"/>
                    <a:pt x="624167" y="90207"/>
                    <a:pt x="625423" y="90207"/>
                  </a:cubicBezTo>
                  <a:lnTo>
                    <a:pt x="629189" y="90207"/>
                  </a:lnTo>
                  <a:lnTo>
                    <a:pt x="629189" y="96644"/>
                  </a:lnTo>
                  <a:cubicBezTo>
                    <a:pt x="629189" y="99219"/>
                    <a:pt x="626677" y="100507"/>
                    <a:pt x="625423" y="101794"/>
                  </a:cubicBezTo>
                  <a:cubicBezTo>
                    <a:pt x="622911" y="103082"/>
                    <a:pt x="620399" y="103082"/>
                    <a:pt x="617889" y="103082"/>
                  </a:cubicBezTo>
                  <a:cubicBezTo>
                    <a:pt x="611611" y="103082"/>
                    <a:pt x="606589" y="100507"/>
                    <a:pt x="604077" y="96644"/>
                  </a:cubicBezTo>
                  <a:cubicBezTo>
                    <a:pt x="600311" y="91494"/>
                    <a:pt x="599055" y="83770"/>
                    <a:pt x="599055" y="74758"/>
                  </a:cubicBezTo>
                  <a:cubicBezTo>
                    <a:pt x="599055" y="72183"/>
                    <a:pt x="599055" y="69608"/>
                    <a:pt x="599055" y="68320"/>
                  </a:cubicBezTo>
                  <a:cubicBezTo>
                    <a:pt x="599055" y="64458"/>
                    <a:pt x="599055" y="61883"/>
                    <a:pt x="599055" y="58021"/>
                  </a:cubicBezTo>
                  <a:cubicBezTo>
                    <a:pt x="600311" y="55446"/>
                    <a:pt x="600311" y="51583"/>
                    <a:pt x="600311" y="47721"/>
                  </a:cubicBezTo>
                  <a:cubicBezTo>
                    <a:pt x="601567" y="43859"/>
                    <a:pt x="601567" y="39996"/>
                    <a:pt x="601567" y="36134"/>
                  </a:cubicBezTo>
                  <a:lnTo>
                    <a:pt x="575199" y="36134"/>
                  </a:lnTo>
                  <a:cubicBezTo>
                    <a:pt x="575199" y="43859"/>
                    <a:pt x="573945" y="51583"/>
                    <a:pt x="573945" y="59308"/>
                  </a:cubicBezTo>
                  <a:cubicBezTo>
                    <a:pt x="572689" y="65745"/>
                    <a:pt x="571433" y="72183"/>
                    <a:pt x="571433" y="77332"/>
                  </a:cubicBezTo>
                  <a:cubicBezTo>
                    <a:pt x="570177" y="82482"/>
                    <a:pt x="568923" y="86345"/>
                    <a:pt x="567667" y="90207"/>
                  </a:cubicBezTo>
                  <a:cubicBezTo>
                    <a:pt x="566411" y="92782"/>
                    <a:pt x="565155" y="95357"/>
                    <a:pt x="563899" y="97932"/>
                  </a:cubicBezTo>
                  <a:cubicBezTo>
                    <a:pt x="561389" y="99219"/>
                    <a:pt x="560133" y="100507"/>
                    <a:pt x="557623" y="101794"/>
                  </a:cubicBezTo>
                  <a:cubicBezTo>
                    <a:pt x="556367" y="103082"/>
                    <a:pt x="553855" y="103082"/>
                    <a:pt x="552599" y="103082"/>
                  </a:cubicBezTo>
                  <a:cubicBezTo>
                    <a:pt x="551345" y="103082"/>
                    <a:pt x="550089" y="103082"/>
                    <a:pt x="550089" y="103082"/>
                  </a:cubicBezTo>
                  <a:cubicBezTo>
                    <a:pt x="548833" y="103082"/>
                    <a:pt x="547577" y="103082"/>
                    <a:pt x="547577" y="103082"/>
                  </a:cubicBezTo>
                  <a:cubicBezTo>
                    <a:pt x="546323" y="101794"/>
                    <a:pt x="546323" y="101794"/>
                    <a:pt x="546323" y="100507"/>
                  </a:cubicBezTo>
                  <a:cubicBezTo>
                    <a:pt x="545067" y="100507"/>
                    <a:pt x="545067" y="100507"/>
                    <a:pt x="545067" y="100507"/>
                  </a:cubicBezTo>
                  <a:lnTo>
                    <a:pt x="545067" y="88920"/>
                  </a:lnTo>
                  <a:lnTo>
                    <a:pt x="546323" y="88920"/>
                  </a:lnTo>
                  <a:cubicBezTo>
                    <a:pt x="547577" y="88920"/>
                    <a:pt x="550089" y="87632"/>
                    <a:pt x="551345" y="85057"/>
                  </a:cubicBezTo>
                  <a:cubicBezTo>
                    <a:pt x="552599" y="83770"/>
                    <a:pt x="553855" y="79907"/>
                    <a:pt x="555111" y="76045"/>
                  </a:cubicBezTo>
                  <a:cubicBezTo>
                    <a:pt x="556367" y="72183"/>
                    <a:pt x="557623" y="65745"/>
                    <a:pt x="558877" y="59308"/>
                  </a:cubicBezTo>
                  <a:cubicBezTo>
                    <a:pt x="560133" y="52871"/>
                    <a:pt x="560133" y="45146"/>
                    <a:pt x="560133" y="36134"/>
                  </a:cubicBezTo>
                  <a:lnTo>
                    <a:pt x="543811" y="36134"/>
                  </a:lnTo>
                  <a:lnTo>
                    <a:pt x="543811" y="28409"/>
                  </a:lnTo>
                  <a:cubicBezTo>
                    <a:pt x="543811" y="28409"/>
                    <a:pt x="543811" y="27122"/>
                    <a:pt x="543811" y="25834"/>
                  </a:cubicBezTo>
                  <a:cubicBezTo>
                    <a:pt x="543811" y="24547"/>
                    <a:pt x="545067" y="24547"/>
                    <a:pt x="546323" y="23259"/>
                  </a:cubicBezTo>
                  <a:cubicBezTo>
                    <a:pt x="546323" y="23259"/>
                    <a:pt x="546323" y="23259"/>
                    <a:pt x="547577" y="21972"/>
                  </a:cubicBezTo>
                  <a:close/>
                  <a:moveTo>
                    <a:pt x="5028" y="0"/>
                  </a:moveTo>
                  <a:lnTo>
                    <a:pt x="147057" y="0"/>
                  </a:lnTo>
                  <a:lnTo>
                    <a:pt x="147057" y="11309"/>
                  </a:lnTo>
                  <a:cubicBezTo>
                    <a:pt x="147057" y="12566"/>
                    <a:pt x="145800" y="15079"/>
                    <a:pt x="145800" y="16336"/>
                  </a:cubicBezTo>
                  <a:cubicBezTo>
                    <a:pt x="145800" y="17592"/>
                    <a:pt x="144543" y="18849"/>
                    <a:pt x="143286" y="21362"/>
                  </a:cubicBezTo>
                  <a:lnTo>
                    <a:pt x="41478" y="165869"/>
                  </a:lnTo>
                  <a:lnTo>
                    <a:pt x="144543" y="165869"/>
                  </a:lnTo>
                  <a:lnTo>
                    <a:pt x="144543" y="191000"/>
                  </a:lnTo>
                  <a:lnTo>
                    <a:pt x="0" y="191000"/>
                  </a:lnTo>
                  <a:lnTo>
                    <a:pt x="0" y="178435"/>
                  </a:lnTo>
                  <a:cubicBezTo>
                    <a:pt x="0" y="177178"/>
                    <a:pt x="0" y="175921"/>
                    <a:pt x="1257" y="173408"/>
                  </a:cubicBezTo>
                  <a:cubicBezTo>
                    <a:pt x="1257" y="172152"/>
                    <a:pt x="1257" y="170895"/>
                    <a:pt x="3771" y="169639"/>
                  </a:cubicBezTo>
                  <a:lnTo>
                    <a:pt x="105579" y="25132"/>
                  </a:lnTo>
                  <a:lnTo>
                    <a:pt x="5028" y="25132"/>
                  </a:lnTo>
                  <a:close/>
                </a:path>
              </a:pathLst>
            </a:custGeom>
            <a:solidFill>
              <a:srgbClr val="000000">
                <a:alpha val="20000"/>
              </a:srgbClr>
            </a:solidFill>
            <a:ln>
              <a:noFill/>
            </a:ln>
            <a:effectLst/>
          </p:spPr>
          <p:txBody>
            <a:bodyPr wrap="square" anchor="ctr">
              <a:noAutofit/>
            </a:bodyPr>
            <a:lstStyle/>
            <a:p>
              <a:endParaRPr lang="en-US" sz="3599" dirty="0">
                <a:latin typeface="Poppins" pitchFamily="2" charset="77"/>
              </a:endParaRPr>
            </a:p>
          </p:txBody>
        </p:sp>
        <p:sp>
          <p:nvSpPr>
            <p:cNvPr id="344" name="Freeform 68">
              <a:extLst>
                <a:ext uri="{FF2B5EF4-FFF2-40B4-BE49-F238E27FC236}">
                  <a16:creationId xmlns:a16="http://schemas.microsoft.com/office/drawing/2014/main" id="{A985F840-2F4D-277F-68CC-130F5BDF13C1}"/>
                </a:ext>
              </a:extLst>
            </p:cNvPr>
            <p:cNvSpPr>
              <a:spLocks noChangeArrowheads="1"/>
            </p:cNvSpPr>
            <p:nvPr/>
          </p:nvSpPr>
          <p:spPr bwMode="auto">
            <a:xfrm>
              <a:off x="16154803" y="9835233"/>
              <a:ext cx="1856649" cy="1856649"/>
            </a:xfrm>
            <a:custGeom>
              <a:avLst/>
              <a:gdLst>
                <a:gd name="T0" fmla="*/ 1393 w 1490"/>
                <a:gd name="T1" fmla="*/ 569 h 1490"/>
                <a:gd name="T2" fmla="*/ 1393 w 1490"/>
                <a:gd name="T3" fmla="*/ 569 h 1490"/>
                <a:gd name="T4" fmla="*/ 919 w 1490"/>
                <a:gd name="T5" fmla="*/ 1392 h 1490"/>
                <a:gd name="T6" fmla="*/ 919 w 1490"/>
                <a:gd name="T7" fmla="*/ 1392 h 1490"/>
                <a:gd name="T8" fmla="*/ 96 w 1490"/>
                <a:gd name="T9" fmla="*/ 918 h 1490"/>
                <a:gd name="T10" fmla="*/ 96 w 1490"/>
                <a:gd name="T11" fmla="*/ 918 h 1490"/>
                <a:gd name="T12" fmla="*/ 570 w 1490"/>
                <a:gd name="T13" fmla="*/ 96 h 1490"/>
                <a:gd name="T14" fmla="*/ 570 w 1490"/>
                <a:gd name="T15" fmla="*/ 96 h 1490"/>
                <a:gd name="T16" fmla="*/ 1393 w 1490"/>
                <a:gd name="T17" fmla="*/ 56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0" h="1490">
                  <a:moveTo>
                    <a:pt x="1393" y="569"/>
                  </a:moveTo>
                  <a:lnTo>
                    <a:pt x="1393" y="569"/>
                  </a:lnTo>
                  <a:cubicBezTo>
                    <a:pt x="1489" y="928"/>
                    <a:pt x="1277" y="1296"/>
                    <a:pt x="919" y="1392"/>
                  </a:cubicBezTo>
                  <a:lnTo>
                    <a:pt x="919" y="1392"/>
                  </a:lnTo>
                  <a:cubicBezTo>
                    <a:pt x="561" y="1489"/>
                    <a:pt x="192" y="1276"/>
                    <a:pt x="96" y="918"/>
                  </a:cubicBezTo>
                  <a:lnTo>
                    <a:pt x="96" y="918"/>
                  </a:lnTo>
                  <a:cubicBezTo>
                    <a:pt x="0" y="560"/>
                    <a:pt x="213" y="192"/>
                    <a:pt x="570" y="96"/>
                  </a:cubicBezTo>
                  <a:lnTo>
                    <a:pt x="570" y="96"/>
                  </a:lnTo>
                  <a:cubicBezTo>
                    <a:pt x="928" y="0"/>
                    <a:pt x="1297" y="212"/>
                    <a:pt x="1393" y="569"/>
                  </a:cubicBezTo>
                </a:path>
              </a:pathLst>
            </a:custGeom>
            <a:solidFill>
              <a:srgbClr val="FFB7B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45" name="Freeform 344">
              <a:extLst>
                <a:ext uri="{FF2B5EF4-FFF2-40B4-BE49-F238E27FC236}">
                  <a16:creationId xmlns:a16="http://schemas.microsoft.com/office/drawing/2014/main" id="{3AD2B337-EB5A-3989-2760-389E4F520706}"/>
                </a:ext>
              </a:extLst>
            </p:cNvPr>
            <p:cNvSpPr>
              <a:spLocks noChangeArrowheads="1"/>
            </p:cNvSpPr>
            <p:nvPr/>
          </p:nvSpPr>
          <p:spPr bwMode="auto">
            <a:xfrm>
              <a:off x="16297620" y="10543835"/>
              <a:ext cx="1618451" cy="602926"/>
            </a:xfrm>
            <a:custGeom>
              <a:avLst/>
              <a:gdLst>
                <a:gd name="connsiteX0" fmla="*/ 371025 w 1618451"/>
                <a:gd name="connsiteY0" fmla="*/ 576768 h 602926"/>
                <a:gd name="connsiteX1" fmla="*/ 372276 w 1618451"/>
                <a:gd name="connsiteY1" fmla="*/ 597694 h 602926"/>
                <a:gd name="connsiteX2" fmla="*/ 318507 w 1618451"/>
                <a:gd name="connsiteY2" fmla="*/ 601618 h 602926"/>
                <a:gd name="connsiteX3" fmla="*/ 317256 w 1618451"/>
                <a:gd name="connsiteY3" fmla="*/ 601618 h 602926"/>
                <a:gd name="connsiteX4" fmla="*/ 316006 w 1618451"/>
                <a:gd name="connsiteY4" fmla="*/ 601618 h 602926"/>
                <a:gd name="connsiteX5" fmla="*/ 314755 w 1618451"/>
                <a:gd name="connsiteY5" fmla="*/ 601618 h 602926"/>
                <a:gd name="connsiteX6" fmla="*/ 313505 w 1618451"/>
                <a:gd name="connsiteY6" fmla="*/ 602926 h 602926"/>
                <a:gd name="connsiteX7" fmla="*/ 312254 w 1618451"/>
                <a:gd name="connsiteY7" fmla="*/ 602926 h 602926"/>
                <a:gd name="connsiteX8" fmla="*/ 311004 w 1618451"/>
                <a:gd name="connsiteY8" fmla="*/ 602926 h 602926"/>
                <a:gd name="connsiteX9" fmla="*/ 309754 w 1618451"/>
                <a:gd name="connsiteY9" fmla="*/ 602926 h 602926"/>
                <a:gd name="connsiteX10" fmla="*/ 308503 w 1618451"/>
                <a:gd name="connsiteY10" fmla="*/ 602926 h 602926"/>
                <a:gd name="connsiteX11" fmla="*/ 307253 w 1618451"/>
                <a:gd name="connsiteY11" fmla="*/ 602926 h 602926"/>
                <a:gd name="connsiteX12" fmla="*/ 306002 w 1618451"/>
                <a:gd name="connsiteY12" fmla="*/ 602926 h 602926"/>
                <a:gd name="connsiteX13" fmla="*/ 304752 w 1618451"/>
                <a:gd name="connsiteY13" fmla="*/ 602926 h 602926"/>
                <a:gd name="connsiteX14" fmla="*/ 303501 w 1618451"/>
                <a:gd name="connsiteY14" fmla="*/ 602926 h 602926"/>
                <a:gd name="connsiteX15" fmla="*/ 302251 w 1618451"/>
                <a:gd name="connsiteY15" fmla="*/ 602926 h 602926"/>
                <a:gd name="connsiteX16" fmla="*/ 301001 w 1618451"/>
                <a:gd name="connsiteY16" fmla="*/ 602926 h 602926"/>
                <a:gd name="connsiteX17" fmla="*/ 299750 w 1618451"/>
                <a:gd name="connsiteY17" fmla="*/ 602926 h 602926"/>
                <a:gd name="connsiteX18" fmla="*/ 298500 w 1618451"/>
                <a:gd name="connsiteY18" fmla="*/ 602926 h 602926"/>
                <a:gd name="connsiteX19" fmla="*/ 297249 w 1618451"/>
                <a:gd name="connsiteY19" fmla="*/ 602926 h 602926"/>
                <a:gd name="connsiteX20" fmla="*/ 295999 w 1618451"/>
                <a:gd name="connsiteY20" fmla="*/ 602926 h 602926"/>
                <a:gd name="connsiteX21" fmla="*/ 294748 w 1618451"/>
                <a:gd name="connsiteY21" fmla="*/ 602926 h 602926"/>
                <a:gd name="connsiteX22" fmla="*/ 293498 w 1618451"/>
                <a:gd name="connsiteY22" fmla="*/ 602926 h 602926"/>
                <a:gd name="connsiteX23" fmla="*/ 292247 w 1618451"/>
                <a:gd name="connsiteY23" fmla="*/ 602926 h 602926"/>
                <a:gd name="connsiteX24" fmla="*/ 290997 w 1618451"/>
                <a:gd name="connsiteY24" fmla="*/ 602926 h 602926"/>
                <a:gd name="connsiteX25" fmla="*/ 289747 w 1618451"/>
                <a:gd name="connsiteY25" fmla="*/ 602926 h 602926"/>
                <a:gd name="connsiteX26" fmla="*/ 288496 w 1618451"/>
                <a:gd name="connsiteY26" fmla="*/ 602926 h 602926"/>
                <a:gd name="connsiteX27" fmla="*/ 287246 w 1618451"/>
                <a:gd name="connsiteY27" fmla="*/ 602926 h 602926"/>
                <a:gd name="connsiteX28" fmla="*/ 285995 w 1618451"/>
                <a:gd name="connsiteY28" fmla="*/ 602926 h 602926"/>
                <a:gd name="connsiteX29" fmla="*/ 284745 w 1618451"/>
                <a:gd name="connsiteY29" fmla="*/ 602926 h 602926"/>
                <a:gd name="connsiteX30" fmla="*/ 283494 w 1618451"/>
                <a:gd name="connsiteY30" fmla="*/ 602926 h 602926"/>
                <a:gd name="connsiteX31" fmla="*/ 282244 w 1618451"/>
                <a:gd name="connsiteY31" fmla="*/ 602926 h 602926"/>
                <a:gd name="connsiteX32" fmla="*/ 280994 w 1618451"/>
                <a:gd name="connsiteY32" fmla="*/ 602926 h 602926"/>
                <a:gd name="connsiteX33" fmla="*/ 279743 w 1618451"/>
                <a:gd name="connsiteY33" fmla="*/ 602926 h 602926"/>
                <a:gd name="connsiteX34" fmla="*/ 278493 w 1618451"/>
                <a:gd name="connsiteY34" fmla="*/ 602926 h 602926"/>
                <a:gd name="connsiteX35" fmla="*/ 277242 w 1618451"/>
                <a:gd name="connsiteY35" fmla="*/ 602926 h 602926"/>
                <a:gd name="connsiteX36" fmla="*/ 275992 w 1618451"/>
                <a:gd name="connsiteY36" fmla="*/ 602926 h 602926"/>
                <a:gd name="connsiteX37" fmla="*/ 274741 w 1618451"/>
                <a:gd name="connsiteY37" fmla="*/ 602926 h 602926"/>
                <a:gd name="connsiteX38" fmla="*/ 273491 w 1618451"/>
                <a:gd name="connsiteY38" fmla="*/ 602926 h 602926"/>
                <a:gd name="connsiteX39" fmla="*/ 272240 w 1618451"/>
                <a:gd name="connsiteY39" fmla="*/ 602926 h 602926"/>
                <a:gd name="connsiteX40" fmla="*/ 270990 w 1618451"/>
                <a:gd name="connsiteY40" fmla="*/ 602926 h 602926"/>
                <a:gd name="connsiteX41" fmla="*/ 269740 w 1618451"/>
                <a:gd name="connsiteY41" fmla="*/ 602926 h 602926"/>
                <a:gd name="connsiteX42" fmla="*/ 268489 w 1618451"/>
                <a:gd name="connsiteY42" fmla="*/ 602926 h 602926"/>
                <a:gd name="connsiteX43" fmla="*/ 267239 w 1618451"/>
                <a:gd name="connsiteY43" fmla="*/ 602926 h 602926"/>
                <a:gd name="connsiteX44" fmla="*/ 265988 w 1618451"/>
                <a:gd name="connsiteY44" fmla="*/ 602926 h 602926"/>
                <a:gd name="connsiteX45" fmla="*/ 264738 w 1618451"/>
                <a:gd name="connsiteY45" fmla="*/ 602926 h 602926"/>
                <a:gd name="connsiteX46" fmla="*/ 263487 w 1618451"/>
                <a:gd name="connsiteY46" fmla="*/ 602926 h 602926"/>
                <a:gd name="connsiteX47" fmla="*/ 262237 w 1618451"/>
                <a:gd name="connsiteY47" fmla="*/ 602926 h 602926"/>
                <a:gd name="connsiteX48" fmla="*/ 260986 w 1618451"/>
                <a:gd name="connsiteY48" fmla="*/ 602926 h 602926"/>
                <a:gd name="connsiteX49" fmla="*/ 259736 w 1618451"/>
                <a:gd name="connsiteY49" fmla="*/ 602926 h 602926"/>
                <a:gd name="connsiteX50" fmla="*/ 258486 w 1618451"/>
                <a:gd name="connsiteY50" fmla="*/ 602926 h 602926"/>
                <a:gd name="connsiteX51" fmla="*/ 219722 w 1618451"/>
                <a:gd name="connsiteY51" fmla="*/ 602926 h 602926"/>
                <a:gd name="connsiteX52" fmla="*/ 220972 w 1618451"/>
                <a:gd name="connsiteY52" fmla="*/ 582000 h 602926"/>
                <a:gd name="connsiteX53" fmla="*/ 264738 w 1618451"/>
                <a:gd name="connsiteY53" fmla="*/ 582000 h 602926"/>
                <a:gd name="connsiteX54" fmla="*/ 371025 w 1618451"/>
                <a:gd name="connsiteY54" fmla="*/ 576768 h 602926"/>
                <a:gd name="connsiteX55" fmla="*/ 615712 w 1618451"/>
                <a:gd name="connsiteY55" fmla="*/ 549304 h 602926"/>
                <a:gd name="connsiteX56" fmla="*/ 619464 w 1618451"/>
                <a:gd name="connsiteY56" fmla="*/ 568137 h 602926"/>
                <a:gd name="connsiteX57" fmla="*/ 540686 w 1618451"/>
                <a:gd name="connsiteY57" fmla="*/ 581948 h 602926"/>
                <a:gd name="connsiteX58" fmla="*/ 539436 w 1618451"/>
                <a:gd name="connsiteY58" fmla="*/ 581948 h 602926"/>
                <a:gd name="connsiteX59" fmla="*/ 538186 w 1618451"/>
                <a:gd name="connsiteY59" fmla="*/ 581948 h 602926"/>
                <a:gd name="connsiteX60" fmla="*/ 536934 w 1618451"/>
                <a:gd name="connsiteY60" fmla="*/ 581948 h 602926"/>
                <a:gd name="connsiteX61" fmla="*/ 535684 w 1618451"/>
                <a:gd name="connsiteY61" fmla="*/ 583204 h 602926"/>
                <a:gd name="connsiteX62" fmla="*/ 534434 w 1618451"/>
                <a:gd name="connsiteY62" fmla="*/ 583204 h 602926"/>
                <a:gd name="connsiteX63" fmla="*/ 533184 w 1618451"/>
                <a:gd name="connsiteY63" fmla="*/ 583204 h 602926"/>
                <a:gd name="connsiteX64" fmla="*/ 531932 w 1618451"/>
                <a:gd name="connsiteY64" fmla="*/ 583204 h 602926"/>
                <a:gd name="connsiteX65" fmla="*/ 530682 w 1618451"/>
                <a:gd name="connsiteY65" fmla="*/ 583204 h 602926"/>
                <a:gd name="connsiteX66" fmla="*/ 529432 w 1618451"/>
                <a:gd name="connsiteY66" fmla="*/ 583204 h 602926"/>
                <a:gd name="connsiteX67" fmla="*/ 528182 w 1618451"/>
                <a:gd name="connsiteY67" fmla="*/ 583204 h 602926"/>
                <a:gd name="connsiteX68" fmla="*/ 526932 w 1618451"/>
                <a:gd name="connsiteY68" fmla="*/ 583204 h 602926"/>
                <a:gd name="connsiteX69" fmla="*/ 525680 w 1618451"/>
                <a:gd name="connsiteY69" fmla="*/ 584459 h 602926"/>
                <a:gd name="connsiteX70" fmla="*/ 524430 w 1618451"/>
                <a:gd name="connsiteY70" fmla="*/ 584459 h 602926"/>
                <a:gd name="connsiteX71" fmla="*/ 523180 w 1618451"/>
                <a:gd name="connsiteY71" fmla="*/ 584459 h 602926"/>
                <a:gd name="connsiteX72" fmla="*/ 521930 w 1618451"/>
                <a:gd name="connsiteY72" fmla="*/ 584459 h 602926"/>
                <a:gd name="connsiteX73" fmla="*/ 520678 w 1618451"/>
                <a:gd name="connsiteY73" fmla="*/ 584459 h 602926"/>
                <a:gd name="connsiteX74" fmla="*/ 520678 w 1618451"/>
                <a:gd name="connsiteY74" fmla="*/ 585715 h 602926"/>
                <a:gd name="connsiteX75" fmla="*/ 519428 w 1618451"/>
                <a:gd name="connsiteY75" fmla="*/ 585715 h 602926"/>
                <a:gd name="connsiteX76" fmla="*/ 518178 w 1618451"/>
                <a:gd name="connsiteY76" fmla="*/ 585715 h 602926"/>
                <a:gd name="connsiteX77" fmla="*/ 516928 w 1618451"/>
                <a:gd name="connsiteY77" fmla="*/ 585715 h 602926"/>
                <a:gd name="connsiteX78" fmla="*/ 515678 w 1618451"/>
                <a:gd name="connsiteY78" fmla="*/ 585715 h 602926"/>
                <a:gd name="connsiteX79" fmla="*/ 514426 w 1618451"/>
                <a:gd name="connsiteY79" fmla="*/ 585715 h 602926"/>
                <a:gd name="connsiteX80" fmla="*/ 513176 w 1618451"/>
                <a:gd name="connsiteY80" fmla="*/ 585715 h 602926"/>
                <a:gd name="connsiteX81" fmla="*/ 511926 w 1618451"/>
                <a:gd name="connsiteY81" fmla="*/ 585715 h 602926"/>
                <a:gd name="connsiteX82" fmla="*/ 510676 w 1618451"/>
                <a:gd name="connsiteY82" fmla="*/ 585715 h 602926"/>
                <a:gd name="connsiteX83" fmla="*/ 510676 w 1618451"/>
                <a:gd name="connsiteY83" fmla="*/ 586970 h 602926"/>
                <a:gd name="connsiteX84" fmla="*/ 509424 w 1618451"/>
                <a:gd name="connsiteY84" fmla="*/ 586970 h 602926"/>
                <a:gd name="connsiteX85" fmla="*/ 508174 w 1618451"/>
                <a:gd name="connsiteY85" fmla="*/ 586970 h 602926"/>
                <a:gd name="connsiteX86" fmla="*/ 469411 w 1618451"/>
                <a:gd name="connsiteY86" fmla="*/ 591992 h 602926"/>
                <a:gd name="connsiteX87" fmla="*/ 466910 w 1618451"/>
                <a:gd name="connsiteY87" fmla="*/ 571904 h 602926"/>
                <a:gd name="connsiteX88" fmla="*/ 615712 w 1618451"/>
                <a:gd name="connsiteY88" fmla="*/ 549304 h 602926"/>
                <a:gd name="connsiteX89" fmla="*/ 20015 w 1618451"/>
                <a:gd name="connsiteY89" fmla="*/ 510853 h 602926"/>
                <a:gd name="connsiteX90" fmla="*/ 20015 w 1618451"/>
                <a:gd name="connsiteY90" fmla="*/ 514598 h 602926"/>
                <a:gd name="connsiteX91" fmla="*/ 125091 w 1618451"/>
                <a:gd name="connsiteY91" fmla="*/ 572027 h 602926"/>
                <a:gd name="connsiteX92" fmla="*/ 120087 w 1618451"/>
                <a:gd name="connsiteY92" fmla="*/ 592002 h 602926"/>
                <a:gd name="connsiteX93" fmla="*/ 22516 w 1618451"/>
                <a:gd name="connsiteY93" fmla="*/ 552052 h 602926"/>
                <a:gd name="connsiteX94" fmla="*/ 21265 w 1618451"/>
                <a:gd name="connsiteY94" fmla="*/ 552052 h 602926"/>
                <a:gd name="connsiteX95" fmla="*/ 21265 w 1618451"/>
                <a:gd name="connsiteY95" fmla="*/ 550803 h 602926"/>
                <a:gd name="connsiteX96" fmla="*/ 20015 w 1618451"/>
                <a:gd name="connsiteY96" fmla="*/ 550803 h 602926"/>
                <a:gd name="connsiteX97" fmla="*/ 20015 w 1618451"/>
                <a:gd name="connsiteY97" fmla="*/ 549555 h 602926"/>
                <a:gd name="connsiteX98" fmla="*/ 18764 w 1618451"/>
                <a:gd name="connsiteY98" fmla="*/ 549555 h 602926"/>
                <a:gd name="connsiteX99" fmla="*/ 18764 w 1618451"/>
                <a:gd name="connsiteY99" fmla="*/ 548306 h 602926"/>
                <a:gd name="connsiteX100" fmla="*/ 17513 w 1618451"/>
                <a:gd name="connsiteY100" fmla="*/ 548306 h 602926"/>
                <a:gd name="connsiteX101" fmla="*/ 17513 w 1618451"/>
                <a:gd name="connsiteY101" fmla="*/ 547058 h 602926"/>
                <a:gd name="connsiteX102" fmla="*/ 16262 w 1618451"/>
                <a:gd name="connsiteY102" fmla="*/ 547058 h 602926"/>
                <a:gd name="connsiteX103" fmla="*/ 16262 w 1618451"/>
                <a:gd name="connsiteY103" fmla="*/ 545809 h 602926"/>
                <a:gd name="connsiteX104" fmla="*/ 15011 w 1618451"/>
                <a:gd name="connsiteY104" fmla="*/ 545809 h 602926"/>
                <a:gd name="connsiteX105" fmla="*/ 15011 w 1618451"/>
                <a:gd name="connsiteY105" fmla="*/ 544561 h 602926"/>
                <a:gd name="connsiteX106" fmla="*/ 15011 w 1618451"/>
                <a:gd name="connsiteY106" fmla="*/ 543312 h 602926"/>
                <a:gd name="connsiteX107" fmla="*/ 13760 w 1618451"/>
                <a:gd name="connsiteY107" fmla="*/ 543312 h 602926"/>
                <a:gd name="connsiteX108" fmla="*/ 12509 w 1618451"/>
                <a:gd name="connsiteY108" fmla="*/ 543312 h 602926"/>
                <a:gd name="connsiteX109" fmla="*/ 12509 w 1618451"/>
                <a:gd name="connsiteY109" fmla="*/ 542064 h 602926"/>
                <a:gd name="connsiteX110" fmla="*/ 12509 w 1618451"/>
                <a:gd name="connsiteY110" fmla="*/ 540816 h 602926"/>
                <a:gd name="connsiteX111" fmla="*/ 11258 w 1618451"/>
                <a:gd name="connsiteY111" fmla="*/ 540816 h 602926"/>
                <a:gd name="connsiteX112" fmla="*/ 11258 w 1618451"/>
                <a:gd name="connsiteY112" fmla="*/ 539567 h 602926"/>
                <a:gd name="connsiteX113" fmla="*/ 10007 w 1618451"/>
                <a:gd name="connsiteY113" fmla="*/ 539567 h 602926"/>
                <a:gd name="connsiteX114" fmla="*/ 10007 w 1618451"/>
                <a:gd name="connsiteY114" fmla="*/ 538319 h 602926"/>
                <a:gd name="connsiteX115" fmla="*/ 8756 w 1618451"/>
                <a:gd name="connsiteY115" fmla="*/ 538319 h 602926"/>
                <a:gd name="connsiteX116" fmla="*/ 8756 w 1618451"/>
                <a:gd name="connsiteY116" fmla="*/ 537070 h 602926"/>
                <a:gd name="connsiteX117" fmla="*/ 8756 w 1618451"/>
                <a:gd name="connsiteY117" fmla="*/ 535822 h 602926"/>
                <a:gd name="connsiteX118" fmla="*/ 7505 w 1618451"/>
                <a:gd name="connsiteY118" fmla="*/ 535822 h 602926"/>
                <a:gd name="connsiteX119" fmla="*/ 7505 w 1618451"/>
                <a:gd name="connsiteY119" fmla="*/ 534573 h 602926"/>
                <a:gd name="connsiteX120" fmla="*/ 7505 w 1618451"/>
                <a:gd name="connsiteY120" fmla="*/ 533325 h 602926"/>
                <a:gd name="connsiteX121" fmla="*/ 6255 w 1618451"/>
                <a:gd name="connsiteY121" fmla="*/ 533325 h 602926"/>
                <a:gd name="connsiteX122" fmla="*/ 6255 w 1618451"/>
                <a:gd name="connsiteY122" fmla="*/ 532076 h 602926"/>
                <a:gd name="connsiteX123" fmla="*/ 5004 w 1618451"/>
                <a:gd name="connsiteY123" fmla="*/ 532076 h 602926"/>
                <a:gd name="connsiteX124" fmla="*/ 5004 w 1618451"/>
                <a:gd name="connsiteY124" fmla="*/ 530828 h 602926"/>
                <a:gd name="connsiteX125" fmla="*/ 5004 w 1618451"/>
                <a:gd name="connsiteY125" fmla="*/ 529580 h 602926"/>
                <a:gd name="connsiteX126" fmla="*/ 3753 w 1618451"/>
                <a:gd name="connsiteY126" fmla="*/ 529580 h 602926"/>
                <a:gd name="connsiteX127" fmla="*/ 3753 w 1618451"/>
                <a:gd name="connsiteY127" fmla="*/ 528331 h 602926"/>
                <a:gd name="connsiteX128" fmla="*/ 3753 w 1618451"/>
                <a:gd name="connsiteY128" fmla="*/ 527083 h 602926"/>
                <a:gd name="connsiteX129" fmla="*/ 3753 w 1618451"/>
                <a:gd name="connsiteY129" fmla="*/ 525834 h 602926"/>
                <a:gd name="connsiteX130" fmla="*/ 2502 w 1618451"/>
                <a:gd name="connsiteY130" fmla="*/ 525834 h 602926"/>
                <a:gd name="connsiteX131" fmla="*/ 2502 w 1618451"/>
                <a:gd name="connsiteY131" fmla="*/ 524586 h 602926"/>
                <a:gd name="connsiteX132" fmla="*/ 2502 w 1618451"/>
                <a:gd name="connsiteY132" fmla="*/ 523337 h 602926"/>
                <a:gd name="connsiteX133" fmla="*/ 2502 w 1618451"/>
                <a:gd name="connsiteY133" fmla="*/ 522089 h 602926"/>
                <a:gd name="connsiteX134" fmla="*/ 1251 w 1618451"/>
                <a:gd name="connsiteY134" fmla="*/ 522089 h 602926"/>
                <a:gd name="connsiteX135" fmla="*/ 1251 w 1618451"/>
                <a:gd name="connsiteY135" fmla="*/ 520841 h 602926"/>
                <a:gd name="connsiteX136" fmla="*/ 1251 w 1618451"/>
                <a:gd name="connsiteY136" fmla="*/ 519592 h 602926"/>
                <a:gd name="connsiteX137" fmla="*/ 1251 w 1618451"/>
                <a:gd name="connsiteY137" fmla="*/ 517095 h 602926"/>
                <a:gd name="connsiteX138" fmla="*/ 1251 w 1618451"/>
                <a:gd name="connsiteY138" fmla="*/ 515847 h 602926"/>
                <a:gd name="connsiteX139" fmla="*/ 0 w 1618451"/>
                <a:gd name="connsiteY139" fmla="*/ 513350 h 602926"/>
                <a:gd name="connsiteX140" fmla="*/ 857366 w 1618451"/>
                <a:gd name="connsiteY140" fmla="*/ 488881 h 602926"/>
                <a:gd name="connsiteX141" fmla="*/ 861148 w 1618451"/>
                <a:gd name="connsiteY141" fmla="*/ 507987 h 602926"/>
                <a:gd name="connsiteX142" fmla="*/ 772900 w 1618451"/>
                <a:gd name="connsiteY142" fmla="*/ 529481 h 602926"/>
                <a:gd name="connsiteX143" fmla="*/ 771640 w 1618451"/>
                <a:gd name="connsiteY143" fmla="*/ 529481 h 602926"/>
                <a:gd name="connsiteX144" fmla="*/ 770378 w 1618451"/>
                <a:gd name="connsiteY144" fmla="*/ 529481 h 602926"/>
                <a:gd name="connsiteX145" fmla="*/ 769118 w 1618451"/>
                <a:gd name="connsiteY145" fmla="*/ 529481 h 602926"/>
                <a:gd name="connsiteX146" fmla="*/ 767858 w 1618451"/>
                <a:gd name="connsiteY146" fmla="*/ 529481 h 602926"/>
                <a:gd name="connsiteX147" fmla="*/ 766596 w 1618451"/>
                <a:gd name="connsiteY147" fmla="*/ 530676 h 602926"/>
                <a:gd name="connsiteX148" fmla="*/ 765336 w 1618451"/>
                <a:gd name="connsiteY148" fmla="*/ 530676 h 602926"/>
                <a:gd name="connsiteX149" fmla="*/ 764076 w 1618451"/>
                <a:gd name="connsiteY149" fmla="*/ 530676 h 602926"/>
                <a:gd name="connsiteX150" fmla="*/ 764076 w 1618451"/>
                <a:gd name="connsiteY150" fmla="*/ 531870 h 602926"/>
                <a:gd name="connsiteX151" fmla="*/ 762814 w 1618451"/>
                <a:gd name="connsiteY151" fmla="*/ 531870 h 602926"/>
                <a:gd name="connsiteX152" fmla="*/ 761554 w 1618451"/>
                <a:gd name="connsiteY152" fmla="*/ 531870 h 602926"/>
                <a:gd name="connsiteX153" fmla="*/ 760294 w 1618451"/>
                <a:gd name="connsiteY153" fmla="*/ 531870 h 602926"/>
                <a:gd name="connsiteX154" fmla="*/ 759032 w 1618451"/>
                <a:gd name="connsiteY154" fmla="*/ 531870 h 602926"/>
                <a:gd name="connsiteX155" fmla="*/ 757772 w 1618451"/>
                <a:gd name="connsiteY155" fmla="*/ 531870 h 602926"/>
                <a:gd name="connsiteX156" fmla="*/ 756512 w 1618451"/>
                <a:gd name="connsiteY156" fmla="*/ 533064 h 602926"/>
                <a:gd name="connsiteX157" fmla="*/ 755250 w 1618451"/>
                <a:gd name="connsiteY157" fmla="*/ 533064 h 602926"/>
                <a:gd name="connsiteX158" fmla="*/ 753990 w 1618451"/>
                <a:gd name="connsiteY158" fmla="*/ 533064 h 602926"/>
                <a:gd name="connsiteX159" fmla="*/ 752730 w 1618451"/>
                <a:gd name="connsiteY159" fmla="*/ 534258 h 602926"/>
                <a:gd name="connsiteX160" fmla="*/ 751468 w 1618451"/>
                <a:gd name="connsiteY160" fmla="*/ 534258 h 602926"/>
                <a:gd name="connsiteX161" fmla="*/ 750208 w 1618451"/>
                <a:gd name="connsiteY161" fmla="*/ 534258 h 602926"/>
                <a:gd name="connsiteX162" fmla="*/ 748948 w 1618451"/>
                <a:gd name="connsiteY162" fmla="*/ 534258 h 602926"/>
                <a:gd name="connsiteX163" fmla="*/ 747686 w 1618451"/>
                <a:gd name="connsiteY163" fmla="*/ 534258 h 602926"/>
                <a:gd name="connsiteX164" fmla="*/ 747686 w 1618451"/>
                <a:gd name="connsiteY164" fmla="*/ 535452 h 602926"/>
                <a:gd name="connsiteX165" fmla="*/ 746426 w 1618451"/>
                <a:gd name="connsiteY165" fmla="*/ 535452 h 602926"/>
                <a:gd name="connsiteX166" fmla="*/ 745164 w 1618451"/>
                <a:gd name="connsiteY166" fmla="*/ 535452 h 602926"/>
                <a:gd name="connsiteX167" fmla="*/ 743904 w 1618451"/>
                <a:gd name="connsiteY167" fmla="*/ 535452 h 602926"/>
                <a:gd name="connsiteX168" fmla="*/ 742644 w 1618451"/>
                <a:gd name="connsiteY168" fmla="*/ 535452 h 602926"/>
                <a:gd name="connsiteX169" fmla="*/ 741382 w 1618451"/>
                <a:gd name="connsiteY169" fmla="*/ 535452 h 602926"/>
                <a:gd name="connsiteX170" fmla="*/ 740122 w 1618451"/>
                <a:gd name="connsiteY170" fmla="*/ 536646 h 602926"/>
                <a:gd name="connsiteX171" fmla="*/ 738862 w 1618451"/>
                <a:gd name="connsiteY171" fmla="*/ 536646 h 602926"/>
                <a:gd name="connsiteX172" fmla="*/ 737600 w 1618451"/>
                <a:gd name="connsiteY172" fmla="*/ 536646 h 602926"/>
                <a:gd name="connsiteX173" fmla="*/ 737600 w 1618451"/>
                <a:gd name="connsiteY173" fmla="*/ 537840 h 602926"/>
                <a:gd name="connsiteX174" fmla="*/ 736340 w 1618451"/>
                <a:gd name="connsiteY174" fmla="*/ 537840 h 602926"/>
                <a:gd name="connsiteX175" fmla="*/ 735080 w 1618451"/>
                <a:gd name="connsiteY175" fmla="*/ 537840 h 602926"/>
                <a:gd name="connsiteX176" fmla="*/ 733818 w 1618451"/>
                <a:gd name="connsiteY176" fmla="*/ 537840 h 602926"/>
                <a:gd name="connsiteX177" fmla="*/ 732558 w 1618451"/>
                <a:gd name="connsiteY177" fmla="*/ 537840 h 602926"/>
                <a:gd name="connsiteX178" fmla="*/ 731298 w 1618451"/>
                <a:gd name="connsiteY178" fmla="*/ 537840 h 602926"/>
                <a:gd name="connsiteX179" fmla="*/ 730036 w 1618451"/>
                <a:gd name="connsiteY179" fmla="*/ 539034 h 602926"/>
                <a:gd name="connsiteX180" fmla="*/ 728776 w 1618451"/>
                <a:gd name="connsiteY180" fmla="*/ 539034 h 602926"/>
                <a:gd name="connsiteX181" fmla="*/ 727516 w 1618451"/>
                <a:gd name="connsiteY181" fmla="*/ 539034 h 602926"/>
                <a:gd name="connsiteX182" fmla="*/ 726254 w 1618451"/>
                <a:gd name="connsiteY182" fmla="*/ 539034 h 602926"/>
                <a:gd name="connsiteX183" fmla="*/ 724994 w 1618451"/>
                <a:gd name="connsiteY183" fmla="*/ 539034 h 602926"/>
                <a:gd name="connsiteX184" fmla="*/ 723734 w 1618451"/>
                <a:gd name="connsiteY184" fmla="*/ 540229 h 602926"/>
                <a:gd name="connsiteX185" fmla="*/ 722472 w 1618451"/>
                <a:gd name="connsiteY185" fmla="*/ 540229 h 602926"/>
                <a:gd name="connsiteX186" fmla="*/ 718690 w 1618451"/>
                <a:gd name="connsiteY186" fmla="*/ 541423 h 602926"/>
                <a:gd name="connsiteX187" fmla="*/ 716170 w 1618451"/>
                <a:gd name="connsiteY187" fmla="*/ 541423 h 602926"/>
                <a:gd name="connsiteX188" fmla="*/ 713648 w 1618451"/>
                <a:gd name="connsiteY188" fmla="*/ 541423 h 602926"/>
                <a:gd name="connsiteX189" fmla="*/ 712388 w 1618451"/>
                <a:gd name="connsiteY189" fmla="*/ 542617 h 602926"/>
                <a:gd name="connsiteX190" fmla="*/ 708604 w 1618451"/>
                <a:gd name="connsiteY190" fmla="*/ 523511 h 602926"/>
                <a:gd name="connsiteX191" fmla="*/ 857366 w 1618451"/>
                <a:gd name="connsiteY191" fmla="*/ 488881 h 602926"/>
                <a:gd name="connsiteX192" fmla="*/ 1091192 w 1618451"/>
                <a:gd name="connsiteY192" fmla="*/ 417471 h 602926"/>
                <a:gd name="connsiteX193" fmla="*/ 1097372 w 1618451"/>
                <a:gd name="connsiteY193" fmla="*/ 434883 h 602926"/>
                <a:gd name="connsiteX194" fmla="*/ 1077598 w 1618451"/>
                <a:gd name="connsiteY194" fmla="*/ 442345 h 602926"/>
                <a:gd name="connsiteX195" fmla="*/ 1076362 w 1618451"/>
                <a:gd name="connsiteY195" fmla="*/ 442345 h 602926"/>
                <a:gd name="connsiteX196" fmla="*/ 1075126 w 1618451"/>
                <a:gd name="connsiteY196" fmla="*/ 443589 h 602926"/>
                <a:gd name="connsiteX197" fmla="*/ 1073890 w 1618451"/>
                <a:gd name="connsiteY197" fmla="*/ 443589 h 602926"/>
                <a:gd name="connsiteX198" fmla="*/ 1072654 w 1618451"/>
                <a:gd name="connsiteY198" fmla="*/ 444833 h 602926"/>
                <a:gd name="connsiteX199" fmla="*/ 1071418 w 1618451"/>
                <a:gd name="connsiteY199" fmla="*/ 444833 h 602926"/>
                <a:gd name="connsiteX200" fmla="*/ 955242 w 1618451"/>
                <a:gd name="connsiteY200" fmla="*/ 482144 h 602926"/>
                <a:gd name="connsiteX201" fmla="*/ 950298 w 1618451"/>
                <a:gd name="connsiteY201" fmla="*/ 463489 h 602926"/>
                <a:gd name="connsiteX202" fmla="*/ 1091192 w 1618451"/>
                <a:gd name="connsiteY202" fmla="*/ 417471 h 602926"/>
                <a:gd name="connsiteX203" fmla="*/ 157849 w 1618451"/>
                <a:gd name="connsiteY203" fmla="*/ 335073 h 602926"/>
                <a:gd name="connsiteX204" fmla="*/ 169042 w 1618451"/>
                <a:gd name="connsiteY204" fmla="*/ 351680 h 602926"/>
                <a:gd name="connsiteX205" fmla="*/ 53377 w 1618451"/>
                <a:gd name="connsiteY205" fmla="*/ 443657 h 602926"/>
                <a:gd name="connsiteX206" fmla="*/ 38453 w 1618451"/>
                <a:gd name="connsiteY206" fmla="*/ 429605 h 602926"/>
                <a:gd name="connsiteX207" fmla="*/ 81983 w 1618451"/>
                <a:gd name="connsiteY207" fmla="*/ 388726 h 602926"/>
                <a:gd name="connsiteX208" fmla="*/ 83226 w 1618451"/>
                <a:gd name="connsiteY208" fmla="*/ 387449 h 602926"/>
                <a:gd name="connsiteX209" fmla="*/ 84470 w 1618451"/>
                <a:gd name="connsiteY209" fmla="*/ 387449 h 602926"/>
                <a:gd name="connsiteX210" fmla="*/ 84470 w 1618451"/>
                <a:gd name="connsiteY210" fmla="*/ 386171 h 602926"/>
                <a:gd name="connsiteX211" fmla="*/ 85714 w 1618451"/>
                <a:gd name="connsiteY211" fmla="*/ 386171 h 602926"/>
                <a:gd name="connsiteX212" fmla="*/ 85714 w 1618451"/>
                <a:gd name="connsiteY212" fmla="*/ 384894 h 602926"/>
                <a:gd name="connsiteX213" fmla="*/ 86958 w 1618451"/>
                <a:gd name="connsiteY213" fmla="*/ 384894 h 602926"/>
                <a:gd name="connsiteX214" fmla="*/ 88201 w 1618451"/>
                <a:gd name="connsiteY214" fmla="*/ 384894 h 602926"/>
                <a:gd name="connsiteX215" fmla="*/ 88201 w 1618451"/>
                <a:gd name="connsiteY215" fmla="*/ 383616 h 602926"/>
                <a:gd name="connsiteX216" fmla="*/ 149143 w 1618451"/>
                <a:gd name="connsiteY216" fmla="*/ 340183 h 602926"/>
                <a:gd name="connsiteX217" fmla="*/ 150387 w 1618451"/>
                <a:gd name="connsiteY217" fmla="*/ 338905 h 602926"/>
                <a:gd name="connsiteX218" fmla="*/ 151630 w 1618451"/>
                <a:gd name="connsiteY218" fmla="*/ 338905 h 602926"/>
                <a:gd name="connsiteX219" fmla="*/ 152874 w 1618451"/>
                <a:gd name="connsiteY219" fmla="*/ 337628 h 602926"/>
                <a:gd name="connsiteX220" fmla="*/ 157849 w 1618451"/>
                <a:gd name="connsiteY220" fmla="*/ 335073 h 602926"/>
                <a:gd name="connsiteX221" fmla="*/ 1326014 w 1618451"/>
                <a:gd name="connsiteY221" fmla="*/ 324090 h 602926"/>
                <a:gd name="connsiteX222" fmla="*/ 1333556 w 1618451"/>
                <a:gd name="connsiteY222" fmla="*/ 342114 h 602926"/>
                <a:gd name="connsiteX223" fmla="*/ 1307162 w 1618451"/>
                <a:gd name="connsiteY223" fmla="*/ 356276 h 602926"/>
                <a:gd name="connsiteX224" fmla="*/ 1305904 w 1618451"/>
                <a:gd name="connsiteY224" fmla="*/ 356276 h 602926"/>
                <a:gd name="connsiteX225" fmla="*/ 1304648 w 1618451"/>
                <a:gd name="connsiteY225" fmla="*/ 356276 h 602926"/>
                <a:gd name="connsiteX226" fmla="*/ 1304648 w 1618451"/>
                <a:gd name="connsiteY226" fmla="*/ 357564 h 602926"/>
                <a:gd name="connsiteX227" fmla="*/ 1303390 w 1618451"/>
                <a:gd name="connsiteY227" fmla="*/ 357564 h 602926"/>
                <a:gd name="connsiteX228" fmla="*/ 1194040 w 1618451"/>
                <a:gd name="connsiteY228" fmla="*/ 405200 h 602926"/>
                <a:gd name="connsiteX229" fmla="*/ 1186500 w 1618451"/>
                <a:gd name="connsiteY229" fmla="*/ 385888 h 602926"/>
                <a:gd name="connsiteX230" fmla="*/ 1326014 w 1618451"/>
                <a:gd name="connsiteY230" fmla="*/ 324090 h 602926"/>
                <a:gd name="connsiteX231" fmla="*/ 381211 w 1618451"/>
                <a:gd name="connsiteY231" fmla="*/ 219721 h 602926"/>
                <a:gd name="connsiteX232" fmla="*/ 388752 w 1618451"/>
                <a:gd name="connsiteY232" fmla="*/ 238168 h 602926"/>
                <a:gd name="connsiteX233" fmla="*/ 251750 w 1618451"/>
                <a:gd name="connsiteY233" fmla="*/ 300886 h 602926"/>
                <a:gd name="connsiteX234" fmla="*/ 241695 w 1618451"/>
                <a:gd name="connsiteY234" fmla="*/ 282440 h 602926"/>
                <a:gd name="connsiteX235" fmla="*/ 338476 w 1618451"/>
                <a:gd name="connsiteY235" fmla="*/ 238168 h 602926"/>
                <a:gd name="connsiteX236" fmla="*/ 339733 w 1618451"/>
                <a:gd name="connsiteY236" fmla="*/ 238168 h 602926"/>
                <a:gd name="connsiteX237" fmla="*/ 339733 w 1618451"/>
                <a:gd name="connsiteY237" fmla="*/ 236938 h 602926"/>
                <a:gd name="connsiteX238" fmla="*/ 340990 w 1618451"/>
                <a:gd name="connsiteY238" fmla="*/ 236938 h 602926"/>
                <a:gd name="connsiteX239" fmla="*/ 342247 w 1618451"/>
                <a:gd name="connsiteY239" fmla="*/ 236938 h 602926"/>
                <a:gd name="connsiteX240" fmla="*/ 343504 w 1618451"/>
                <a:gd name="connsiteY240" fmla="*/ 235708 h 602926"/>
                <a:gd name="connsiteX241" fmla="*/ 381211 w 1618451"/>
                <a:gd name="connsiteY241" fmla="*/ 219721 h 602926"/>
                <a:gd name="connsiteX242" fmla="*/ 1535182 w 1618451"/>
                <a:gd name="connsiteY242" fmla="*/ 192257 h 602926"/>
                <a:gd name="connsiteX243" fmla="*/ 1547780 w 1618451"/>
                <a:gd name="connsiteY243" fmla="*/ 208126 h 602926"/>
                <a:gd name="connsiteX244" fmla="*/ 1540220 w 1618451"/>
                <a:gd name="connsiteY244" fmla="*/ 214229 h 602926"/>
                <a:gd name="connsiteX245" fmla="*/ 1538962 w 1618451"/>
                <a:gd name="connsiteY245" fmla="*/ 215450 h 602926"/>
                <a:gd name="connsiteX246" fmla="*/ 1537702 w 1618451"/>
                <a:gd name="connsiteY246" fmla="*/ 215450 h 602926"/>
                <a:gd name="connsiteX247" fmla="*/ 1537702 w 1618451"/>
                <a:gd name="connsiteY247" fmla="*/ 216670 h 602926"/>
                <a:gd name="connsiteX248" fmla="*/ 1536442 w 1618451"/>
                <a:gd name="connsiteY248" fmla="*/ 216670 h 602926"/>
                <a:gd name="connsiteX249" fmla="*/ 1535182 w 1618451"/>
                <a:gd name="connsiteY249" fmla="*/ 217891 h 602926"/>
                <a:gd name="connsiteX250" fmla="*/ 1533922 w 1618451"/>
                <a:gd name="connsiteY250" fmla="*/ 217891 h 602926"/>
                <a:gd name="connsiteX251" fmla="*/ 1533922 w 1618451"/>
                <a:gd name="connsiteY251" fmla="*/ 219112 h 602926"/>
                <a:gd name="connsiteX252" fmla="*/ 1532662 w 1618451"/>
                <a:gd name="connsiteY252" fmla="*/ 219112 h 602926"/>
                <a:gd name="connsiteX253" fmla="*/ 1532662 w 1618451"/>
                <a:gd name="connsiteY253" fmla="*/ 220332 h 602926"/>
                <a:gd name="connsiteX254" fmla="*/ 1531402 w 1618451"/>
                <a:gd name="connsiteY254" fmla="*/ 221553 h 602926"/>
                <a:gd name="connsiteX255" fmla="*/ 1530142 w 1618451"/>
                <a:gd name="connsiteY255" fmla="*/ 221553 h 602926"/>
                <a:gd name="connsiteX256" fmla="*/ 1530142 w 1618451"/>
                <a:gd name="connsiteY256" fmla="*/ 222774 h 602926"/>
                <a:gd name="connsiteX257" fmla="*/ 1528882 w 1618451"/>
                <a:gd name="connsiteY257" fmla="*/ 222774 h 602926"/>
                <a:gd name="connsiteX258" fmla="*/ 1527622 w 1618451"/>
                <a:gd name="connsiteY258" fmla="*/ 222774 h 602926"/>
                <a:gd name="connsiteX259" fmla="*/ 1526362 w 1618451"/>
                <a:gd name="connsiteY259" fmla="*/ 225215 h 602926"/>
                <a:gd name="connsiteX260" fmla="*/ 1502426 w 1618451"/>
                <a:gd name="connsiteY260" fmla="*/ 242304 h 602926"/>
                <a:gd name="connsiteX261" fmla="*/ 1499906 w 1618451"/>
                <a:gd name="connsiteY261" fmla="*/ 242304 h 602926"/>
                <a:gd name="connsiteX262" fmla="*/ 1499906 w 1618451"/>
                <a:gd name="connsiteY262" fmla="*/ 243525 h 602926"/>
                <a:gd name="connsiteX263" fmla="*/ 1498646 w 1618451"/>
                <a:gd name="connsiteY263" fmla="*/ 243525 h 602926"/>
                <a:gd name="connsiteX264" fmla="*/ 1498646 w 1618451"/>
                <a:gd name="connsiteY264" fmla="*/ 244746 h 602926"/>
                <a:gd name="connsiteX265" fmla="*/ 1497386 w 1618451"/>
                <a:gd name="connsiteY265" fmla="*/ 244746 h 602926"/>
                <a:gd name="connsiteX266" fmla="*/ 1497386 w 1618451"/>
                <a:gd name="connsiteY266" fmla="*/ 245966 h 602926"/>
                <a:gd name="connsiteX267" fmla="*/ 1496126 w 1618451"/>
                <a:gd name="connsiteY267" fmla="*/ 245966 h 602926"/>
                <a:gd name="connsiteX268" fmla="*/ 1494866 w 1618451"/>
                <a:gd name="connsiteY268" fmla="*/ 245966 h 602926"/>
                <a:gd name="connsiteX269" fmla="*/ 1493606 w 1618451"/>
                <a:gd name="connsiteY269" fmla="*/ 247187 h 602926"/>
                <a:gd name="connsiteX270" fmla="*/ 1493606 w 1618451"/>
                <a:gd name="connsiteY270" fmla="*/ 248408 h 602926"/>
                <a:gd name="connsiteX271" fmla="*/ 1492346 w 1618451"/>
                <a:gd name="connsiteY271" fmla="*/ 248408 h 602926"/>
                <a:gd name="connsiteX272" fmla="*/ 1491086 w 1618451"/>
                <a:gd name="connsiteY272" fmla="*/ 248408 h 602926"/>
                <a:gd name="connsiteX273" fmla="*/ 1491086 w 1618451"/>
                <a:gd name="connsiteY273" fmla="*/ 249628 h 602926"/>
                <a:gd name="connsiteX274" fmla="*/ 1489826 w 1618451"/>
                <a:gd name="connsiteY274" fmla="*/ 250849 h 602926"/>
                <a:gd name="connsiteX275" fmla="*/ 1488566 w 1618451"/>
                <a:gd name="connsiteY275" fmla="*/ 250849 h 602926"/>
                <a:gd name="connsiteX276" fmla="*/ 1487306 w 1618451"/>
                <a:gd name="connsiteY276" fmla="*/ 252070 h 602926"/>
                <a:gd name="connsiteX277" fmla="*/ 1486046 w 1618451"/>
                <a:gd name="connsiteY277" fmla="*/ 252070 h 602926"/>
                <a:gd name="connsiteX278" fmla="*/ 1484788 w 1618451"/>
                <a:gd name="connsiteY278" fmla="*/ 253290 h 602926"/>
                <a:gd name="connsiteX279" fmla="*/ 1483528 w 1618451"/>
                <a:gd name="connsiteY279" fmla="*/ 253290 h 602926"/>
                <a:gd name="connsiteX280" fmla="*/ 1483528 w 1618451"/>
                <a:gd name="connsiteY280" fmla="*/ 254511 h 602926"/>
                <a:gd name="connsiteX281" fmla="*/ 1482268 w 1618451"/>
                <a:gd name="connsiteY281" fmla="*/ 254511 h 602926"/>
                <a:gd name="connsiteX282" fmla="*/ 1420534 w 1618451"/>
                <a:gd name="connsiteY282" fmla="*/ 289910 h 602926"/>
                <a:gd name="connsiteX283" fmla="*/ 1411716 w 1618451"/>
                <a:gd name="connsiteY283" fmla="*/ 274042 h 602926"/>
                <a:gd name="connsiteX284" fmla="*/ 1535182 w 1618451"/>
                <a:gd name="connsiteY284" fmla="*/ 192257 h 602926"/>
                <a:gd name="connsiteX285" fmla="*/ 614590 w 1618451"/>
                <a:gd name="connsiteY285" fmla="*/ 137323 h 602926"/>
                <a:gd name="connsiteX286" fmla="*/ 619492 w 1618451"/>
                <a:gd name="connsiteY286" fmla="*/ 154102 h 602926"/>
                <a:gd name="connsiteX287" fmla="*/ 479758 w 1618451"/>
                <a:gd name="connsiteY287" fmla="*/ 202042 h 602926"/>
                <a:gd name="connsiteX288" fmla="*/ 472404 w 1618451"/>
                <a:gd name="connsiteY288" fmla="*/ 184064 h 602926"/>
                <a:gd name="connsiteX289" fmla="*/ 533690 w 1618451"/>
                <a:gd name="connsiteY289" fmla="*/ 162491 h 602926"/>
                <a:gd name="connsiteX290" fmla="*/ 536142 w 1618451"/>
                <a:gd name="connsiteY290" fmla="*/ 161293 h 602926"/>
                <a:gd name="connsiteX291" fmla="*/ 538594 w 1618451"/>
                <a:gd name="connsiteY291" fmla="*/ 161293 h 602926"/>
                <a:gd name="connsiteX292" fmla="*/ 539820 w 1618451"/>
                <a:gd name="connsiteY292" fmla="*/ 161293 h 602926"/>
                <a:gd name="connsiteX293" fmla="*/ 539820 w 1618451"/>
                <a:gd name="connsiteY293" fmla="*/ 160094 h 602926"/>
                <a:gd name="connsiteX294" fmla="*/ 541046 w 1618451"/>
                <a:gd name="connsiteY294" fmla="*/ 160094 h 602926"/>
                <a:gd name="connsiteX295" fmla="*/ 542270 w 1618451"/>
                <a:gd name="connsiteY295" fmla="*/ 160094 h 602926"/>
                <a:gd name="connsiteX296" fmla="*/ 543496 w 1618451"/>
                <a:gd name="connsiteY296" fmla="*/ 160094 h 602926"/>
                <a:gd name="connsiteX297" fmla="*/ 543496 w 1618451"/>
                <a:gd name="connsiteY297" fmla="*/ 158896 h 602926"/>
                <a:gd name="connsiteX298" fmla="*/ 544722 w 1618451"/>
                <a:gd name="connsiteY298" fmla="*/ 158896 h 602926"/>
                <a:gd name="connsiteX299" fmla="*/ 545948 w 1618451"/>
                <a:gd name="connsiteY299" fmla="*/ 158896 h 602926"/>
                <a:gd name="connsiteX300" fmla="*/ 545948 w 1618451"/>
                <a:gd name="connsiteY300" fmla="*/ 157697 h 602926"/>
                <a:gd name="connsiteX301" fmla="*/ 547174 w 1618451"/>
                <a:gd name="connsiteY301" fmla="*/ 157697 h 602926"/>
                <a:gd name="connsiteX302" fmla="*/ 548400 w 1618451"/>
                <a:gd name="connsiteY302" fmla="*/ 157697 h 602926"/>
                <a:gd name="connsiteX303" fmla="*/ 549626 w 1618451"/>
                <a:gd name="connsiteY303" fmla="*/ 157697 h 602926"/>
                <a:gd name="connsiteX304" fmla="*/ 550852 w 1618451"/>
                <a:gd name="connsiteY304" fmla="*/ 156499 h 602926"/>
                <a:gd name="connsiteX305" fmla="*/ 552076 w 1618451"/>
                <a:gd name="connsiteY305" fmla="*/ 156499 h 602926"/>
                <a:gd name="connsiteX306" fmla="*/ 553302 w 1618451"/>
                <a:gd name="connsiteY306" fmla="*/ 155300 h 602926"/>
                <a:gd name="connsiteX307" fmla="*/ 554528 w 1618451"/>
                <a:gd name="connsiteY307" fmla="*/ 155300 h 602926"/>
                <a:gd name="connsiteX308" fmla="*/ 555754 w 1618451"/>
                <a:gd name="connsiteY308" fmla="*/ 155300 h 602926"/>
                <a:gd name="connsiteX309" fmla="*/ 556980 w 1618451"/>
                <a:gd name="connsiteY309" fmla="*/ 154102 h 602926"/>
                <a:gd name="connsiteX310" fmla="*/ 558206 w 1618451"/>
                <a:gd name="connsiteY310" fmla="*/ 154102 h 602926"/>
                <a:gd name="connsiteX311" fmla="*/ 559432 w 1618451"/>
                <a:gd name="connsiteY311" fmla="*/ 154102 h 602926"/>
                <a:gd name="connsiteX312" fmla="*/ 614590 w 1618451"/>
                <a:gd name="connsiteY312" fmla="*/ 137323 h 602926"/>
                <a:gd name="connsiteX313" fmla="*/ 862856 w 1618451"/>
                <a:gd name="connsiteY313" fmla="*/ 65917 h 602926"/>
                <a:gd name="connsiteX314" fmla="*/ 866638 w 1618451"/>
                <a:gd name="connsiteY314" fmla="*/ 86486 h 602926"/>
                <a:gd name="connsiteX315" fmla="*/ 760740 w 1618451"/>
                <a:gd name="connsiteY315" fmla="*/ 113482 h 602926"/>
                <a:gd name="connsiteX316" fmla="*/ 719138 w 1618451"/>
                <a:gd name="connsiteY316" fmla="*/ 125052 h 602926"/>
                <a:gd name="connsiteX317" fmla="*/ 714096 w 1618451"/>
                <a:gd name="connsiteY317" fmla="*/ 104484 h 602926"/>
                <a:gd name="connsiteX318" fmla="*/ 716616 w 1618451"/>
                <a:gd name="connsiteY318" fmla="*/ 104484 h 602926"/>
                <a:gd name="connsiteX319" fmla="*/ 717878 w 1618451"/>
                <a:gd name="connsiteY319" fmla="*/ 104484 h 602926"/>
                <a:gd name="connsiteX320" fmla="*/ 719138 w 1618451"/>
                <a:gd name="connsiteY320" fmla="*/ 103198 h 602926"/>
                <a:gd name="connsiteX321" fmla="*/ 720398 w 1618451"/>
                <a:gd name="connsiteY321" fmla="*/ 103198 h 602926"/>
                <a:gd name="connsiteX322" fmla="*/ 741830 w 1618451"/>
                <a:gd name="connsiteY322" fmla="*/ 96770 h 602926"/>
                <a:gd name="connsiteX323" fmla="*/ 743090 w 1618451"/>
                <a:gd name="connsiteY323" fmla="*/ 96770 h 602926"/>
                <a:gd name="connsiteX324" fmla="*/ 744352 w 1618451"/>
                <a:gd name="connsiteY324" fmla="*/ 96770 h 602926"/>
                <a:gd name="connsiteX325" fmla="*/ 745612 w 1618451"/>
                <a:gd name="connsiteY325" fmla="*/ 96770 h 602926"/>
                <a:gd name="connsiteX326" fmla="*/ 746872 w 1618451"/>
                <a:gd name="connsiteY326" fmla="*/ 96770 h 602926"/>
                <a:gd name="connsiteX327" fmla="*/ 746872 w 1618451"/>
                <a:gd name="connsiteY327" fmla="*/ 95485 h 602926"/>
                <a:gd name="connsiteX328" fmla="*/ 748134 w 1618451"/>
                <a:gd name="connsiteY328" fmla="*/ 95485 h 602926"/>
                <a:gd name="connsiteX329" fmla="*/ 749394 w 1618451"/>
                <a:gd name="connsiteY329" fmla="*/ 95485 h 602926"/>
                <a:gd name="connsiteX330" fmla="*/ 755698 w 1618451"/>
                <a:gd name="connsiteY330" fmla="*/ 94199 h 602926"/>
                <a:gd name="connsiteX331" fmla="*/ 755698 w 1618451"/>
                <a:gd name="connsiteY331" fmla="*/ 92914 h 602926"/>
                <a:gd name="connsiteX332" fmla="*/ 756958 w 1618451"/>
                <a:gd name="connsiteY332" fmla="*/ 92914 h 602926"/>
                <a:gd name="connsiteX333" fmla="*/ 758220 w 1618451"/>
                <a:gd name="connsiteY333" fmla="*/ 92914 h 602926"/>
                <a:gd name="connsiteX334" fmla="*/ 759480 w 1618451"/>
                <a:gd name="connsiteY334" fmla="*/ 92914 h 602926"/>
                <a:gd name="connsiteX335" fmla="*/ 760740 w 1618451"/>
                <a:gd name="connsiteY335" fmla="*/ 92914 h 602926"/>
                <a:gd name="connsiteX336" fmla="*/ 762002 w 1618451"/>
                <a:gd name="connsiteY336" fmla="*/ 91628 h 602926"/>
                <a:gd name="connsiteX337" fmla="*/ 790996 w 1618451"/>
                <a:gd name="connsiteY337" fmla="*/ 83915 h 602926"/>
                <a:gd name="connsiteX338" fmla="*/ 792258 w 1618451"/>
                <a:gd name="connsiteY338" fmla="*/ 83915 h 602926"/>
                <a:gd name="connsiteX339" fmla="*/ 793518 w 1618451"/>
                <a:gd name="connsiteY339" fmla="*/ 83915 h 602926"/>
                <a:gd name="connsiteX340" fmla="*/ 793518 w 1618451"/>
                <a:gd name="connsiteY340" fmla="*/ 82629 h 602926"/>
                <a:gd name="connsiteX341" fmla="*/ 794780 w 1618451"/>
                <a:gd name="connsiteY341" fmla="*/ 82629 h 602926"/>
                <a:gd name="connsiteX342" fmla="*/ 796040 w 1618451"/>
                <a:gd name="connsiteY342" fmla="*/ 82629 h 602926"/>
                <a:gd name="connsiteX343" fmla="*/ 797300 w 1618451"/>
                <a:gd name="connsiteY343" fmla="*/ 82629 h 602926"/>
                <a:gd name="connsiteX344" fmla="*/ 798562 w 1618451"/>
                <a:gd name="connsiteY344" fmla="*/ 82629 h 602926"/>
                <a:gd name="connsiteX345" fmla="*/ 799822 w 1618451"/>
                <a:gd name="connsiteY345" fmla="*/ 82629 h 602926"/>
                <a:gd name="connsiteX346" fmla="*/ 799822 w 1618451"/>
                <a:gd name="connsiteY346" fmla="*/ 81344 h 602926"/>
                <a:gd name="connsiteX347" fmla="*/ 801082 w 1618451"/>
                <a:gd name="connsiteY347" fmla="*/ 81344 h 602926"/>
                <a:gd name="connsiteX348" fmla="*/ 802344 w 1618451"/>
                <a:gd name="connsiteY348" fmla="*/ 81344 h 602926"/>
                <a:gd name="connsiteX349" fmla="*/ 802344 w 1618451"/>
                <a:gd name="connsiteY349" fmla="*/ 80058 h 602926"/>
                <a:gd name="connsiteX350" fmla="*/ 803604 w 1618451"/>
                <a:gd name="connsiteY350" fmla="*/ 80058 h 602926"/>
                <a:gd name="connsiteX351" fmla="*/ 862856 w 1618451"/>
                <a:gd name="connsiteY351" fmla="*/ 65917 h 602926"/>
                <a:gd name="connsiteX352" fmla="*/ 1540816 w 1618451"/>
                <a:gd name="connsiteY352" fmla="*/ 27462 h 602926"/>
                <a:gd name="connsiteX353" fmla="*/ 1612984 w 1618451"/>
                <a:gd name="connsiteY353" fmla="*/ 78533 h 602926"/>
                <a:gd name="connsiteX354" fmla="*/ 1612984 w 1618451"/>
                <a:gd name="connsiteY354" fmla="*/ 79779 h 602926"/>
                <a:gd name="connsiteX355" fmla="*/ 1614228 w 1618451"/>
                <a:gd name="connsiteY355" fmla="*/ 79779 h 602926"/>
                <a:gd name="connsiteX356" fmla="*/ 1614228 w 1618451"/>
                <a:gd name="connsiteY356" fmla="*/ 81024 h 602926"/>
                <a:gd name="connsiteX357" fmla="*/ 1614228 w 1618451"/>
                <a:gd name="connsiteY357" fmla="*/ 82270 h 602926"/>
                <a:gd name="connsiteX358" fmla="*/ 1614228 w 1618451"/>
                <a:gd name="connsiteY358" fmla="*/ 83516 h 602926"/>
                <a:gd name="connsiteX359" fmla="*/ 1615472 w 1618451"/>
                <a:gd name="connsiteY359" fmla="*/ 83516 h 602926"/>
                <a:gd name="connsiteX360" fmla="*/ 1615472 w 1618451"/>
                <a:gd name="connsiteY360" fmla="*/ 84761 h 602926"/>
                <a:gd name="connsiteX361" fmla="*/ 1615472 w 1618451"/>
                <a:gd name="connsiteY361" fmla="*/ 86007 h 602926"/>
                <a:gd name="connsiteX362" fmla="*/ 1616718 w 1618451"/>
                <a:gd name="connsiteY362" fmla="*/ 86007 h 602926"/>
                <a:gd name="connsiteX363" fmla="*/ 1616718 w 1618451"/>
                <a:gd name="connsiteY363" fmla="*/ 87253 h 602926"/>
                <a:gd name="connsiteX364" fmla="*/ 1616718 w 1618451"/>
                <a:gd name="connsiteY364" fmla="*/ 88498 h 602926"/>
                <a:gd name="connsiteX365" fmla="*/ 1616718 w 1618451"/>
                <a:gd name="connsiteY365" fmla="*/ 89744 h 602926"/>
                <a:gd name="connsiteX366" fmla="*/ 1616718 w 1618451"/>
                <a:gd name="connsiteY366" fmla="*/ 90990 h 602926"/>
                <a:gd name="connsiteX367" fmla="*/ 1615472 w 1618451"/>
                <a:gd name="connsiteY367" fmla="*/ 122131 h 602926"/>
                <a:gd name="connsiteX368" fmla="*/ 1614228 w 1618451"/>
                <a:gd name="connsiteY368" fmla="*/ 124622 h 602926"/>
                <a:gd name="connsiteX369" fmla="*/ 1614228 w 1618451"/>
                <a:gd name="connsiteY369" fmla="*/ 125868 h 602926"/>
                <a:gd name="connsiteX370" fmla="*/ 1614228 w 1618451"/>
                <a:gd name="connsiteY370" fmla="*/ 127113 h 602926"/>
                <a:gd name="connsiteX371" fmla="*/ 1614228 w 1618451"/>
                <a:gd name="connsiteY371" fmla="*/ 128359 h 602926"/>
                <a:gd name="connsiteX372" fmla="*/ 1612984 w 1618451"/>
                <a:gd name="connsiteY372" fmla="*/ 128359 h 602926"/>
                <a:gd name="connsiteX373" fmla="*/ 1612984 w 1618451"/>
                <a:gd name="connsiteY373" fmla="*/ 129604 h 602926"/>
                <a:gd name="connsiteX374" fmla="*/ 1609252 w 1618451"/>
                <a:gd name="connsiteY374" fmla="*/ 137078 h 602926"/>
                <a:gd name="connsiteX375" fmla="*/ 1591832 w 1618451"/>
                <a:gd name="connsiteY375" fmla="*/ 128359 h 602926"/>
                <a:gd name="connsiteX376" fmla="*/ 1596808 w 1618451"/>
                <a:gd name="connsiteY376" fmla="*/ 93481 h 602926"/>
                <a:gd name="connsiteX377" fmla="*/ 1589342 w 1618451"/>
                <a:gd name="connsiteY377" fmla="*/ 77288 h 602926"/>
                <a:gd name="connsiteX378" fmla="*/ 876370 w 1618451"/>
                <a:gd name="connsiteY378" fmla="*/ 269116 h 602926"/>
                <a:gd name="connsiteX379" fmla="*/ 821622 w 1618451"/>
                <a:gd name="connsiteY379" fmla="*/ 350083 h 602926"/>
                <a:gd name="connsiteX380" fmla="*/ 730788 w 1618451"/>
                <a:gd name="connsiteY380" fmla="*/ 297766 h 602926"/>
                <a:gd name="connsiteX381" fmla="*/ 783048 w 1618451"/>
                <a:gd name="connsiteY381" fmla="*/ 206834 h 602926"/>
                <a:gd name="connsiteX382" fmla="*/ 870148 w 1618451"/>
                <a:gd name="connsiteY382" fmla="*/ 250431 h 602926"/>
                <a:gd name="connsiteX383" fmla="*/ 1569434 w 1618451"/>
                <a:gd name="connsiteY383" fmla="*/ 62340 h 602926"/>
                <a:gd name="connsiteX384" fmla="*/ 1534594 w 1618451"/>
                <a:gd name="connsiteY384" fmla="*/ 46147 h 602926"/>
                <a:gd name="connsiteX385" fmla="*/ 1105844 w 1618451"/>
                <a:gd name="connsiteY385" fmla="*/ 21974 h 602926"/>
                <a:gd name="connsiteX386" fmla="*/ 1108344 w 1618451"/>
                <a:gd name="connsiteY386" fmla="*/ 42789 h 602926"/>
                <a:gd name="connsiteX387" fmla="*/ 960792 w 1618451"/>
                <a:gd name="connsiteY387" fmla="*/ 70109 h 602926"/>
                <a:gd name="connsiteX388" fmla="*/ 955792 w 1618451"/>
                <a:gd name="connsiteY388" fmla="*/ 49294 h 602926"/>
                <a:gd name="connsiteX389" fmla="*/ 995806 w 1618451"/>
                <a:gd name="connsiteY389" fmla="*/ 41488 h 602926"/>
                <a:gd name="connsiteX390" fmla="*/ 997056 w 1618451"/>
                <a:gd name="connsiteY390" fmla="*/ 41488 h 602926"/>
                <a:gd name="connsiteX391" fmla="*/ 998306 w 1618451"/>
                <a:gd name="connsiteY391" fmla="*/ 41488 h 602926"/>
                <a:gd name="connsiteX392" fmla="*/ 999556 w 1618451"/>
                <a:gd name="connsiteY392" fmla="*/ 41488 h 602926"/>
                <a:gd name="connsiteX393" fmla="*/ 1000806 w 1618451"/>
                <a:gd name="connsiteY393" fmla="*/ 41488 h 602926"/>
                <a:gd name="connsiteX394" fmla="*/ 1002058 w 1618451"/>
                <a:gd name="connsiteY394" fmla="*/ 41488 h 602926"/>
                <a:gd name="connsiteX395" fmla="*/ 1002058 w 1618451"/>
                <a:gd name="connsiteY395" fmla="*/ 40187 h 602926"/>
                <a:gd name="connsiteX396" fmla="*/ 1003308 w 1618451"/>
                <a:gd name="connsiteY396" fmla="*/ 40187 h 602926"/>
                <a:gd name="connsiteX397" fmla="*/ 1004558 w 1618451"/>
                <a:gd name="connsiteY397" fmla="*/ 40187 h 602926"/>
                <a:gd name="connsiteX398" fmla="*/ 1005808 w 1618451"/>
                <a:gd name="connsiteY398" fmla="*/ 40187 h 602926"/>
                <a:gd name="connsiteX399" fmla="*/ 1007060 w 1618451"/>
                <a:gd name="connsiteY399" fmla="*/ 40187 h 602926"/>
                <a:gd name="connsiteX400" fmla="*/ 1007060 w 1618451"/>
                <a:gd name="connsiteY400" fmla="*/ 38886 h 602926"/>
                <a:gd name="connsiteX401" fmla="*/ 1008310 w 1618451"/>
                <a:gd name="connsiteY401" fmla="*/ 38886 h 602926"/>
                <a:gd name="connsiteX402" fmla="*/ 1009560 w 1618451"/>
                <a:gd name="connsiteY402" fmla="*/ 38886 h 602926"/>
                <a:gd name="connsiteX403" fmla="*/ 1010810 w 1618451"/>
                <a:gd name="connsiteY403" fmla="*/ 38886 h 602926"/>
                <a:gd name="connsiteX404" fmla="*/ 1012060 w 1618451"/>
                <a:gd name="connsiteY404" fmla="*/ 38886 h 602926"/>
                <a:gd name="connsiteX405" fmla="*/ 1013312 w 1618451"/>
                <a:gd name="connsiteY405" fmla="*/ 38886 h 602926"/>
                <a:gd name="connsiteX406" fmla="*/ 1014562 w 1618451"/>
                <a:gd name="connsiteY406" fmla="*/ 38886 h 602926"/>
                <a:gd name="connsiteX407" fmla="*/ 1014562 w 1618451"/>
                <a:gd name="connsiteY407" fmla="*/ 37585 h 602926"/>
                <a:gd name="connsiteX408" fmla="*/ 1015812 w 1618451"/>
                <a:gd name="connsiteY408" fmla="*/ 37585 h 602926"/>
                <a:gd name="connsiteX409" fmla="*/ 1017062 w 1618451"/>
                <a:gd name="connsiteY409" fmla="*/ 37585 h 602926"/>
                <a:gd name="connsiteX410" fmla="*/ 1018312 w 1618451"/>
                <a:gd name="connsiteY410" fmla="*/ 37585 h 602926"/>
                <a:gd name="connsiteX411" fmla="*/ 1019564 w 1618451"/>
                <a:gd name="connsiteY411" fmla="*/ 37585 h 602926"/>
                <a:gd name="connsiteX412" fmla="*/ 1019564 w 1618451"/>
                <a:gd name="connsiteY412" fmla="*/ 36284 h 602926"/>
                <a:gd name="connsiteX413" fmla="*/ 1020814 w 1618451"/>
                <a:gd name="connsiteY413" fmla="*/ 36284 h 602926"/>
                <a:gd name="connsiteX414" fmla="*/ 1022064 w 1618451"/>
                <a:gd name="connsiteY414" fmla="*/ 36284 h 602926"/>
                <a:gd name="connsiteX415" fmla="*/ 1025816 w 1618451"/>
                <a:gd name="connsiteY415" fmla="*/ 36284 h 602926"/>
                <a:gd name="connsiteX416" fmla="*/ 1027066 w 1618451"/>
                <a:gd name="connsiteY416" fmla="*/ 36284 h 602926"/>
                <a:gd name="connsiteX417" fmla="*/ 1028316 w 1618451"/>
                <a:gd name="connsiteY417" fmla="*/ 34983 h 602926"/>
                <a:gd name="connsiteX418" fmla="*/ 1029566 w 1618451"/>
                <a:gd name="connsiteY418" fmla="*/ 34983 h 602926"/>
                <a:gd name="connsiteX419" fmla="*/ 1030818 w 1618451"/>
                <a:gd name="connsiteY419" fmla="*/ 34983 h 602926"/>
                <a:gd name="connsiteX420" fmla="*/ 1032068 w 1618451"/>
                <a:gd name="connsiteY420" fmla="*/ 34983 h 602926"/>
                <a:gd name="connsiteX421" fmla="*/ 1033318 w 1618451"/>
                <a:gd name="connsiteY421" fmla="*/ 34983 h 602926"/>
                <a:gd name="connsiteX422" fmla="*/ 1034568 w 1618451"/>
                <a:gd name="connsiteY422" fmla="*/ 34983 h 602926"/>
                <a:gd name="connsiteX423" fmla="*/ 1035820 w 1618451"/>
                <a:gd name="connsiteY423" fmla="*/ 34983 h 602926"/>
                <a:gd name="connsiteX424" fmla="*/ 1037070 w 1618451"/>
                <a:gd name="connsiteY424" fmla="*/ 34983 h 602926"/>
                <a:gd name="connsiteX425" fmla="*/ 1037070 w 1618451"/>
                <a:gd name="connsiteY425" fmla="*/ 33683 h 602926"/>
                <a:gd name="connsiteX426" fmla="*/ 1038320 w 1618451"/>
                <a:gd name="connsiteY426" fmla="*/ 33683 h 602926"/>
                <a:gd name="connsiteX427" fmla="*/ 1039570 w 1618451"/>
                <a:gd name="connsiteY427" fmla="*/ 33683 h 602926"/>
                <a:gd name="connsiteX428" fmla="*/ 1040820 w 1618451"/>
                <a:gd name="connsiteY428" fmla="*/ 33683 h 602926"/>
                <a:gd name="connsiteX429" fmla="*/ 1042072 w 1618451"/>
                <a:gd name="connsiteY429" fmla="*/ 33683 h 602926"/>
                <a:gd name="connsiteX430" fmla="*/ 1043322 w 1618451"/>
                <a:gd name="connsiteY430" fmla="*/ 33683 h 602926"/>
                <a:gd name="connsiteX431" fmla="*/ 1044572 w 1618451"/>
                <a:gd name="connsiteY431" fmla="*/ 33683 h 602926"/>
                <a:gd name="connsiteX432" fmla="*/ 1045822 w 1618451"/>
                <a:gd name="connsiteY432" fmla="*/ 33683 h 602926"/>
                <a:gd name="connsiteX433" fmla="*/ 1047074 w 1618451"/>
                <a:gd name="connsiteY433" fmla="*/ 32382 h 602926"/>
                <a:gd name="connsiteX434" fmla="*/ 1048324 w 1618451"/>
                <a:gd name="connsiteY434" fmla="*/ 32382 h 602926"/>
                <a:gd name="connsiteX435" fmla="*/ 1049574 w 1618451"/>
                <a:gd name="connsiteY435" fmla="*/ 32382 h 602926"/>
                <a:gd name="connsiteX436" fmla="*/ 1050824 w 1618451"/>
                <a:gd name="connsiteY436" fmla="*/ 32382 h 602926"/>
                <a:gd name="connsiteX437" fmla="*/ 1050824 w 1618451"/>
                <a:gd name="connsiteY437" fmla="*/ 31081 h 602926"/>
                <a:gd name="connsiteX438" fmla="*/ 1052074 w 1618451"/>
                <a:gd name="connsiteY438" fmla="*/ 31081 h 602926"/>
                <a:gd name="connsiteX439" fmla="*/ 1053326 w 1618451"/>
                <a:gd name="connsiteY439" fmla="*/ 31081 h 602926"/>
                <a:gd name="connsiteX440" fmla="*/ 1054576 w 1618451"/>
                <a:gd name="connsiteY440" fmla="*/ 31081 h 602926"/>
                <a:gd name="connsiteX441" fmla="*/ 1055826 w 1618451"/>
                <a:gd name="connsiteY441" fmla="*/ 31081 h 602926"/>
                <a:gd name="connsiteX442" fmla="*/ 1058328 w 1618451"/>
                <a:gd name="connsiteY442" fmla="*/ 31081 h 602926"/>
                <a:gd name="connsiteX443" fmla="*/ 1105844 w 1618451"/>
                <a:gd name="connsiteY443" fmla="*/ 21974 h 602926"/>
                <a:gd name="connsiteX444" fmla="*/ 1352480 w 1618451"/>
                <a:gd name="connsiteY444" fmla="*/ 0 h 602926"/>
                <a:gd name="connsiteX445" fmla="*/ 1353726 w 1618451"/>
                <a:gd name="connsiteY445" fmla="*/ 0 h 602926"/>
                <a:gd name="connsiteX446" fmla="*/ 1354972 w 1618451"/>
                <a:gd name="connsiteY446" fmla="*/ 0 h 602926"/>
                <a:gd name="connsiteX447" fmla="*/ 1356218 w 1618451"/>
                <a:gd name="connsiteY447" fmla="*/ 0 h 602926"/>
                <a:gd name="connsiteX448" fmla="*/ 1357464 w 1618451"/>
                <a:gd name="connsiteY448" fmla="*/ 0 h 602926"/>
                <a:gd name="connsiteX449" fmla="*/ 1358710 w 1618451"/>
                <a:gd name="connsiteY449" fmla="*/ 0 h 602926"/>
                <a:gd name="connsiteX450" fmla="*/ 1417264 w 1618451"/>
                <a:gd name="connsiteY450" fmla="*/ 1194 h 602926"/>
                <a:gd name="connsiteX451" fmla="*/ 1418510 w 1618451"/>
                <a:gd name="connsiteY451" fmla="*/ 1194 h 602926"/>
                <a:gd name="connsiteX452" fmla="*/ 1419756 w 1618451"/>
                <a:gd name="connsiteY452" fmla="*/ 1194 h 602926"/>
                <a:gd name="connsiteX453" fmla="*/ 1422246 w 1618451"/>
                <a:gd name="connsiteY453" fmla="*/ 1194 h 602926"/>
                <a:gd name="connsiteX454" fmla="*/ 1443426 w 1618451"/>
                <a:gd name="connsiteY454" fmla="*/ 3582 h 602926"/>
                <a:gd name="connsiteX455" fmla="*/ 1440934 w 1618451"/>
                <a:gd name="connsiteY455" fmla="*/ 22688 h 602926"/>
                <a:gd name="connsiteX456" fmla="*/ 1354972 w 1618451"/>
                <a:gd name="connsiteY456" fmla="*/ 17911 h 602926"/>
                <a:gd name="connsiteX457" fmla="*/ 1353726 w 1618451"/>
                <a:gd name="connsiteY457" fmla="*/ 17911 h 602926"/>
                <a:gd name="connsiteX458" fmla="*/ 1204224 w 1618451"/>
                <a:gd name="connsiteY458" fmla="*/ 26270 h 602926"/>
                <a:gd name="connsiteX459" fmla="*/ 1202980 w 1618451"/>
                <a:gd name="connsiteY459" fmla="*/ 7165 h 602926"/>
                <a:gd name="connsiteX460" fmla="*/ 1352480 w 1618451"/>
                <a:gd name="connsiteY460" fmla="*/ 0 h 60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Lst>
              <a:rect l="l" t="t" r="r" b="b"/>
              <a:pathLst>
                <a:path w="1618451" h="602926">
                  <a:moveTo>
                    <a:pt x="371025" y="576768"/>
                  </a:moveTo>
                  <a:lnTo>
                    <a:pt x="372276" y="597694"/>
                  </a:lnTo>
                  <a:cubicBezTo>
                    <a:pt x="353519" y="600310"/>
                    <a:pt x="336013" y="600310"/>
                    <a:pt x="318507" y="601618"/>
                  </a:cubicBezTo>
                  <a:lnTo>
                    <a:pt x="317256" y="601618"/>
                  </a:lnTo>
                  <a:lnTo>
                    <a:pt x="316006" y="601618"/>
                  </a:lnTo>
                  <a:lnTo>
                    <a:pt x="314755" y="601618"/>
                  </a:lnTo>
                  <a:lnTo>
                    <a:pt x="313505" y="602926"/>
                  </a:lnTo>
                  <a:lnTo>
                    <a:pt x="312254" y="602926"/>
                  </a:lnTo>
                  <a:cubicBezTo>
                    <a:pt x="311004" y="602926"/>
                    <a:pt x="311004" y="602926"/>
                    <a:pt x="311004" y="602926"/>
                  </a:cubicBezTo>
                  <a:cubicBezTo>
                    <a:pt x="311004" y="602926"/>
                    <a:pt x="311004" y="602926"/>
                    <a:pt x="309754" y="602926"/>
                  </a:cubicBezTo>
                  <a:cubicBezTo>
                    <a:pt x="309754" y="602926"/>
                    <a:pt x="309754" y="602926"/>
                    <a:pt x="308503" y="602926"/>
                  </a:cubicBezTo>
                  <a:lnTo>
                    <a:pt x="307253" y="602926"/>
                  </a:lnTo>
                  <a:lnTo>
                    <a:pt x="306002" y="602926"/>
                  </a:lnTo>
                  <a:cubicBezTo>
                    <a:pt x="304752" y="602926"/>
                    <a:pt x="304752" y="602926"/>
                    <a:pt x="304752" y="602926"/>
                  </a:cubicBezTo>
                  <a:cubicBezTo>
                    <a:pt x="304752" y="602926"/>
                    <a:pt x="304752" y="602926"/>
                    <a:pt x="303501" y="602926"/>
                  </a:cubicBezTo>
                  <a:lnTo>
                    <a:pt x="302251" y="602926"/>
                  </a:lnTo>
                  <a:cubicBezTo>
                    <a:pt x="301001" y="602926"/>
                    <a:pt x="301001" y="602926"/>
                    <a:pt x="301001" y="602926"/>
                  </a:cubicBezTo>
                  <a:cubicBezTo>
                    <a:pt x="301001" y="602926"/>
                    <a:pt x="301001" y="602926"/>
                    <a:pt x="299750" y="602926"/>
                  </a:cubicBezTo>
                  <a:lnTo>
                    <a:pt x="298500" y="602926"/>
                  </a:lnTo>
                  <a:lnTo>
                    <a:pt x="297249" y="602926"/>
                  </a:lnTo>
                  <a:lnTo>
                    <a:pt x="295999" y="602926"/>
                  </a:lnTo>
                  <a:cubicBezTo>
                    <a:pt x="294748" y="602926"/>
                    <a:pt x="294748" y="602926"/>
                    <a:pt x="294748" y="602926"/>
                  </a:cubicBezTo>
                  <a:lnTo>
                    <a:pt x="293498" y="602926"/>
                  </a:lnTo>
                  <a:lnTo>
                    <a:pt x="292247" y="602926"/>
                  </a:lnTo>
                  <a:lnTo>
                    <a:pt x="290997" y="602926"/>
                  </a:lnTo>
                  <a:cubicBezTo>
                    <a:pt x="289747" y="602926"/>
                    <a:pt x="289747" y="602926"/>
                    <a:pt x="289747" y="602926"/>
                  </a:cubicBezTo>
                  <a:lnTo>
                    <a:pt x="288496" y="602926"/>
                  </a:lnTo>
                  <a:lnTo>
                    <a:pt x="287246" y="602926"/>
                  </a:lnTo>
                  <a:lnTo>
                    <a:pt x="285995" y="602926"/>
                  </a:lnTo>
                  <a:lnTo>
                    <a:pt x="284745" y="602926"/>
                  </a:lnTo>
                  <a:lnTo>
                    <a:pt x="283494" y="602926"/>
                  </a:lnTo>
                  <a:lnTo>
                    <a:pt x="282244" y="602926"/>
                  </a:lnTo>
                  <a:lnTo>
                    <a:pt x="280994" y="602926"/>
                  </a:lnTo>
                  <a:lnTo>
                    <a:pt x="279743" y="602926"/>
                  </a:lnTo>
                  <a:lnTo>
                    <a:pt x="278493" y="602926"/>
                  </a:lnTo>
                  <a:lnTo>
                    <a:pt x="277242" y="602926"/>
                  </a:lnTo>
                  <a:lnTo>
                    <a:pt x="275992" y="602926"/>
                  </a:lnTo>
                  <a:lnTo>
                    <a:pt x="274741" y="602926"/>
                  </a:lnTo>
                  <a:lnTo>
                    <a:pt x="273491" y="602926"/>
                  </a:lnTo>
                  <a:lnTo>
                    <a:pt x="272240" y="602926"/>
                  </a:lnTo>
                  <a:cubicBezTo>
                    <a:pt x="270990" y="602926"/>
                    <a:pt x="270990" y="602926"/>
                    <a:pt x="270990" y="602926"/>
                  </a:cubicBezTo>
                  <a:lnTo>
                    <a:pt x="269740" y="602926"/>
                  </a:lnTo>
                  <a:lnTo>
                    <a:pt x="268489" y="602926"/>
                  </a:lnTo>
                  <a:lnTo>
                    <a:pt x="267239" y="602926"/>
                  </a:lnTo>
                  <a:lnTo>
                    <a:pt x="265988" y="602926"/>
                  </a:lnTo>
                  <a:lnTo>
                    <a:pt x="264738" y="602926"/>
                  </a:lnTo>
                  <a:lnTo>
                    <a:pt x="263487" y="602926"/>
                  </a:lnTo>
                  <a:lnTo>
                    <a:pt x="262237" y="602926"/>
                  </a:lnTo>
                  <a:cubicBezTo>
                    <a:pt x="260986" y="602926"/>
                    <a:pt x="260986" y="602926"/>
                    <a:pt x="260986" y="602926"/>
                  </a:cubicBezTo>
                  <a:lnTo>
                    <a:pt x="259736" y="602926"/>
                  </a:lnTo>
                  <a:lnTo>
                    <a:pt x="258486" y="602926"/>
                  </a:lnTo>
                  <a:cubicBezTo>
                    <a:pt x="245981" y="602926"/>
                    <a:pt x="232226" y="602926"/>
                    <a:pt x="219722" y="602926"/>
                  </a:cubicBezTo>
                  <a:lnTo>
                    <a:pt x="220972" y="582000"/>
                  </a:lnTo>
                  <a:cubicBezTo>
                    <a:pt x="234727" y="582000"/>
                    <a:pt x="249733" y="582000"/>
                    <a:pt x="264738" y="582000"/>
                  </a:cubicBezTo>
                  <a:cubicBezTo>
                    <a:pt x="297249" y="582000"/>
                    <a:pt x="333512" y="580692"/>
                    <a:pt x="371025" y="576768"/>
                  </a:cubicBezTo>
                  <a:close/>
                  <a:moveTo>
                    <a:pt x="615712" y="549304"/>
                  </a:moveTo>
                  <a:lnTo>
                    <a:pt x="619464" y="568137"/>
                  </a:lnTo>
                  <a:cubicBezTo>
                    <a:pt x="593204" y="573159"/>
                    <a:pt x="566946" y="578181"/>
                    <a:pt x="540686" y="581948"/>
                  </a:cubicBezTo>
                  <a:lnTo>
                    <a:pt x="539436" y="581948"/>
                  </a:lnTo>
                  <a:cubicBezTo>
                    <a:pt x="538186" y="581948"/>
                    <a:pt x="538186" y="581948"/>
                    <a:pt x="538186" y="581948"/>
                  </a:cubicBezTo>
                  <a:lnTo>
                    <a:pt x="536934" y="581948"/>
                  </a:lnTo>
                  <a:lnTo>
                    <a:pt x="535684" y="583204"/>
                  </a:lnTo>
                  <a:lnTo>
                    <a:pt x="534434" y="583204"/>
                  </a:lnTo>
                  <a:lnTo>
                    <a:pt x="533184" y="583204"/>
                  </a:lnTo>
                  <a:lnTo>
                    <a:pt x="531932" y="583204"/>
                  </a:lnTo>
                  <a:cubicBezTo>
                    <a:pt x="530682" y="583204"/>
                    <a:pt x="530682" y="583204"/>
                    <a:pt x="530682" y="583204"/>
                  </a:cubicBezTo>
                  <a:lnTo>
                    <a:pt x="529432" y="583204"/>
                  </a:lnTo>
                  <a:cubicBezTo>
                    <a:pt x="528182" y="583204"/>
                    <a:pt x="528182" y="583204"/>
                    <a:pt x="528182" y="583204"/>
                  </a:cubicBezTo>
                  <a:lnTo>
                    <a:pt x="526932" y="583204"/>
                  </a:lnTo>
                  <a:cubicBezTo>
                    <a:pt x="525680" y="583204"/>
                    <a:pt x="525680" y="583204"/>
                    <a:pt x="525680" y="584459"/>
                  </a:cubicBezTo>
                  <a:cubicBezTo>
                    <a:pt x="525680" y="584459"/>
                    <a:pt x="525680" y="584459"/>
                    <a:pt x="524430" y="584459"/>
                  </a:cubicBezTo>
                  <a:cubicBezTo>
                    <a:pt x="523180" y="584459"/>
                    <a:pt x="523180" y="584459"/>
                    <a:pt x="523180" y="584459"/>
                  </a:cubicBezTo>
                  <a:cubicBezTo>
                    <a:pt x="523180" y="584459"/>
                    <a:pt x="523180" y="584459"/>
                    <a:pt x="521930" y="584459"/>
                  </a:cubicBezTo>
                  <a:cubicBezTo>
                    <a:pt x="520678" y="584459"/>
                    <a:pt x="520678" y="584459"/>
                    <a:pt x="520678" y="584459"/>
                  </a:cubicBezTo>
                  <a:lnTo>
                    <a:pt x="520678" y="585715"/>
                  </a:lnTo>
                  <a:lnTo>
                    <a:pt x="519428" y="585715"/>
                  </a:lnTo>
                  <a:lnTo>
                    <a:pt x="518178" y="585715"/>
                  </a:lnTo>
                  <a:lnTo>
                    <a:pt x="516928" y="585715"/>
                  </a:lnTo>
                  <a:cubicBezTo>
                    <a:pt x="515678" y="585715"/>
                    <a:pt x="515678" y="585715"/>
                    <a:pt x="515678" y="585715"/>
                  </a:cubicBezTo>
                  <a:cubicBezTo>
                    <a:pt x="515678" y="585715"/>
                    <a:pt x="515678" y="585715"/>
                    <a:pt x="514426" y="585715"/>
                  </a:cubicBezTo>
                  <a:cubicBezTo>
                    <a:pt x="513176" y="585715"/>
                    <a:pt x="513176" y="585715"/>
                    <a:pt x="513176" y="585715"/>
                  </a:cubicBezTo>
                  <a:cubicBezTo>
                    <a:pt x="513176" y="585715"/>
                    <a:pt x="513176" y="585715"/>
                    <a:pt x="511926" y="585715"/>
                  </a:cubicBezTo>
                  <a:lnTo>
                    <a:pt x="510676" y="585715"/>
                  </a:lnTo>
                  <a:lnTo>
                    <a:pt x="510676" y="586970"/>
                  </a:lnTo>
                  <a:lnTo>
                    <a:pt x="509424" y="586970"/>
                  </a:lnTo>
                  <a:lnTo>
                    <a:pt x="508174" y="586970"/>
                  </a:lnTo>
                  <a:cubicBezTo>
                    <a:pt x="494420" y="588226"/>
                    <a:pt x="481916" y="590737"/>
                    <a:pt x="469411" y="591992"/>
                  </a:cubicBezTo>
                  <a:lnTo>
                    <a:pt x="466910" y="571904"/>
                  </a:lnTo>
                  <a:cubicBezTo>
                    <a:pt x="514426" y="565626"/>
                    <a:pt x="564444" y="558093"/>
                    <a:pt x="615712" y="549304"/>
                  </a:cubicBezTo>
                  <a:close/>
                  <a:moveTo>
                    <a:pt x="20015" y="510853"/>
                  </a:moveTo>
                  <a:cubicBezTo>
                    <a:pt x="20015" y="512101"/>
                    <a:pt x="20015" y="513350"/>
                    <a:pt x="20015" y="514598"/>
                  </a:cubicBezTo>
                  <a:cubicBezTo>
                    <a:pt x="27520" y="539567"/>
                    <a:pt x="63796" y="560791"/>
                    <a:pt x="125091" y="572027"/>
                  </a:cubicBezTo>
                  <a:lnTo>
                    <a:pt x="120087" y="592002"/>
                  </a:lnTo>
                  <a:cubicBezTo>
                    <a:pt x="76306" y="583262"/>
                    <a:pt x="42531" y="569530"/>
                    <a:pt x="22516" y="552052"/>
                  </a:cubicBezTo>
                  <a:lnTo>
                    <a:pt x="21265" y="552052"/>
                  </a:lnTo>
                  <a:cubicBezTo>
                    <a:pt x="21265" y="550803"/>
                    <a:pt x="21265" y="550803"/>
                    <a:pt x="21265" y="550803"/>
                  </a:cubicBezTo>
                  <a:cubicBezTo>
                    <a:pt x="20015" y="550803"/>
                    <a:pt x="20015" y="550803"/>
                    <a:pt x="20015" y="550803"/>
                  </a:cubicBezTo>
                  <a:cubicBezTo>
                    <a:pt x="20015" y="550803"/>
                    <a:pt x="20015" y="550803"/>
                    <a:pt x="20015" y="549555"/>
                  </a:cubicBezTo>
                  <a:cubicBezTo>
                    <a:pt x="18764" y="549555"/>
                    <a:pt x="18764" y="549555"/>
                    <a:pt x="18764" y="549555"/>
                  </a:cubicBezTo>
                  <a:lnTo>
                    <a:pt x="18764" y="548306"/>
                  </a:lnTo>
                  <a:cubicBezTo>
                    <a:pt x="17513" y="548306"/>
                    <a:pt x="17513" y="548306"/>
                    <a:pt x="17513" y="548306"/>
                  </a:cubicBezTo>
                  <a:lnTo>
                    <a:pt x="17513" y="547058"/>
                  </a:lnTo>
                  <a:lnTo>
                    <a:pt x="16262" y="547058"/>
                  </a:lnTo>
                  <a:lnTo>
                    <a:pt x="16262" y="545809"/>
                  </a:lnTo>
                  <a:lnTo>
                    <a:pt x="15011" y="545809"/>
                  </a:lnTo>
                  <a:cubicBezTo>
                    <a:pt x="15011" y="545809"/>
                    <a:pt x="15011" y="545809"/>
                    <a:pt x="15011" y="544561"/>
                  </a:cubicBezTo>
                  <a:lnTo>
                    <a:pt x="15011" y="543312"/>
                  </a:lnTo>
                  <a:cubicBezTo>
                    <a:pt x="15011" y="543312"/>
                    <a:pt x="15011" y="543312"/>
                    <a:pt x="13760" y="543312"/>
                  </a:cubicBezTo>
                  <a:lnTo>
                    <a:pt x="12509" y="543312"/>
                  </a:lnTo>
                  <a:cubicBezTo>
                    <a:pt x="12509" y="543312"/>
                    <a:pt x="12509" y="543312"/>
                    <a:pt x="12509" y="542064"/>
                  </a:cubicBezTo>
                  <a:lnTo>
                    <a:pt x="12509" y="540816"/>
                  </a:lnTo>
                  <a:lnTo>
                    <a:pt x="11258" y="540816"/>
                  </a:lnTo>
                  <a:lnTo>
                    <a:pt x="11258" y="539567"/>
                  </a:lnTo>
                  <a:lnTo>
                    <a:pt x="10007" y="539567"/>
                  </a:lnTo>
                  <a:cubicBezTo>
                    <a:pt x="10007" y="538319"/>
                    <a:pt x="10007" y="538319"/>
                    <a:pt x="10007" y="538319"/>
                  </a:cubicBezTo>
                  <a:lnTo>
                    <a:pt x="8756" y="538319"/>
                  </a:lnTo>
                  <a:cubicBezTo>
                    <a:pt x="8756" y="538319"/>
                    <a:pt x="8756" y="538319"/>
                    <a:pt x="8756" y="537070"/>
                  </a:cubicBezTo>
                  <a:lnTo>
                    <a:pt x="8756" y="535822"/>
                  </a:lnTo>
                  <a:cubicBezTo>
                    <a:pt x="7505" y="535822"/>
                    <a:pt x="7505" y="535822"/>
                    <a:pt x="7505" y="535822"/>
                  </a:cubicBezTo>
                  <a:lnTo>
                    <a:pt x="7505" y="534573"/>
                  </a:lnTo>
                  <a:cubicBezTo>
                    <a:pt x="7505" y="534573"/>
                    <a:pt x="7505" y="534573"/>
                    <a:pt x="7505" y="533325"/>
                  </a:cubicBezTo>
                  <a:lnTo>
                    <a:pt x="6255" y="533325"/>
                  </a:lnTo>
                  <a:lnTo>
                    <a:pt x="6255" y="532076"/>
                  </a:lnTo>
                  <a:lnTo>
                    <a:pt x="5004" y="532076"/>
                  </a:lnTo>
                  <a:cubicBezTo>
                    <a:pt x="5004" y="530828"/>
                    <a:pt x="5004" y="530828"/>
                    <a:pt x="5004" y="530828"/>
                  </a:cubicBezTo>
                  <a:cubicBezTo>
                    <a:pt x="5004" y="529580"/>
                    <a:pt x="5004" y="529580"/>
                    <a:pt x="5004" y="529580"/>
                  </a:cubicBezTo>
                  <a:lnTo>
                    <a:pt x="3753" y="529580"/>
                  </a:lnTo>
                  <a:cubicBezTo>
                    <a:pt x="3753" y="528331"/>
                    <a:pt x="3753" y="528331"/>
                    <a:pt x="3753" y="528331"/>
                  </a:cubicBezTo>
                  <a:lnTo>
                    <a:pt x="3753" y="527083"/>
                  </a:lnTo>
                  <a:cubicBezTo>
                    <a:pt x="3753" y="525834"/>
                    <a:pt x="3753" y="525834"/>
                    <a:pt x="3753" y="525834"/>
                  </a:cubicBezTo>
                  <a:cubicBezTo>
                    <a:pt x="2502" y="525834"/>
                    <a:pt x="2502" y="525834"/>
                    <a:pt x="2502" y="525834"/>
                  </a:cubicBezTo>
                  <a:cubicBezTo>
                    <a:pt x="2502" y="524586"/>
                    <a:pt x="2502" y="524586"/>
                    <a:pt x="2502" y="524586"/>
                  </a:cubicBezTo>
                  <a:lnTo>
                    <a:pt x="2502" y="523337"/>
                  </a:lnTo>
                  <a:lnTo>
                    <a:pt x="2502" y="522089"/>
                  </a:lnTo>
                  <a:cubicBezTo>
                    <a:pt x="1251" y="522089"/>
                    <a:pt x="1251" y="522089"/>
                    <a:pt x="1251" y="522089"/>
                  </a:cubicBezTo>
                  <a:cubicBezTo>
                    <a:pt x="1251" y="522089"/>
                    <a:pt x="1251" y="522089"/>
                    <a:pt x="1251" y="520841"/>
                  </a:cubicBezTo>
                  <a:cubicBezTo>
                    <a:pt x="1251" y="520841"/>
                    <a:pt x="1251" y="520841"/>
                    <a:pt x="1251" y="519592"/>
                  </a:cubicBezTo>
                  <a:cubicBezTo>
                    <a:pt x="1251" y="518344"/>
                    <a:pt x="1251" y="518344"/>
                    <a:pt x="1251" y="517095"/>
                  </a:cubicBezTo>
                  <a:lnTo>
                    <a:pt x="1251" y="515847"/>
                  </a:lnTo>
                  <a:cubicBezTo>
                    <a:pt x="0" y="515847"/>
                    <a:pt x="0" y="514598"/>
                    <a:pt x="0" y="513350"/>
                  </a:cubicBezTo>
                  <a:close/>
                  <a:moveTo>
                    <a:pt x="857366" y="488881"/>
                  </a:moveTo>
                  <a:lnTo>
                    <a:pt x="861148" y="507987"/>
                  </a:lnTo>
                  <a:cubicBezTo>
                    <a:pt x="832152" y="515152"/>
                    <a:pt x="801896" y="522317"/>
                    <a:pt x="772900" y="529481"/>
                  </a:cubicBezTo>
                  <a:lnTo>
                    <a:pt x="771640" y="529481"/>
                  </a:lnTo>
                  <a:lnTo>
                    <a:pt x="770378" y="529481"/>
                  </a:lnTo>
                  <a:cubicBezTo>
                    <a:pt x="770378" y="529481"/>
                    <a:pt x="770378" y="529481"/>
                    <a:pt x="769118" y="529481"/>
                  </a:cubicBezTo>
                  <a:lnTo>
                    <a:pt x="767858" y="529481"/>
                  </a:lnTo>
                  <a:cubicBezTo>
                    <a:pt x="766596" y="530676"/>
                    <a:pt x="766596" y="530676"/>
                    <a:pt x="766596" y="530676"/>
                  </a:cubicBezTo>
                  <a:lnTo>
                    <a:pt x="765336" y="530676"/>
                  </a:lnTo>
                  <a:cubicBezTo>
                    <a:pt x="764076" y="530676"/>
                    <a:pt x="764076" y="530676"/>
                    <a:pt x="764076" y="530676"/>
                  </a:cubicBezTo>
                  <a:cubicBezTo>
                    <a:pt x="764076" y="530676"/>
                    <a:pt x="764076" y="530676"/>
                    <a:pt x="764076" y="531870"/>
                  </a:cubicBezTo>
                  <a:cubicBezTo>
                    <a:pt x="764076" y="531870"/>
                    <a:pt x="764076" y="531870"/>
                    <a:pt x="762814" y="531870"/>
                  </a:cubicBezTo>
                  <a:cubicBezTo>
                    <a:pt x="761554" y="531870"/>
                    <a:pt x="761554" y="531870"/>
                    <a:pt x="761554" y="531870"/>
                  </a:cubicBezTo>
                  <a:lnTo>
                    <a:pt x="760294" y="531870"/>
                  </a:lnTo>
                  <a:lnTo>
                    <a:pt x="759032" y="531870"/>
                  </a:lnTo>
                  <a:cubicBezTo>
                    <a:pt x="757772" y="531870"/>
                    <a:pt x="757772" y="531870"/>
                    <a:pt x="757772" y="531870"/>
                  </a:cubicBezTo>
                  <a:cubicBezTo>
                    <a:pt x="757772" y="533064"/>
                    <a:pt x="756512" y="533064"/>
                    <a:pt x="756512" y="533064"/>
                  </a:cubicBezTo>
                  <a:cubicBezTo>
                    <a:pt x="756512" y="533064"/>
                    <a:pt x="756512" y="533064"/>
                    <a:pt x="755250" y="533064"/>
                  </a:cubicBezTo>
                  <a:lnTo>
                    <a:pt x="753990" y="533064"/>
                  </a:lnTo>
                  <a:cubicBezTo>
                    <a:pt x="752730" y="533064"/>
                    <a:pt x="752730" y="534258"/>
                    <a:pt x="752730" y="534258"/>
                  </a:cubicBezTo>
                  <a:lnTo>
                    <a:pt x="751468" y="534258"/>
                  </a:lnTo>
                  <a:cubicBezTo>
                    <a:pt x="750208" y="534258"/>
                    <a:pt x="750208" y="534258"/>
                    <a:pt x="750208" y="534258"/>
                  </a:cubicBezTo>
                  <a:cubicBezTo>
                    <a:pt x="748948" y="534258"/>
                    <a:pt x="748948" y="534258"/>
                    <a:pt x="748948" y="534258"/>
                  </a:cubicBezTo>
                  <a:cubicBezTo>
                    <a:pt x="747686" y="534258"/>
                    <a:pt x="747686" y="534258"/>
                    <a:pt x="747686" y="534258"/>
                  </a:cubicBezTo>
                  <a:lnTo>
                    <a:pt x="747686" y="535452"/>
                  </a:lnTo>
                  <a:cubicBezTo>
                    <a:pt x="746426" y="535452"/>
                    <a:pt x="746426" y="535452"/>
                    <a:pt x="746426" y="535452"/>
                  </a:cubicBezTo>
                  <a:cubicBezTo>
                    <a:pt x="745164" y="535452"/>
                    <a:pt x="745164" y="535452"/>
                    <a:pt x="745164" y="535452"/>
                  </a:cubicBezTo>
                  <a:cubicBezTo>
                    <a:pt x="743904" y="535452"/>
                    <a:pt x="743904" y="535452"/>
                    <a:pt x="743904" y="535452"/>
                  </a:cubicBezTo>
                  <a:cubicBezTo>
                    <a:pt x="742644" y="535452"/>
                    <a:pt x="742644" y="535452"/>
                    <a:pt x="742644" y="535452"/>
                  </a:cubicBezTo>
                  <a:cubicBezTo>
                    <a:pt x="741382" y="535452"/>
                    <a:pt x="741382" y="535452"/>
                    <a:pt x="741382" y="535452"/>
                  </a:cubicBezTo>
                  <a:cubicBezTo>
                    <a:pt x="740122" y="535452"/>
                    <a:pt x="740122" y="535452"/>
                    <a:pt x="740122" y="536646"/>
                  </a:cubicBezTo>
                  <a:cubicBezTo>
                    <a:pt x="738862" y="536646"/>
                    <a:pt x="738862" y="536646"/>
                    <a:pt x="738862" y="536646"/>
                  </a:cubicBezTo>
                  <a:cubicBezTo>
                    <a:pt x="737600" y="536646"/>
                    <a:pt x="737600" y="536646"/>
                    <a:pt x="737600" y="536646"/>
                  </a:cubicBezTo>
                  <a:cubicBezTo>
                    <a:pt x="737600" y="536646"/>
                    <a:pt x="737600" y="536646"/>
                    <a:pt x="737600" y="537840"/>
                  </a:cubicBezTo>
                  <a:cubicBezTo>
                    <a:pt x="736340" y="537840"/>
                    <a:pt x="736340" y="537840"/>
                    <a:pt x="736340" y="537840"/>
                  </a:cubicBezTo>
                  <a:cubicBezTo>
                    <a:pt x="735080" y="537840"/>
                    <a:pt x="735080" y="537840"/>
                    <a:pt x="735080" y="537840"/>
                  </a:cubicBezTo>
                  <a:cubicBezTo>
                    <a:pt x="733818" y="537840"/>
                    <a:pt x="733818" y="537840"/>
                    <a:pt x="733818" y="537840"/>
                  </a:cubicBezTo>
                  <a:cubicBezTo>
                    <a:pt x="732558" y="537840"/>
                    <a:pt x="732558" y="537840"/>
                    <a:pt x="732558" y="537840"/>
                  </a:cubicBezTo>
                  <a:lnTo>
                    <a:pt x="731298" y="537840"/>
                  </a:lnTo>
                  <a:cubicBezTo>
                    <a:pt x="731298" y="537840"/>
                    <a:pt x="730036" y="537840"/>
                    <a:pt x="730036" y="539034"/>
                  </a:cubicBezTo>
                  <a:cubicBezTo>
                    <a:pt x="728776" y="539034"/>
                    <a:pt x="728776" y="539034"/>
                    <a:pt x="728776" y="539034"/>
                  </a:cubicBezTo>
                  <a:cubicBezTo>
                    <a:pt x="727516" y="539034"/>
                    <a:pt x="727516" y="539034"/>
                    <a:pt x="727516" y="539034"/>
                  </a:cubicBezTo>
                  <a:cubicBezTo>
                    <a:pt x="726254" y="539034"/>
                    <a:pt x="726254" y="539034"/>
                    <a:pt x="726254" y="539034"/>
                  </a:cubicBezTo>
                  <a:cubicBezTo>
                    <a:pt x="724994" y="539034"/>
                    <a:pt x="724994" y="539034"/>
                    <a:pt x="724994" y="539034"/>
                  </a:cubicBezTo>
                  <a:cubicBezTo>
                    <a:pt x="723734" y="539034"/>
                    <a:pt x="723734" y="539034"/>
                    <a:pt x="723734" y="540229"/>
                  </a:cubicBezTo>
                  <a:cubicBezTo>
                    <a:pt x="723734" y="540229"/>
                    <a:pt x="723734" y="540229"/>
                    <a:pt x="722472" y="540229"/>
                  </a:cubicBezTo>
                  <a:cubicBezTo>
                    <a:pt x="721212" y="540229"/>
                    <a:pt x="719952" y="540229"/>
                    <a:pt x="718690" y="541423"/>
                  </a:cubicBezTo>
                  <a:cubicBezTo>
                    <a:pt x="717430" y="541423"/>
                    <a:pt x="717430" y="541423"/>
                    <a:pt x="716170" y="541423"/>
                  </a:cubicBezTo>
                  <a:cubicBezTo>
                    <a:pt x="714908" y="541423"/>
                    <a:pt x="714908" y="541423"/>
                    <a:pt x="713648" y="541423"/>
                  </a:cubicBezTo>
                  <a:lnTo>
                    <a:pt x="712388" y="542617"/>
                  </a:lnTo>
                  <a:lnTo>
                    <a:pt x="708604" y="523511"/>
                  </a:lnTo>
                  <a:cubicBezTo>
                    <a:pt x="757772" y="512764"/>
                    <a:pt x="806938" y="502016"/>
                    <a:pt x="857366" y="488881"/>
                  </a:cubicBezTo>
                  <a:close/>
                  <a:moveTo>
                    <a:pt x="1091192" y="417471"/>
                  </a:moveTo>
                  <a:lnTo>
                    <a:pt x="1097372" y="434883"/>
                  </a:lnTo>
                  <a:cubicBezTo>
                    <a:pt x="1091192" y="437370"/>
                    <a:pt x="1085012" y="439858"/>
                    <a:pt x="1077598" y="442345"/>
                  </a:cubicBezTo>
                  <a:lnTo>
                    <a:pt x="1076362" y="442345"/>
                  </a:lnTo>
                  <a:cubicBezTo>
                    <a:pt x="1075126" y="442345"/>
                    <a:pt x="1075126" y="443589"/>
                    <a:pt x="1075126" y="443589"/>
                  </a:cubicBezTo>
                  <a:lnTo>
                    <a:pt x="1073890" y="443589"/>
                  </a:lnTo>
                  <a:lnTo>
                    <a:pt x="1072654" y="444833"/>
                  </a:lnTo>
                  <a:lnTo>
                    <a:pt x="1071418" y="444833"/>
                  </a:lnTo>
                  <a:cubicBezTo>
                    <a:pt x="1034340" y="457270"/>
                    <a:pt x="994792" y="469707"/>
                    <a:pt x="955242" y="482144"/>
                  </a:cubicBezTo>
                  <a:lnTo>
                    <a:pt x="950298" y="463489"/>
                  </a:lnTo>
                  <a:cubicBezTo>
                    <a:pt x="998498" y="448564"/>
                    <a:pt x="1045464" y="432396"/>
                    <a:pt x="1091192" y="417471"/>
                  </a:cubicBezTo>
                  <a:close/>
                  <a:moveTo>
                    <a:pt x="157849" y="335073"/>
                  </a:moveTo>
                  <a:lnTo>
                    <a:pt x="169042" y="351680"/>
                  </a:lnTo>
                  <a:cubicBezTo>
                    <a:pt x="118050" y="383616"/>
                    <a:pt x="79495" y="415553"/>
                    <a:pt x="53377" y="443657"/>
                  </a:cubicBezTo>
                  <a:lnTo>
                    <a:pt x="38453" y="429605"/>
                  </a:lnTo>
                  <a:cubicBezTo>
                    <a:pt x="50890" y="416830"/>
                    <a:pt x="65815" y="402778"/>
                    <a:pt x="81983" y="388726"/>
                  </a:cubicBezTo>
                  <a:lnTo>
                    <a:pt x="83226" y="387449"/>
                  </a:lnTo>
                  <a:cubicBezTo>
                    <a:pt x="84470" y="387449"/>
                    <a:pt x="84470" y="387449"/>
                    <a:pt x="84470" y="387449"/>
                  </a:cubicBezTo>
                  <a:lnTo>
                    <a:pt x="84470" y="386171"/>
                  </a:lnTo>
                  <a:cubicBezTo>
                    <a:pt x="85714" y="386171"/>
                    <a:pt x="85714" y="386171"/>
                    <a:pt x="85714" y="386171"/>
                  </a:cubicBezTo>
                  <a:cubicBezTo>
                    <a:pt x="85714" y="384894"/>
                    <a:pt x="85714" y="384894"/>
                    <a:pt x="85714" y="384894"/>
                  </a:cubicBezTo>
                  <a:cubicBezTo>
                    <a:pt x="86958" y="384894"/>
                    <a:pt x="86958" y="384894"/>
                    <a:pt x="86958" y="384894"/>
                  </a:cubicBezTo>
                  <a:lnTo>
                    <a:pt x="88201" y="384894"/>
                  </a:lnTo>
                  <a:cubicBezTo>
                    <a:pt x="88201" y="383616"/>
                    <a:pt x="88201" y="383616"/>
                    <a:pt x="88201" y="383616"/>
                  </a:cubicBezTo>
                  <a:cubicBezTo>
                    <a:pt x="106857" y="369564"/>
                    <a:pt x="126756" y="355512"/>
                    <a:pt x="149143" y="340183"/>
                  </a:cubicBezTo>
                  <a:cubicBezTo>
                    <a:pt x="149143" y="338905"/>
                    <a:pt x="149143" y="338905"/>
                    <a:pt x="150387" y="338905"/>
                  </a:cubicBezTo>
                  <a:cubicBezTo>
                    <a:pt x="151630" y="338905"/>
                    <a:pt x="151630" y="338905"/>
                    <a:pt x="151630" y="338905"/>
                  </a:cubicBezTo>
                  <a:cubicBezTo>
                    <a:pt x="152874" y="337628"/>
                    <a:pt x="152874" y="337628"/>
                    <a:pt x="152874" y="337628"/>
                  </a:cubicBezTo>
                  <a:cubicBezTo>
                    <a:pt x="154118" y="336350"/>
                    <a:pt x="156605" y="335073"/>
                    <a:pt x="157849" y="335073"/>
                  </a:cubicBezTo>
                  <a:close/>
                  <a:moveTo>
                    <a:pt x="1326014" y="324090"/>
                  </a:moveTo>
                  <a:lnTo>
                    <a:pt x="1333556" y="342114"/>
                  </a:lnTo>
                  <a:cubicBezTo>
                    <a:pt x="1326014" y="347264"/>
                    <a:pt x="1317216" y="351127"/>
                    <a:pt x="1307162" y="356276"/>
                  </a:cubicBezTo>
                  <a:cubicBezTo>
                    <a:pt x="1307162" y="356276"/>
                    <a:pt x="1307162" y="356276"/>
                    <a:pt x="1305904" y="356276"/>
                  </a:cubicBezTo>
                  <a:cubicBezTo>
                    <a:pt x="1305904" y="356276"/>
                    <a:pt x="1305904" y="356276"/>
                    <a:pt x="1304648" y="356276"/>
                  </a:cubicBezTo>
                  <a:cubicBezTo>
                    <a:pt x="1304648" y="357564"/>
                    <a:pt x="1304648" y="357564"/>
                    <a:pt x="1304648" y="357564"/>
                  </a:cubicBezTo>
                  <a:cubicBezTo>
                    <a:pt x="1304648" y="357564"/>
                    <a:pt x="1304648" y="357564"/>
                    <a:pt x="1303390" y="357564"/>
                  </a:cubicBezTo>
                  <a:cubicBezTo>
                    <a:pt x="1268198" y="373013"/>
                    <a:pt x="1231748" y="389750"/>
                    <a:pt x="1194040" y="405200"/>
                  </a:cubicBezTo>
                  <a:lnTo>
                    <a:pt x="1186500" y="385888"/>
                  </a:lnTo>
                  <a:cubicBezTo>
                    <a:pt x="1235518" y="365288"/>
                    <a:pt x="1282024" y="345977"/>
                    <a:pt x="1326014" y="324090"/>
                  </a:cubicBezTo>
                  <a:close/>
                  <a:moveTo>
                    <a:pt x="381211" y="219721"/>
                  </a:moveTo>
                  <a:lnTo>
                    <a:pt x="388752" y="238168"/>
                  </a:lnTo>
                  <a:cubicBezTo>
                    <a:pt x="338476" y="257844"/>
                    <a:pt x="293228" y="279980"/>
                    <a:pt x="251750" y="300886"/>
                  </a:cubicBezTo>
                  <a:lnTo>
                    <a:pt x="241695" y="282440"/>
                  </a:lnTo>
                  <a:cubicBezTo>
                    <a:pt x="271861" y="267682"/>
                    <a:pt x="304540" y="252925"/>
                    <a:pt x="338476" y="238168"/>
                  </a:cubicBezTo>
                  <a:cubicBezTo>
                    <a:pt x="338476" y="238168"/>
                    <a:pt x="338476" y="238168"/>
                    <a:pt x="339733" y="238168"/>
                  </a:cubicBezTo>
                  <a:lnTo>
                    <a:pt x="339733" y="236938"/>
                  </a:lnTo>
                  <a:cubicBezTo>
                    <a:pt x="340990" y="236938"/>
                    <a:pt x="340990" y="236938"/>
                    <a:pt x="340990" y="236938"/>
                  </a:cubicBezTo>
                  <a:cubicBezTo>
                    <a:pt x="342247" y="236938"/>
                    <a:pt x="342247" y="236938"/>
                    <a:pt x="342247" y="236938"/>
                  </a:cubicBezTo>
                  <a:lnTo>
                    <a:pt x="343504" y="235708"/>
                  </a:lnTo>
                  <a:cubicBezTo>
                    <a:pt x="356073" y="230789"/>
                    <a:pt x="367385" y="224640"/>
                    <a:pt x="381211" y="219721"/>
                  </a:cubicBezTo>
                  <a:close/>
                  <a:moveTo>
                    <a:pt x="1535182" y="192257"/>
                  </a:moveTo>
                  <a:lnTo>
                    <a:pt x="1547780" y="208126"/>
                  </a:lnTo>
                  <a:cubicBezTo>
                    <a:pt x="1546520" y="209346"/>
                    <a:pt x="1544000" y="210567"/>
                    <a:pt x="1540220" y="214229"/>
                  </a:cubicBezTo>
                  <a:cubicBezTo>
                    <a:pt x="1538962" y="214229"/>
                    <a:pt x="1538962" y="215450"/>
                    <a:pt x="1538962" y="215450"/>
                  </a:cubicBezTo>
                  <a:cubicBezTo>
                    <a:pt x="1537702" y="215450"/>
                    <a:pt x="1537702" y="215450"/>
                    <a:pt x="1537702" y="215450"/>
                  </a:cubicBezTo>
                  <a:cubicBezTo>
                    <a:pt x="1537702" y="216670"/>
                    <a:pt x="1537702" y="216670"/>
                    <a:pt x="1537702" y="216670"/>
                  </a:cubicBezTo>
                  <a:cubicBezTo>
                    <a:pt x="1536442" y="216670"/>
                    <a:pt x="1536442" y="216670"/>
                    <a:pt x="1536442" y="216670"/>
                  </a:cubicBezTo>
                  <a:cubicBezTo>
                    <a:pt x="1535182" y="216670"/>
                    <a:pt x="1535182" y="216670"/>
                    <a:pt x="1535182" y="217891"/>
                  </a:cubicBezTo>
                  <a:cubicBezTo>
                    <a:pt x="1535182" y="217891"/>
                    <a:pt x="1535182" y="217891"/>
                    <a:pt x="1533922" y="217891"/>
                  </a:cubicBezTo>
                  <a:cubicBezTo>
                    <a:pt x="1533922" y="219112"/>
                    <a:pt x="1533922" y="219112"/>
                    <a:pt x="1533922" y="219112"/>
                  </a:cubicBezTo>
                  <a:cubicBezTo>
                    <a:pt x="1533922" y="219112"/>
                    <a:pt x="1533922" y="219112"/>
                    <a:pt x="1532662" y="219112"/>
                  </a:cubicBezTo>
                  <a:lnTo>
                    <a:pt x="1532662" y="220332"/>
                  </a:lnTo>
                  <a:cubicBezTo>
                    <a:pt x="1532662" y="220332"/>
                    <a:pt x="1532662" y="220332"/>
                    <a:pt x="1531402" y="221553"/>
                  </a:cubicBezTo>
                  <a:lnTo>
                    <a:pt x="1530142" y="221553"/>
                  </a:lnTo>
                  <a:lnTo>
                    <a:pt x="1530142" y="222774"/>
                  </a:lnTo>
                  <a:cubicBezTo>
                    <a:pt x="1528882" y="222774"/>
                    <a:pt x="1528882" y="222774"/>
                    <a:pt x="1528882" y="222774"/>
                  </a:cubicBezTo>
                  <a:cubicBezTo>
                    <a:pt x="1528882" y="222774"/>
                    <a:pt x="1528882" y="222774"/>
                    <a:pt x="1527622" y="222774"/>
                  </a:cubicBezTo>
                  <a:cubicBezTo>
                    <a:pt x="1527622" y="223994"/>
                    <a:pt x="1526362" y="223994"/>
                    <a:pt x="1526362" y="225215"/>
                  </a:cubicBezTo>
                  <a:cubicBezTo>
                    <a:pt x="1518804" y="230098"/>
                    <a:pt x="1509984" y="236201"/>
                    <a:pt x="1502426" y="242304"/>
                  </a:cubicBezTo>
                  <a:cubicBezTo>
                    <a:pt x="1501166" y="242304"/>
                    <a:pt x="1501166" y="242304"/>
                    <a:pt x="1499906" y="242304"/>
                  </a:cubicBezTo>
                  <a:cubicBezTo>
                    <a:pt x="1499906" y="242304"/>
                    <a:pt x="1499906" y="242304"/>
                    <a:pt x="1499906" y="243525"/>
                  </a:cubicBezTo>
                  <a:cubicBezTo>
                    <a:pt x="1499906" y="243525"/>
                    <a:pt x="1499906" y="243525"/>
                    <a:pt x="1498646" y="243525"/>
                  </a:cubicBezTo>
                  <a:cubicBezTo>
                    <a:pt x="1498646" y="244746"/>
                    <a:pt x="1498646" y="244746"/>
                    <a:pt x="1498646" y="244746"/>
                  </a:cubicBezTo>
                  <a:cubicBezTo>
                    <a:pt x="1498646" y="244746"/>
                    <a:pt x="1498646" y="244746"/>
                    <a:pt x="1497386" y="244746"/>
                  </a:cubicBezTo>
                  <a:cubicBezTo>
                    <a:pt x="1497386" y="244746"/>
                    <a:pt x="1497386" y="244746"/>
                    <a:pt x="1497386" y="245966"/>
                  </a:cubicBezTo>
                  <a:cubicBezTo>
                    <a:pt x="1496126" y="245966"/>
                    <a:pt x="1496126" y="245966"/>
                    <a:pt x="1496126" y="245966"/>
                  </a:cubicBezTo>
                  <a:lnTo>
                    <a:pt x="1494866" y="245966"/>
                  </a:lnTo>
                  <a:cubicBezTo>
                    <a:pt x="1493606" y="245966"/>
                    <a:pt x="1493606" y="247187"/>
                    <a:pt x="1493606" y="247187"/>
                  </a:cubicBezTo>
                  <a:cubicBezTo>
                    <a:pt x="1493606" y="248408"/>
                    <a:pt x="1493606" y="248408"/>
                    <a:pt x="1493606" y="248408"/>
                  </a:cubicBezTo>
                  <a:lnTo>
                    <a:pt x="1492346" y="248408"/>
                  </a:lnTo>
                  <a:cubicBezTo>
                    <a:pt x="1492346" y="248408"/>
                    <a:pt x="1492346" y="248408"/>
                    <a:pt x="1491086" y="248408"/>
                  </a:cubicBezTo>
                  <a:cubicBezTo>
                    <a:pt x="1491086" y="249628"/>
                    <a:pt x="1491086" y="249628"/>
                    <a:pt x="1491086" y="249628"/>
                  </a:cubicBezTo>
                  <a:lnTo>
                    <a:pt x="1489826" y="250849"/>
                  </a:lnTo>
                  <a:cubicBezTo>
                    <a:pt x="1488566" y="250849"/>
                    <a:pt x="1488566" y="250849"/>
                    <a:pt x="1488566" y="250849"/>
                  </a:cubicBezTo>
                  <a:cubicBezTo>
                    <a:pt x="1488566" y="252070"/>
                    <a:pt x="1488566" y="252070"/>
                    <a:pt x="1487306" y="252070"/>
                  </a:cubicBezTo>
                  <a:cubicBezTo>
                    <a:pt x="1487306" y="252070"/>
                    <a:pt x="1487306" y="252070"/>
                    <a:pt x="1486046" y="252070"/>
                  </a:cubicBezTo>
                  <a:cubicBezTo>
                    <a:pt x="1486046" y="253290"/>
                    <a:pt x="1484788" y="253290"/>
                    <a:pt x="1484788" y="253290"/>
                  </a:cubicBezTo>
                  <a:lnTo>
                    <a:pt x="1483528" y="253290"/>
                  </a:lnTo>
                  <a:cubicBezTo>
                    <a:pt x="1483528" y="253290"/>
                    <a:pt x="1483528" y="253290"/>
                    <a:pt x="1483528" y="254511"/>
                  </a:cubicBezTo>
                  <a:lnTo>
                    <a:pt x="1482268" y="254511"/>
                  </a:lnTo>
                  <a:cubicBezTo>
                    <a:pt x="1463370" y="266718"/>
                    <a:pt x="1443212" y="278924"/>
                    <a:pt x="1420534" y="289910"/>
                  </a:cubicBezTo>
                  <a:lnTo>
                    <a:pt x="1411716" y="274042"/>
                  </a:lnTo>
                  <a:cubicBezTo>
                    <a:pt x="1462110" y="245966"/>
                    <a:pt x="1503684" y="219112"/>
                    <a:pt x="1535182" y="192257"/>
                  </a:cubicBezTo>
                  <a:close/>
                  <a:moveTo>
                    <a:pt x="614590" y="137323"/>
                  </a:moveTo>
                  <a:lnTo>
                    <a:pt x="619492" y="154102"/>
                  </a:lnTo>
                  <a:cubicBezTo>
                    <a:pt x="571688" y="169682"/>
                    <a:pt x="523884" y="185263"/>
                    <a:pt x="479758" y="202042"/>
                  </a:cubicBezTo>
                  <a:lnTo>
                    <a:pt x="472404" y="184064"/>
                  </a:lnTo>
                  <a:cubicBezTo>
                    <a:pt x="493242" y="176873"/>
                    <a:pt x="512854" y="169682"/>
                    <a:pt x="533690" y="162491"/>
                  </a:cubicBezTo>
                  <a:cubicBezTo>
                    <a:pt x="534916" y="162491"/>
                    <a:pt x="534916" y="161293"/>
                    <a:pt x="536142" y="161293"/>
                  </a:cubicBezTo>
                  <a:cubicBezTo>
                    <a:pt x="537368" y="161293"/>
                    <a:pt x="537368" y="161293"/>
                    <a:pt x="538594" y="161293"/>
                  </a:cubicBezTo>
                  <a:lnTo>
                    <a:pt x="539820" y="161293"/>
                  </a:lnTo>
                  <a:cubicBezTo>
                    <a:pt x="539820" y="160094"/>
                    <a:pt x="539820" y="160094"/>
                    <a:pt x="539820" y="160094"/>
                  </a:cubicBezTo>
                  <a:cubicBezTo>
                    <a:pt x="539820" y="160094"/>
                    <a:pt x="539820" y="160094"/>
                    <a:pt x="541046" y="160094"/>
                  </a:cubicBezTo>
                  <a:cubicBezTo>
                    <a:pt x="542270" y="160094"/>
                    <a:pt x="542270" y="160094"/>
                    <a:pt x="542270" y="160094"/>
                  </a:cubicBezTo>
                  <a:cubicBezTo>
                    <a:pt x="542270" y="160094"/>
                    <a:pt x="542270" y="160094"/>
                    <a:pt x="543496" y="160094"/>
                  </a:cubicBezTo>
                  <a:cubicBezTo>
                    <a:pt x="543496" y="160094"/>
                    <a:pt x="543496" y="160094"/>
                    <a:pt x="543496" y="158896"/>
                  </a:cubicBezTo>
                  <a:cubicBezTo>
                    <a:pt x="544722" y="158896"/>
                    <a:pt x="544722" y="158896"/>
                    <a:pt x="544722" y="158896"/>
                  </a:cubicBezTo>
                  <a:cubicBezTo>
                    <a:pt x="545948" y="158896"/>
                    <a:pt x="545948" y="158896"/>
                    <a:pt x="545948" y="158896"/>
                  </a:cubicBezTo>
                  <a:lnTo>
                    <a:pt x="545948" y="157697"/>
                  </a:lnTo>
                  <a:cubicBezTo>
                    <a:pt x="547174" y="157697"/>
                    <a:pt x="547174" y="157697"/>
                    <a:pt x="547174" y="157697"/>
                  </a:cubicBezTo>
                  <a:cubicBezTo>
                    <a:pt x="547174" y="157697"/>
                    <a:pt x="547174" y="157697"/>
                    <a:pt x="548400" y="157697"/>
                  </a:cubicBezTo>
                  <a:lnTo>
                    <a:pt x="549626" y="157697"/>
                  </a:lnTo>
                  <a:cubicBezTo>
                    <a:pt x="550852" y="157697"/>
                    <a:pt x="550852" y="156499"/>
                    <a:pt x="550852" y="156499"/>
                  </a:cubicBezTo>
                  <a:lnTo>
                    <a:pt x="552076" y="156499"/>
                  </a:lnTo>
                  <a:cubicBezTo>
                    <a:pt x="553302" y="155300"/>
                    <a:pt x="553302" y="155300"/>
                    <a:pt x="553302" y="155300"/>
                  </a:cubicBezTo>
                  <a:cubicBezTo>
                    <a:pt x="553302" y="155300"/>
                    <a:pt x="553302" y="155300"/>
                    <a:pt x="554528" y="155300"/>
                  </a:cubicBezTo>
                  <a:lnTo>
                    <a:pt x="555754" y="155300"/>
                  </a:lnTo>
                  <a:cubicBezTo>
                    <a:pt x="555754" y="155300"/>
                    <a:pt x="556980" y="155300"/>
                    <a:pt x="556980" y="154102"/>
                  </a:cubicBezTo>
                  <a:lnTo>
                    <a:pt x="558206" y="154102"/>
                  </a:lnTo>
                  <a:cubicBezTo>
                    <a:pt x="559432" y="154102"/>
                    <a:pt x="559432" y="154102"/>
                    <a:pt x="559432" y="154102"/>
                  </a:cubicBezTo>
                  <a:cubicBezTo>
                    <a:pt x="577818" y="148109"/>
                    <a:pt x="594978" y="142117"/>
                    <a:pt x="614590" y="137323"/>
                  </a:cubicBezTo>
                  <a:close/>
                  <a:moveTo>
                    <a:pt x="862856" y="65917"/>
                  </a:moveTo>
                  <a:lnTo>
                    <a:pt x="866638" y="86486"/>
                  </a:lnTo>
                  <a:cubicBezTo>
                    <a:pt x="831340" y="94199"/>
                    <a:pt x="796040" y="103198"/>
                    <a:pt x="760740" y="113482"/>
                  </a:cubicBezTo>
                  <a:cubicBezTo>
                    <a:pt x="746872" y="117339"/>
                    <a:pt x="733006" y="121196"/>
                    <a:pt x="719138" y="125052"/>
                  </a:cubicBezTo>
                  <a:lnTo>
                    <a:pt x="714096" y="104484"/>
                  </a:lnTo>
                  <a:lnTo>
                    <a:pt x="716616" y="104484"/>
                  </a:lnTo>
                  <a:lnTo>
                    <a:pt x="717878" y="104484"/>
                  </a:lnTo>
                  <a:cubicBezTo>
                    <a:pt x="719138" y="104484"/>
                    <a:pt x="719138" y="103198"/>
                    <a:pt x="719138" y="103198"/>
                  </a:cubicBezTo>
                  <a:lnTo>
                    <a:pt x="720398" y="103198"/>
                  </a:lnTo>
                  <a:cubicBezTo>
                    <a:pt x="726702" y="101912"/>
                    <a:pt x="734266" y="99341"/>
                    <a:pt x="741830" y="96770"/>
                  </a:cubicBezTo>
                  <a:cubicBezTo>
                    <a:pt x="741830" y="96770"/>
                    <a:pt x="741830" y="96770"/>
                    <a:pt x="743090" y="96770"/>
                  </a:cubicBezTo>
                  <a:cubicBezTo>
                    <a:pt x="743090" y="96770"/>
                    <a:pt x="743090" y="96770"/>
                    <a:pt x="744352" y="96770"/>
                  </a:cubicBezTo>
                  <a:cubicBezTo>
                    <a:pt x="745612" y="96770"/>
                    <a:pt x="745612" y="96770"/>
                    <a:pt x="745612" y="96770"/>
                  </a:cubicBezTo>
                  <a:lnTo>
                    <a:pt x="746872" y="96770"/>
                  </a:lnTo>
                  <a:cubicBezTo>
                    <a:pt x="746872" y="95485"/>
                    <a:pt x="746872" y="95485"/>
                    <a:pt x="746872" y="95485"/>
                  </a:cubicBezTo>
                  <a:cubicBezTo>
                    <a:pt x="746872" y="95485"/>
                    <a:pt x="746872" y="95485"/>
                    <a:pt x="748134" y="95485"/>
                  </a:cubicBezTo>
                  <a:cubicBezTo>
                    <a:pt x="749394" y="95485"/>
                    <a:pt x="749394" y="95485"/>
                    <a:pt x="749394" y="95485"/>
                  </a:cubicBezTo>
                  <a:lnTo>
                    <a:pt x="755698" y="94199"/>
                  </a:lnTo>
                  <a:cubicBezTo>
                    <a:pt x="755698" y="92914"/>
                    <a:pt x="755698" y="92914"/>
                    <a:pt x="755698" y="92914"/>
                  </a:cubicBezTo>
                  <a:cubicBezTo>
                    <a:pt x="756958" y="92914"/>
                    <a:pt x="756958" y="92914"/>
                    <a:pt x="756958" y="92914"/>
                  </a:cubicBezTo>
                  <a:cubicBezTo>
                    <a:pt x="758220" y="92914"/>
                    <a:pt x="758220" y="92914"/>
                    <a:pt x="758220" y="92914"/>
                  </a:cubicBezTo>
                  <a:lnTo>
                    <a:pt x="759480" y="92914"/>
                  </a:lnTo>
                  <a:lnTo>
                    <a:pt x="760740" y="92914"/>
                  </a:lnTo>
                  <a:cubicBezTo>
                    <a:pt x="760740" y="91628"/>
                    <a:pt x="762002" y="91628"/>
                    <a:pt x="762002" y="91628"/>
                  </a:cubicBezTo>
                  <a:cubicBezTo>
                    <a:pt x="770826" y="89057"/>
                    <a:pt x="780912" y="86486"/>
                    <a:pt x="790996" y="83915"/>
                  </a:cubicBezTo>
                  <a:cubicBezTo>
                    <a:pt x="792258" y="83915"/>
                    <a:pt x="792258" y="83915"/>
                    <a:pt x="792258" y="83915"/>
                  </a:cubicBezTo>
                  <a:cubicBezTo>
                    <a:pt x="792258" y="83915"/>
                    <a:pt x="792258" y="83915"/>
                    <a:pt x="793518" y="83915"/>
                  </a:cubicBezTo>
                  <a:cubicBezTo>
                    <a:pt x="793518" y="82629"/>
                    <a:pt x="793518" y="82629"/>
                    <a:pt x="793518" y="82629"/>
                  </a:cubicBezTo>
                  <a:cubicBezTo>
                    <a:pt x="794780" y="82629"/>
                    <a:pt x="794780" y="82629"/>
                    <a:pt x="794780" y="82629"/>
                  </a:cubicBezTo>
                  <a:lnTo>
                    <a:pt x="796040" y="82629"/>
                  </a:lnTo>
                  <a:cubicBezTo>
                    <a:pt x="797300" y="82629"/>
                    <a:pt x="797300" y="82629"/>
                    <a:pt x="797300" y="82629"/>
                  </a:cubicBezTo>
                  <a:cubicBezTo>
                    <a:pt x="798562" y="82629"/>
                    <a:pt x="798562" y="82629"/>
                    <a:pt x="798562" y="82629"/>
                  </a:cubicBezTo>
                  <a:cubicBezTo>
                    <a:pt x="798562" y="82629"/>
                    <a:pt x="798562" y="82629"/>
                    <a:pt x="799822" y="82629"/>
                  </a:cubicBezTo>
                  <a:lnTo>
                    <a:pt x="799822" y="81344"/>
                  </a:lnTo>
                  <a:cubicBezTo>
                    <a:pt x="799822" y="81344"/>
                    <a:pt x="799822" y="81344"/>
                    <a:pt x="801082" y="81344"/>
                  </a:cubicBezTo>
                  <a:lnTo>
                    <a:pt x="802344" y="81344"/>
                  </a:lnTo>
                  <a:cubicBezTo>
                    <a:pt x="802344" y="80058"/>
                    <a:pt x="802344" y="80058"/>
                    <a:pt x="802344" y="80058"/>
                  </a:cubicBezTo>
                  <a:cubicBezTo>
                    <a:pt x="803604" y="80058"/>
                    <a:pt x="803604" y="80058"/>
                    <a:pt x="803604" y="80058"/>
                  </a:cubicBezTo>
                  <a:cubicBezTo>
                    <a:pt x="822514" y="76201"/>
                    <a:pt x="842686" y="71059"/>
                    <a:pt x="862856" y="65917"/>
                  </a:cubicBezTo>
                  <a:close/>
                  <a:moveTo>
                    <a:pt x="1540816" y="27462"/>
                  </a:moveTo>
                  <a:cubicBezTo>
                    <a:pt x="1578144" y="39918"/>
                    <a:pt x="1603030" y="57357"/>
                    <a:pt x="1612984" y="78533"/>
                  </a:cubicBezTo>
                  <a:cubicBezTo>
                    <a:pt x="1612984" y="79779"/>
                    <a:pt x="1612984" y="79779"/>
                    <a:pt x="1612984" y="79779"/>
                  </a:cubicBezTo>
                  <a:lnTo>
                    <a:pt x="1614228" y="79779"/>
                  </a:lnTo>
                  <a:cubicBezTo>
                    <a:pt x="1614228" y="81024"/>
                    <a:pt x="1614228" y="81024"/>
                    <a:pt x="1614228" y="81024"/>
                  </a:cubicBezTo>
                  <a:lnTo>
                    <a:pt x="1614228" y="82270"/>
                  </a:lnTo>
                  <a:lnTo>
                    <a:pt x="1614228" y="83516"/>
                  </a:lnTo>
                  <a:cubicBezTo>
                    <a:pt x="1614228" y="83516"/>
                    <a:pt x="1614228" y="83516"/>
                    <a:pt x="1615472" y="83516"/>
                  </a:cubicBezTo>
                  <a:lnTo>
                    <a:pt x="1615472" y="84761"/>
                  </a:lnTo>
                  <a:lnTo>
                    <a:pt x="1615472" y="86007"/>
                  </a:lnTo>
                  <a:lnTo>
                    <a:pt x="1616718" y="86007"/>
                  </a:lnTo>
                  <a:lnTo>
                    <a:pt x="1616718" y="87253"/>
                  </a:lnTo>
                  <a:cubicBezTo>
                    <a:pt x="1616718" y="87253"/>
                    <a:pt x="1616718" y="87253"/>
                    <a:pt x="1616718" y="88498"/>
                  </a:cubicBezTo>
                  <a:cubicBezTo>
                    <a:pt x="1616718" y="89744"/>
                    <a:pt x="1616718" y="89744"/>
                    <a:pt x="1616718" y="89744"/>
                  </a:cubicBezTo>
                  <a:lnTo>
                    <a:pt x="1616718" y="90990"/>
                  </a:lnTo>
                  <a:cubicBezTo>
                    <a:pt x="1619206" y="100955"/>
                    <a:pt x="1619206" y="112165"/>
                    <a:pt x="1615472" y="122131"/>
                  </a:cubicBezTo>
                  <a:cubicBezTo>
                    <a:pt x="1615472" y="123376"/>
                    <a:pt x="1614228" y="123376"/>
                    <a:pt x="1614228" y="124622"/>
                  </a:cubicBezTo>
                  <a:cubicBezTo>
                    <a:pt x="1614228" y="124622"/>
                    <a:pt x="1614228" y="124622"/>
                    <a:pt x="1614228" y="125868"/>
                  </a:cubicBezTo>
                  <a:cubicBezTo>
                    <a:pt x="1614228" y="125868"/>
                    <a:pt x="1614228" y="125868"/>
                    <a:pt x="1614228" y="127113"/>
                  </a:cubicBezTo>
                  <a:cubicBezTo>
                    <a:pt x="1614228" y="128359"/>
                    <a:pt x="1614228" y="128359"/>
                    <a:pt x="1614228" y="128359"/>
                  </a:cubicBezTo>
                  <a:cubicBezTo>
                    <a:pt x="1614228" y="128359"/>
                    <a:pt x="1614228" y="128359"/>
                    <a:pt x="1612984" y="128359"/>
                  </a:cubicBezTo>
                  <a:cubicBezTo>
                    <a:pt x="1612984" y="129604"/>
                    <a:pt x="1612984" y="129604"/>
                    <a:pt x="1612984" y="129604"/>
                  </a:cubicBezTo>
                  <a:cubicBezTo>
                    <a:pt x="1612984" y="132096"/>
                    <a:pt x="1610496" y="134587"/>
                    <a:pt x="1609252" y="137078"/>
                  </a:cubicBezTo>
                  <a:lnTo>
                    <a:pt x="1591832" y="128359"/>
                  </a:lnTo>
                  <a:cubicBezTo>
                    <a:pt x="1598052" y="115902"/>
                    <a:pt x="1600542" y="103446"/>
                    <a:pt x="1596808" y="93481"/>
                  </a:cubicBezTo>
                  <a:cubicBezTo>
                    <a:pt x="1595564" y="87253"/>
                    <a:pt x="1593076" y="82270"/>
                    <a:pt x="1589342" y="77288"/>
                  </a:cubicBezTo>
                  <a:lnTo>
                    <a:pt x="876370" y="269116"/>
                  </a:lnTo>
                  <a:cubicBezTo>
                    <a:pt x="880102" y="305240"/>
                    <a:pt x="858950" y="340118"/>
                    <a:pt x="821622" y="350083"/>
                  </a:cubicBezTo>
                  <a:cubicBezTo>
                    <a:pt x="781804" y="361293"/>
                    <a:pt x="740742" y="337626"/>
                    <a:pt x="730788" y="297766"/>
                  </a:cubicBezTo>
                  <a:cubicBezTo>
                    <a:pt x="719590" y="257905"/>
                    <a:pt x="743232" y="218045"/>
                    <a:pt x="783048" y="206834"/>
                  </a:cubicBezTo>
                  <a:cubicBezTo>
                    <a:pt x="819132" y="196869"/>
                    <a:pt x="856460" y="215554"/>
                    <a:pt x="870148" y="250431"/>
                  </a:cubicBezTo>
                  <a:lnTo>
                    <a:pt x="1569434" y="62340"/>
                  </a:lnTo>
                  <a:cubicBezTo>
                    <a:pt x="1559480" y="54866"/>
                    <a:pt x="1545794" y="49884"/>
                    <a:pt x="1534594" y="46147"/>
                  </a:cubicBezTo>
                  <a:close/>
                  <a:moveTo>
                    <a:pt x="1105844" y="21974"/>
                  </a:moveTo>
                  <a:lnTo>
                    <a:pt x="1108344" y="42789"/>
                  </a:lnTo>
                  <a:cubicBezTo>
                    <a:pt x="1060828" y="50595"/>
                    <a:pt x="1010810" y="59701"/>
                    <a:pt x="960792" y="70109"/>
                  </a:cubicBezTo>
                  <a:lnTo>
                    <a:pt x="955792" y="49294"/>
                  </a:lnTo>
                  <a:cubicBezTo>
                    <a:pt x="969546" y="47993"/>
                    <a:pt x="983300" y="44090"/>
                    <a:pt x="995806" y="41488"/>
                  </a:cubicBezTo>
                  <a:cubicBezTo>
                    <a:pt x="995806" y="41488"/>
                    <a:pt x="995806" y="41488"/>
                    <a:pt x="997056" y="41488"/>
                  </a:cubicBezTo>
                  <a:cubicBezTo>
                    <a:pt x="998306" y="41488"/>
                    <a:pt x="998306" y="41488"/>
                    <a:pt x="998306" y="41488"/>
                  </a:cubicBezTo>
                  <a:lnTo>
                    <a:pt x="999556" y="41488"/>
                  </a:lnTo>
                  <a:lnTo>
                    <a:pt x="1000806" y="41488"/>
                  </a:lnTo>
                  <a:cubicBezTo>
                    <a:pt x="1002058" y="41488"/>
                    <a:pt x="1002058" y="41488"/>
                    <a:pt x="1002058" y="41488"/>
                  </a:cubicBezTo>
                  <a:lnTo>
                    <a:pt x="1002058" y="40187"/>
                  </a:lnTo>
                  <a:lnTo>
                    <a:pt x="1003308" y="40187"/>
                  </a:lnTo>
                  <a:lnTo>
                    <a:pt x="1004558" y="40187"/>
                  </a:lnTo>
                  <a:lnTo>
                    <a:pt x="1005808" y="40187"/>
                  </a:lnTo>
                  <a:cubicBezTo>
                    <a:pt x="1007060" y="40187"/>
                    <a:pt x="1007060" y="40187"/>
                    <a:pt x="1007060" y="40187"/>
                  </a:cubicBezTo>
                  <a:lnTo>
                    <a:pt x="1007060" y="38886"/>
                  </a:lnTo>
                  <a:lnTo>
                    <a:pt x="1008310" y="38886"/>
                  </a:lnTo>
                  <a:lnTo>
                    <a:pt x="1009560" y="38886"/>
                  </a:lnTo>
                  <a:cubicBezTo>
                    <a:pt x="1010810" y="38886"/>
                    <a:pt x="1010810" y="38886"/>
                    <a:pt x="1010810" y="38886"/>
                  </a:cubicBezTo>
                  <a:cubicBezTo>
                    <a:pt x="1010810" y="38886"/>
                    <a:pt x="1010810" y="38886"/>
                    <a:pt x="1012060" y="38886"/>
                  </a:cubicBezTo>
                  <a:cubicBezTo>
                    <a:pt x="1013312" y="38886"/>
                    <a:pt x="1013312" y="38886"/>
                    <a:pt x="1013312" y="38886"/>
                  </a:cubicBezTo>
                  <a:cubicBezTo>
                    <a:pt x="1013312" y="38886"/>
                    <a:pt x="1013312" y="38886"/>
                    <a:pt x="1014562" y="38886"/>
                  </a:cubicBezTo>
                  <a:cubicBezTo>
                    <a:pt x="1014562" y="38886"/>
                    <a:pt x="1014562" y="38886"/>
                    <a:pt x="1014562" y="37585"/>
                  </a:cubicBezTo>
                  <a:cubicBezTo>
                    <a:pt x="1015812" y="37585"/>
                    <a:pt x="1015812" y="37585"/>
                    <a:pt x="1015812" y="37585"/>
                  </a:cubicBezTo>
                  <a:cubicBezTo>
                    <a:pt x="1017062" y="37585"/>
                    <a:pt x="1017062" y="37585"/>
                    <a:pt x="1017062" y="37585"/>
                  </a:cubicBezTo>
                  <a:cubicBezTo>
                    <a:pt x="1018312" y="37585"/>
                    <a:pt x="1018312" y="37585"/>
                    <a:pt x="1018312" y="37585"/>
                  </a:cubicBezTo>
                  <a:lnTo>
                    <a:pt x="1019564" y="37585"/>
                  </a:lnTo>
                  <a:cubicBezTo>
                    <a:pt x="1019564" y="37585"/>
                    <a:pt x="1019564" y="37585"/>
                    <a:pt x="1019564" y="36284"/>
                  </a:cubicBezTo>
                  <a:cubicBezTo>
                    <a:pt x="1020814" y="36284"/>
                    <a:pt x="1020814" y="36284"/>
                    <a:pt x="1020814" y="36284"/>
                  </a:cubicBezTo>
                  <a:cubicBezTo>
                    <a:pt x="1020814" y="36284"/>
                    <a:pt x="1020814" y="36284"/>
                    <a:pt x="1022064" y="36284"/>
                  </a:cubicBezTo>
                  <a:cubicBezTo>
                    <a:pt x="1023314" y="36284"/>
                    <a:pt x="1024566" y="36284"/>
                    <a:pt x="1025816" y="36284"/>
                  </a:cubicBezTo>
                  <a:lnTo>
                    <a:pt x="1027066" y="36284"/>
                  </a:lnTo>
                  <a:cubicBezTo>
                    <a:pt x="1028316" y="36284"/>
                    <a:pt x="1028316" y="36284"/>
                    <a:pt x="1028316" y="34983"/>
                  </a:cubicBezTo>
                  <a:lnTo>
                    <a:pt x="1029566" y="34983"/>
                  </a:lnTo>
                  <a:cubicBezTo>
                    <a:pt x="1030818" y="34983"/>
                    <a:pt x="1030818" y="34983"/>
                    <a:pt x="1030818" y="34983"/>
                  </a:cubicBezTo>
                  <a:cubicBezTo>
                    <a:pt x="1032068" y="34983"/>
                    <a:pt x="1032068" y="34983"/>
                    <a:pt x="1032068" y="34983"/>
                  </a:cubicBezTo>
                  <a:cubicBezTo>
                    <a:pt x="1032068" y="34983"/>
                    <a:pt x="1032068" y="34983"/>
                    <a:pt x="1033318" y="34983"/>
                  </a:cubicBezTo>
                  <a:lnTo>
                    <a:pt x="1034568" y="34983"/>
                  </a:lnTo>
                  <a:cubicBezTo>
                    <a:pt x="1035820" y="34983"/>
                    <a:pt x="1035820" y="34983"/>
                    <a:pt x="1035820" y="34983"/>
                  </a:cubicBezTo>
                  <a:lnTo>
                    <a:pt x="1037070" y="34983"/>
                  </a:lnTo>
                  <a:cubicBezTo>
                    <a:pt x="1037070" y="34983"/>
                    <a:pt x="1037070" y="34983"/>
                    <a:pt x="1037070" y="33683"/>
                  </a:cubicBezTo>
                  <a:cubicBezTo>
                    <a:pt x="1038320" y="33683"/>
                    <a:pt x="1038320" y="33683"/>
                    <a:pt x="1038320" y="33683"/>
                  </a:cubicBezTo>
                  <a:lnTo>
                    <a:pt x="1039570" y="33683"/>
                  </a:lnTo>
                  <a:cubicBezTo>
                    <a:pt x="1040820" y="33683"/>
                    <a:pt x="1040820" y="33683"/>
                    <a:pt x="1040820" y="33683"/>
                  </a:cubicBezTo>
                  <a:lnTo>
                    <a:pt x="1042072" y="33683"/>
                  </a:lnTo>
                  <a:cubicBezTo>
                    <a:pt x="1043322" y="33683"/>
                    <a:pt x="1043322" y="33683"/>
                    <a:pt x="1043322" y="33683"/>
                  </a:cubicBezTo>
                  <a:lnTo>
                    <a:pt x="1044572" y="33683"/>
                  </a:lnTo>
                  <a:cubicBezTo>
                    <a:pt x="1045822" y="33683"/>
                    <a:pt x="1045822" y="33683"/>
                    <a:pt x="1045822" y="33683"/>
                  </a:cubicBezTo>
                  <a:lnTo>
                    <a:pt x="1047074" y="32382"/>
                  </a:lnTo>
                  <a:cubicBezTo>
                    <a:pt x="1047074" y="32382"/>
                    <a:pt x="1047074" y="32382"/>
                    <a:pt x="1048324" y="32382"/>
                  </a:cubicBezTo>
                  <a:cubicBezTo>
                    <a:pt x="1048324" y="32382"/>
                    <a:pt x="1048324" y="32382"/>
                    <a:pt x="1049574" y="32382"/>
                  </a:cubicBezTo>
                  <a:lnTo>
                    <a:pt x="1050824" y="32382"/>
                  </a:lnTo>
                  <a:lnTo>
                    <a:pt x="1050824" y="31081"/>
                  </a:lnTo>
                  <a:cubicBezTo>
                    <a:pt x="1050824" y="31081"/>
                    <a:pt x="1050824" y="31081"/>
                    <a:pt x="1052074" y="31081"/>
                  </a:cubicBezTo>
                  <a:lnTo>
                    <a:pt x="1053326" y="31081"/>
                  </a:lnTo>
                  <a:cubicBezTo>
                    <a:pt x="1053326" y="31081"/>
                    <a:pt x="1053326" y="31081"/>
                    <a:pt x="1054576" y="31081"/>
                  </a:cubicBezTo>
                  <a:cubicBezTo>
                    <a:pt x="1054576" y="31081"/>
                    <a:pt x="1054576" y="31081"/>
                    <a:pt x="1055826" y="31081"/>
                  </a:cubicBezTo>
                  <a:cubicBezTo>
                    <a:pt x="1057076" y="31081"/>
                    <a:pt x="1058328" y="31081"/>
                    <a:pt x="1058328" y="31081"/>
                  </a:cubicBezTo>
                  <a:cubicBezTo>
                    <a:pt x="1074582" y="27178"/>
                    <a:pt x="1090838" y="24576"/>
                    <a:pt x="1105844" y="21974"/>
                  </a:cubicBezTo>
                  <a:close/>
                  <a:moveTo>
                    <a:pt x="1352480" y="0"/>
                  </a:moveTo>
                  <a:lnTo>
                    <a:pt x="1353726" y="0"/>
                  </a:lnTo>
                  <a:lnTo>
                    <a:pt x="1354972" y="0"/>
                  </a:lnTo>
                  <a:lnTo>
                    <a:pt x="1356218" y="0"/>
                  </a:lnTo>
                  <a:lnTo>
                    <a:pt x="1357464" y="0"/>
                  </a:lnTo>
                  <a:lnTo>
                    <a:pt x="1358710" y="0"/>
                  </a:lnTo>
                  <a:cubicBezTo>
                    <a:pt x="1378642" y="0"/>
                    <a:pt x="1398576" y="0"/>
                    <a:pt x="1417264" y="1194"/>
                  </a:cubicBezTo>
                  <a:lnTo>
                    <a:pt x="1418510" y="1194"/>
                  </a:lnTo>
                  <a:cubicBezTo>
                    <a:pt x="1418510" y="1194"/>
                    <a:pt x="1418510" y="1194"/>
                    <a:pt x="1419756" y="1194"/>
                  </a:cubicBezTo>
                  <a:cubicBezTo>
                    <a:pt x="1421002" y="1194"/>
                    <a:pt x="1421002" y="1194"/>
                    <a:pt x="1422246" y="1194"/>
                  </a:cubicBezTo>
                  <a:cubicBezTo>
                    <a:pt x="1429722" y="2388"/>
                    <a:pt x="1435952" y="3582"/>
                    <a:pt x="1443426" y="3582"/>
                  </a:cubicBezTo>
                  <a:lnTo>
                    <a:pt x="1440934" y="22688"/>
                  </a:lnTo>
                  <a:cubicBezTo>
                    <a:pt x="1416018" y="20299"/>
                    <a:pt x="1386118" y="17911"/>
                    <a:pt x="1354972" y="17911"/>
                  </a:cubicBezTo>
                  <a:lnTo>
                    <a:pt x="1353726" y="17911"/>
                  </a:lnTo>
                  <a:cubicBezTo>
                    <a:pt x="1308876" y="17911"/>
                    <a:pt x="1259042" y="21494"/>
                    <a:pt x="1204224" y="26270"/>
                  </a:cubicBezTo>
                  <a:lnTo>
                    <a:pt x="1202980" y="7165"/>
                  </a:lnTo>
                  <a:cubicBezTo>
                    <a:pt x="1256550" y="2388"/>
                    <a:pt x="1306384" y="0"/>
                    <a:pt x="1352480" y="0"/>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3599" dirty="0">
                <a:latin typeface="Poppins" pitchFamily="2" charset="77"/>
              </a:endParaRPr>
            </a:p>
          </p:txBody>
        </p:sp>
        <p:sp>
          <p:nvSpPr>
            <p:cNvPr id="346" name="Freeform 84">
              <a:extLst>
                <a:ext uri="{FF2B5EF4-FFF2-40B4-BE49-F238E27FC236}">
                  <a16:creationId xmlns:a16="http://schemas.microsoft.com/office/drawing/2014/main" id="{C4242C31-D505-0AEB-0820-2C63FA27175B}"/>
                </a:ext>
              </a:extLst>
            </p:cNvPr>
            <p:cNvSpPr>
              <a:spLocks noChangeArrowheads="1"/>
            </p:cNvSpPr>
            <p:nvPr/>
          </p:nvSpPr>
          <p:spPr bwMode="auto">
            <a:xfrm>
              <a:off x="16165786" y="7478718"/>
              <a:ext cx="840437" cy="1104101"/>
            </a:xfrm>
            <a:custGeom>
              <a:avLst/>
              <a:gdLst>
                <a:gd name="T0" fmla="*/ 674 w 675"/>
                <a:gd name="T1" fmla="*/ 886 h 887"/>
                <a:gd name="T2" fmla="*/ 0 w 675"/>
                <a:gd name="T3" fmla="*/ 886 h 887"/>
                <a:gd name="T4" fmla="*/ 0 w 675"/>
                <a:gd name="T5" fmla="*/ 0 h 887"/>
                <a:gd name="T6" fmla="*/ 674 w 675"/>
                <a:gd name="T7" fmla="*/ 0 h 887"/>
                <a:gd name="T8" fmla="*/ 674 w 675"/>
                <a:gd name="T9" fmla="*/ 886 h 887"/>
              </a:gdLst>
              <a:ahLst/>
              <a:cxnLst>
                <a:cxn ang="0">
                  <a:pos x="T0" y="T1"/>
                </a:cxn>
                <a:cxn ang="0">
                  <a:pos x="T2" y="T3"/>
                </a:cxn>
                <a:cxn ang="0">
                  <a:pos x="T4" y="T5"/>
                </a:cxn>
                <a:cxn ang="0">
                  <a:pos x="T6" y="T7"/>
                </a:cxn>
                <a:cxn ang="0">
                  <a:pos x="T8" y="T9"/>
                </a:cxn>
              </a:cxnLst>
              <a:rect l="0" t="0" r="r" b="b"/>
              <a:pathLst>
                <a:path w="675" h="887">
                  <a:moveTo>
                    <a:pt x="674" y="886"/>
                  </a:moveTo>
                  <a:lnTo>
                    <a:pt x="0" y="886"/>
                  </a:lnTo>
                  <a:lnTo>
                    <a:pt x="0" y="0"/>
                  </a:lnTo>
                  <a:lnTo>
                    <a:pt x="674" y="0"/>
                  </a:lnTo>
                  <a:lnTo>
                    <a:pt x="674" y="886"/>
                  </a:lnTo>
                </a:path>
              </a:pathLst>
            </a:custGeom>
            <a:solidFill>
              <a:srgbClr val="000000">
                <a:alpha val="15000"/>
              </a:srgbClr>
            </a:solidFill>
            <a:ln>
              <a:noFill/>
            </a:ln>
            <a:effectLst/>
          </p:spPr>
          <p:txBody>
            <a:bodyPr wrap="none" anchor="ctr"/>
            <a:lstStyle/>
            <a:p>
              <a:endParaRPr lang="en-US" sz="3599" dirty="0">
                <a:latin typeface="Poppins" pitchFamily="2" charset="77"/>
              </a:endParaRPr>
            </a:p>
          </p:txBody>
        </p:sp>
        <p:sp>
          <p:nvSpPr>
            <p:cNvPr id="347" name="Freeform 85">
              <a:extLst>
                <a:ext uri="{FF2B5EF4-FFF2-40B4-BE49-F238E27FC236}">
                  <a16:creationId xmlns:a16="http://schemas.microsoft.com/office/drawing/2014/main" id="{4E649D5A-C0C9-5A59-6D2F-1CF1F06A600F}"/>
                </a:ext>
              </a:extLst>
            </p:cNvPr>
            <p:cNvSpPr>
              <a:spLocks noChangeArrowheads="1"/>
            </p:cNvSpPr>
            <p:nvPr/>
          </p:nvSpPr>
          <p:spPr bwMode="auto">
            <a:xfrm>
              <a:off x="14984785" y="6632788"/>
              <a:ext cx="1516080" cy="1516080"/>
            </a:xfrm>
            <a:custGeom>
              <a:avLst/>
              <a:gdLst>
                <a:gd name="T0" fmla="*/ 1216 w 1217"/>
                <a:gd name="T1" fmla="*/ 1216 h 1217"/>
                <a:gd name="T2" fmla="*/ 0 w 1217"/>
                <a:gd name="T3" fmla="*/ 1216 h 1217"/>
                <a:gd name="T4" fmla="*/ 0 w 1217"/>
                <a:gd name="T5" fmla="*/ 0 h 1217"/>
                <a:gd name="T6" fmla="*/ 1216 w 1217"/>
                <a:gd name="T7" fmla="*/ 0 h 1217"/>
                <a:gd name="T8" fmla="*/ 1216 w 1217"/>
                <a:gd name="T9" fmla="*/ 1216 h 1217"/>
              </a:gdLst>
              <a:ahLst/>
              <a:cxnLst>
                <a:cxn ang="0">
                  <a:pos x="T0" y="T1"/>
                </a:cxn>
                <a:cxn ang="0">
                  <a:pos x="T2" y="T3"/>
                </a:cxn>
                <a:cxn ang="0">
                  <a:pos x="T4" y="T5"/>
                </a:cxn>
                <a:cxn ang="0">
                  <a:pos x="T6" y="T7"/>
                </a:cxn>
                <a:cxn ang="0">
                  <a:pos x="T8" y="T9"/>
                </a:cxn>
              </a:cxnLst>
              <a:rect l="0" t="0" r="r" b="b"/>
              <a:pathLst>
                <a:path w="1217" h="1217">
                  <a:moveTo>
                    <a:pt x="1216" y="1216"/>
                  </a:moveTo>
                  <a:lnTo>
                    <a:pt x="0" y="1216"/>
                  </a:lnTo>
                  <a:lnTo>
                    <a:pt x="0" y="0"/>
                  </a:lnTo>
                  <a:lnTo>
                    <a:pt x="1216" y="0"/>
                  </a:lnTo>
                  <a:lnTo>
                    <a:pt x="1216" y="1216"/>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48" name="Freeform 86">
              <a:extLst>
                <a:ext uri="{FF2B5EF4-FFF2-40B4-BE49-F238E27FC236}">
                  <a16:creationId xmlns:a16="http://schemas.microsoft.com/office/drawing/2014/main" id="{93815E29-0F05-AC21-EF8B-95E03DE2FD67}"/>
                </a:ext>
              </a:extLst>
            </p:cNvPr>
            <p:cNvSpPr>
              <a:spLocks noChangeArrowheads="1"/>
            </p:cNvSpPr>
            <p:nvPr/>
          </p:nvSpPr>
          <p:spPr bwMode="auto">
            <a:xfrm>
              <a:off x="14984785" y="6632788"/>
              <a:ext cx="1516080" cy="1516080"/>
            </a:xfrm>
            <a:custGeom>
              <a:avLst/>
              <a:gdLst>
                <a:gd name="T0" fmla="*/ 1216 w 1217"/>
                <a:gd name="T1" fmla="*/ 1216 h 1217"/>
                <a:gd name="T2" fmla="*/ 0 w 1217"/>
                <a:gd name="T3" fmla="*/ 1216 h 1217"/>
                <a:gd name="T4" fmla="*/ 0 w 1217"/>
                <a:gd name="T5" fmla="*/ 0 h 1217"/>
                <a:gd name="T6" fmla="*/ 1216 w 1217"/>
                <a:gd name="T7" fmla="*/ 0 h 1217"/>
                <a:gd name="T8" fmla="*/ 1216 w 1217"/>
                <a:gd name="T9" fmla="*/ 1216 h 1217"/>
              </a:gdLst>
              <a:ahLst/>
              <a:cxnLst>
                <a:cxn ang="0">
                  <a:pos x="T0" y="T1"/>
                </a:cxn>
                <a:cxn ang="0">
                  <a:pos x="T2" y="T3"/>
                </a:cxn>
                <a:cxn ang="0">
                  <a:pos x="T4" y="T5"/>
                </a:cxn>
                <a:cxn ang="0">
                  <a:pos x="T6" y="T7"/>
                </a:cxn>
                <a:cxn ang="0">
                  <a:pos x="T8" y="T9"/>
                </a:cxn>
              </a:cxnLst>
              <a:rect l="0" t="0" r="r" b="b"/>
              <a:pathLst>
                <a:path w="1217" h="1217">
                  <a:moveTo>
                    <a:pt x="1216" y="1216"/>
                  </a:moveTo>
                  <a:lnTo>
                    <a:pt x="0" y="1216"/>
                  </a:lnTo>
                  <a:lnTo>
                    <a:pt x="0" y="0"/>
                  </a:lnTo>
                  <a:lnTo>
                    <a:pt x="1216" y="0"/>
                  </a:lnTo>
                  <a:lnTo>
                    <a:pt x="1216" y="1216"/>
                  </a:lnTo>
                </a:path>
              </a:pathLst>
            </a:custGeom>
            <a:solidFill>
              <a:srgbClr val="000000">
                <a:alpha val="10000"/>
              </a:srgbClr>
            </a:solidFill>
            <a:ln>
              <a:noFill/>
            </a:ln>
            <a:effectLst/>
          </p:spPr>
          <p:txBody>
            <a:bodyPr wrap="none" anchor="ctr"/>
            <a:lstStyle/>
            <a:p>
              <a:endParaRPr lang="en-US" sz="3599" dirty="0">
                <a:latin typeface="Poppins" pitchFamily="2" charset="77"/>
              </a:endParaRPr>
            </a:p>
          </p:txBody>
        </p:sp>
        <p:sp>
          <p:nvSpPr>
            <p:cNvPr id="349" name="Freeform 348">
              <a:extLst>
                <a:ext uri="{FF2B5EF4-FFF2-40B4-BE49-F238E27FC236}">
                  <a16:creationId xmlns:a16="http://schemas.microsoft.com/office/drawing/2014/main" id="{0F3FCA79-DE0E-B907-03E5-69DA0B345B8A}"/>
                </a:ext>
              </a:extLst>
            </p:cNvPr>
            <p:cNvSpPr>
              <a:spLocks noChangeArrowheads="1"/>
            </p:cNvSpPr>
            <p:nvPr/>
          </p:nvSpPr>
          <p:spPr bwMode="auto">
            <a:xfrm>
              <a:off x="17127072" y="6956874"/>
              <a:ext cx="553536" cy="207475"/>
            </a:xfrm>
            <a:custGeom>
              <a:avLst/>
              <a:gdLst>
                <a:gd name="connsiteX0" fmla="*/ 417472 w 553536"/>
                <a:gd name="connsiteY0" fmla="*/ 65920 h 207475"/>
                <a:gd name="connsiteX1" fmla="*/ 444092 w 553536"/>
                <a:gd name="connsiteY1" fmla="*/ 70976 h 207475"/>
                <a:gd name="connsiteX2" fmla="*/ 464372 w 553536"/>
                <a:gd name="connsiteY2" fmla="*/ 84879 h 207475"/>
                <a:gd name="connsiteX3" fmla="*/ 456768 w 553536"/>
                <a:gd name="connsiteY3" fmla="*/ 94990 h 207475"/>
                <a:gd name="connsiteX4" fmla="*/ 454232 w 553536"/>
                <a:gd name="connsiteY4" fmla="*/ 98781 h 207475"/>
                <a:gd name="connsiteX5" fmla="*/ 450430 w 553536"/>
                <a:gd name="connsiteY5" fmla="*/ 98781 h 207475"/>
                <a:gd name="connsiteX6" fmla="*/ 445358 w 553536"/>
                <a:gd name="connsiteY6" fmla="*/ 97517 h 207475"/>
                <a:gd name="connsiteX7" fmla="*/ 439020 w 553536"/>
                <a:gd name="connsiteY7" fmla="*/ 93726 h 207475"/>
                <a:gd name="connsiteX8" fmla="*/ 431416 w 553536"/>
                <a:gd name="connsiteY8" fmla="*/ 91198 h 207475"/>
                <a:gd name="connsiteX9" fmla="*/ 418740 w 553536"/>
                <a:gd name="connsiteY9" fmla="*/ 88670 h 207475"/>
                <a:gd name="connsiteX10" fmla="*/ 403528 w 553536"/>
                <a:gd name="connsiteY10" fmla="*/ 92462 h 207475"/>
                <a:gd name="connsiteX11" fmla="*/ 392120 w 553536"/>
                <a:gd name="connsiteY11" fmla="*/ 101309 h 207475"/>
                <a:gd name="connsiteX12" fmla="*/ 383246 w 553536"/>
                <a:gd name="connsiteY12" fmla="*/ 116476 h 207475"/>
                <a:gd name="connsiteX13" fmla="*/ 380712 w 553536"/>
                <a:gd name="connsiteY13" fmla="*/ 136698 h 207475"/>
                <a:gd name="connsiteX14" fmla="*/ 384514 w 553536"/>
                <a:gd name="connsiteY14" fmla="*/ 156920 h 207475"/>
                <a:gd name="connsiteX15" fmla="*/ 392120 w 553536"/>
                <a:gd name="connsiteY15" fmla="*/ 172087 h 207475"/>
                <a:gd name="connsiteX16" fmla="*/ 403528 w 553536"/>
                <a:gd name="connsiteY16" fmla="*/ 182198 h 207475"/>
                <a:gd name="connsiteX17" fmla="*/ 418740 w 553536"/>
                <a:gd name="connsiteY17" fmla="*/ 184725 h 207475"/>
                <a:gd name="connsiteX18" fmla="*/ 431416 w 553536"/>
                <a:gd name="connsiteY18" fmla="*/ 183462 h 207475"/>
                <a:gd name="connsiteX19" fmla="*/ 440288 w 553536"/>
                <a:gd name="connsiteY19" fmla="*/ 178406 h 207475"/>
                <a:gd name="connsiteX20" fmla="*/ 446626 w 553536"/>
                <a:gd name="connsiteY20" fmla="*/ 173350 h 207475"/>
                <a:gd name="connsiteX21" fmla="*/ 451696 w 553536"/>
                <a:gd name="connsiteY21" fmla="*/ 172087 h 207475"/>
                <a:gd name="connsiteX22" fmla="*/ 458034 w 553536"/>
                <a:gd name="connsiteY22" fmla="*/ 174614 h 207475"/>
                <a:gd name="connsiteX23" fmla="*/ 465640 w 553536"/>
                <a:gd name="connsiteY23" fmla="*/ 185989 h 207475"/>
                <a:gd name="connsiteX24" fmla="*/ 454232 w 553536"/>
                <a:gd name="connsiteY24" fmla="*/ 196100 h 207475"/>
                <a:gd name="connsiteX25" fmla="*/ 441556 w 553536"/>
                <a:gd name="connsiteY25" fmla="*/ 202420 h 207475"/>
                <a:gd name="connsiteX26" fmla="*/ 427612 w 553536"/>
                <a:gd name="connsiteY26" fmla="*/ 206211 h 207475"/>
                <a:gd name="connsiteX27" fmla="*/ 413670 w 553536"/>
                <a:gd name="connsiteY27" fmla="*/ 207475 h 207475"/>
                <a:gd name="connsiteX28" fmla="*/ 389584 w 553536"/>
                <a:gd name="connsiteY28" fmla="*/ 202420 h 207475"/>
                <a:gd name="connsiteX29" fmla="*/ 369304 w 553536"/>
                <a:gd name="connsiteY29" fmla="*/ 188517 h 207475"/>
                <a:gd name="connsiteX30" fmla="*/ 356628 w 553536"/>
                <a:gd name="connsiteY30" fmla="*/ 165767 h 207475"/>
                <a:gd name="connsiteX31" fmla="*/ 351556 w 553536"/>
                <a:gd name="connsiteY31" fmla="*/ 136698 h 207475"/>
                <a:gd name="connsiteX32" fmla="*/ 356628 w 553536"/>
                <a:gd name="connsiteY32" fmla="*/ 108892 h 207475"/>
                <a:gd name="connsiteX33" fmla="*/ 369304 w 553536"/>
                <a:gd name="connsiteY33" fmla="*/ 86142 h 207475"/>
                <a:gd name="connsiteX34" fmla="*/ 389584 w 553536"/>
                <a:gd name="connsiteY34" fmla="*/ 72240 h 207475"/>
                <a:gd name="connsiteX35" fmla="*/ 417472 w 553536"/>
                <a:gd name="connsiteY35" fmla="*/ 65920 h 207475"/>
                <a:gd name="connsiteX36" fmla="*/ 207564 w 553536"/>
                <a:gd name="connsiteY36" fmla="*/ 65918 h 207475"/>
                <a:gd name="connsiteX37" fmla="*/ 218770 w 553536"/>
                <a:gd name="connsiteY37" fmla="*/ 68393 h 207475"/>
                <a:gd name="connsiteX38" fmla="*/ 228730 w 553536"/>
                <a:gd name="connsiteY38" fmla="*/ 73341 h 207475"/>
                <a:gd name="connsiteX39" fmla="*/ 234956 w 553536"/>
                <a:gd name="connsiteY39" fmla="*/ 82002 h 207475"/>
                <a:gd name="connsiteX40" fmla="*/ 239936 w 553536"/>
                <a:gd name="connsiteY40" fmla="*/ 93136 h 207475"/>
                <a:gd name="connsiteX41" fmla="*/ 248652 w 553536"/>
                <a:gd name="connsiteY41" fmla="*/ 80764 h 207475"/>
                <a:gd name="connsiteX42" fmla="*/ 258614 w 553536"/>
                <a:gd name="connsiteY42" fmla="*/ 72104 h 207475"/>
                <a:gd name="connsiteX43" fmla="*/ 269818 w 553536"/>
                <a:gd name="connsiteY43" fmla="*/ 68393 h 207475"/>
                <a:gd name="connsiteX44" fmla="*/ 283514 w 553536"/>
                <a:gd name="connsiteY44" fmla="*/ 65918 h 207475"/>
                <a:gd name="connsiteX45" fmla="*/ 303436 w 553536"/>
                <a:gd name="connsiteY45" fmla="*/ 70867 h 207475"/>
                <a:gd name="connsiteX46" fmla="*/ 317132 w 553536"/>
                <a:gd name="connsiteY46" fmla="*/ 79527 h 207475"/>
                <a:gd name="connsiteX47" fmla="*/ 325848 w 553536"/>
                <a:gd name="connsiteY47" fmla="*/ 95611 h 207475"/>
                <a:gd name="connsiteX48" fmla="*/ 328338 w 553536"/>
                <a:gd name="connsiteY48" fmla="*/ 116643 h 207475"/>
                <a:gd name="connsiteX49" fmla="*/ 328338 w 553536"/>
                <a:gd name="connsiteY49" fmla="*/ 202008 h 207475"/>
                <a:gd name="connsiteX50" fmla="*/ 300946 w 553536"/>
                <a:gd name="connsiteY50" fmla="*/ 202008 h 207475"/>
                <a:gd name="connsiteX51" fmla="*/ 300946 w 553536"/>
                <a:gd name="connsiteY51" fmla="*/ 116643 h 207475"/>
                <a:gd name="connsiteX52" fmla="*/ 294720 w 553536"/>
                <a:gd name="connsiteY52" fmla="*/ 95611 h 207475"/>
                <a:gd name="connsiteX53" fmla="*/ 276044 w 553536"/>
                <a:gd name="connsiteY53" fmla="*/ 88187 h 207475"/>
                <a:gd name="connsiteX54" fmla="*/ 266084 w 553536"/>
                <a:gd name="connsiteY54" fmla="*/ 90662 h 207475"/>
                <a:gd name="connsiteX55" fmla="*/ 258614 w 553536"/>
                <a:gd name="connsiteY55" fmla="*/ 95611 h 207475"/>
                <a:gd name="connsiteX56" fmla="*/ 252388 w 553536"/>
                <a:gd name="connsiteY56" fmla="*/ 105508 h 207475"/>
                <a:gd name="connsiteX57" fmla="*/ 251142 w 553536"/>
                <a:gd name="connsiteY57" fmla="*/ 116643 h 207475"/>
                <a:gd name="connsiteX58" fmla="*/ 251142 w 553536"/>
                <a:gd name="connsiteY58" fmla="*/ 202008 h 207475"/>
                <a:gd name="connsiteX59" fmla="*/ 222506 w 553536"/>
                <a:gd name="connsiteY59" fmla="*/ 202008 h 207475"/>
                <a:gd name="connsiteX60" fmla="*/ 222506 w 553536"/>
                <a:gd name="connsiteY60" fmla="*/ 116643 h 207475"/>
                <a:gd name="connsiteX61" fmla="*/ 216280 w 553536"/>
                <a:gd name="connsiteY61" fmla="*/ 95611 h 207475"/>
                <a:gd name="connsiteX62" fmla="*/ 198848 w 553536"/>
                <a:gd name="connsiteY62" fmla="*/ 88187 h 207475"/>
                <a:gd name="connsiteX63" fmla="*/ 183908 w 553536"/>
                <a:gd name="connsiteY63" fmla="*/ 93136 h 207475"/>
                <a:gd name="connsiteX64" fmla="*/ 172702 w 553536"/>
                <a:gd name="connsiteY64" fmla="*/ 104271 h 207475"/>
                <a:gd name="connsiteX65" fmla="*/ 172702 w 553536"/>
                <a:gd name="connsiteY65" fmla="*/ 202008 h 207475"/>
                <a:gd name="connsiteX66" fmla="*/ 142820 w 553536"/>
                <a:gd name="connsiteY66" fmla="*/ 202008 h 207475"/>
                <a:gd name="connsiteX67" fmla="*/ 142820 w 553536"/>
                <a:gd name="connsiteY67" fmla="*/ 68393 h 207475"/>
                <a:gd name="connsiteX68" fmla="*/ 160252 w 553536"/>
                <a:gd name="connsiteY68" fmla="*/ 68393 h 207475"/>
                <a:gd name="connsiteX69" fmla="*/ 167722 w 553536"/>
                <a:gd name="connsiteY69" fmla="*/ 74579 h 207475"/>
                <a:gd name="connsiteX70" fmla="*/ 170212 w 553536"/>
                <a:gd name="connsiteY70" fmla="*/ 85713 h 207475"/>
                <a:gd name="connsiteX71" fmla="*/ 177682 w 553536"/>
                <a:gd name="connsiteY71" fmla="*/ 78290 h 207475"/>
                <a:gd name="connsiteX72" fmla="*/ 185152 w 553536"/>
                <a:gd name="connsiteY72" fmla="*/ 72104 h 207475"/>
                <a:gd name="connsiteX73" fmla="*/ 196358 w 553536"/>
                <a:gd name="connsiteY73" fmla="*/ 68393 h 207475"/>
                <a:gd name="connsiteX74" fmla="*/ 207564 w 553536"/>
                <a:gd name="connsiteY74" fmla="*/ 65918 h 207475"/>
                <a:gd name="connsiteX75" fmla="*/ 0 w 553536"/>
                <a:gd name="connsiteY75" fmla="*/ 10989 h 207475"/>
                <a:gd name="connsiteX76" fmla="*/ 119604 w 553536"/>
                <a:gd name="connsiteY76" fmla="*/ 10989 h 207475"/>
                <a:gd name="connsiteX77" fmla="*/ 119604 w 553536"/>
                <a:gd name="connsiteY77" fmla="*/ 36121 h 207475"/>
                <a:gd name="connsiteX78" fmla="*/ 31148 w 553536"/>
                <a:gd name="connsiteY78" fmla="*/ 36121 h 207475"/>
                <a:gd name="connsiteX79" fmla="*/ 31148 w 553536"/>
                <a:gd name="connsiteY79" fmla="*/ 93924 h 207475"/>
                <a:gd name="connsiteX80" fmla="*/ 100916 w 553536"/>
                <a:gd name="connsiteY80" fmla="*/ 93924 h 207475"/>
                <a:gd name="connsiteX81" fmla="*/ 100916 w 553536"/>
                <a:gd name="connsiteY81" fmla="*/ 117799 h 207475"/>
                <a:gd name="connsiteX82" fmla="*/ 31148 w 553536"/>
                <a:gd name="connsiteY82" fmla="*/ 117799 h 207475"/>
                <a:gd name="connsiteX83" fmla="*/ 31148 w 553536"/>
                <a:gd name="connsiteY83" fmla="*/ 176858 h 207475"/>
                <a:gd name="connsiteX84" fmla="*/ 119604 w 553536"/>
                <a:gd name="connsiteY84" fmla="*/ 176858 h 207475"/>
                <a:gd name="connsiteX85" fmla="*/ 119604 w 553536"/>
                <a:gd name="connsiteY85" fmla="*/ 201990 h 207475"/>
                <a:gd name="connsiteX86" fmla="*/ 0 w 553536"/>
                <a:gd name="connsiteY86" fmla="*/ 201990 h 207475"/>
                <a:gd name="connsiteX87" fmla="*/ 518238 w 553536"/>
                <a:gd name="connsiteY87" fmla="*/ 0 h 207475"/>
                <a:gd name="connsiteX88" fmla="*/ 532104 w 553536"/>
                <a:gd name="connsiteY88" fmla="*/ 2536 h 207475"/>
                <a:gd name="connsiteX89" fmla="*/ 542190 w 553536"/>
                <a:gd name="connsiteY89" fmla="*/ 8874 h 207475"/>
                <a:gd name="connsiteX90" fmla="*/ 549754 w 553536"/>
                <a:gd name="connsiteY90" fmla="*/ 17747 h 207475"/>
                <a:gd name="connsiteX91" fmla="*/ 552276 w 553536"/>
                <a:gd name="connsiteY91" fmla="*/ 31691 h 207475"/>
                <a:gd name="connsiteX92" fmla="*/ 549754 w 553536"/>
                <a:gd name="connsiteY92" fmla="*/ 43100 h 207475"/>
                <a:gd name="connsiteX93" fmla="*/ 545972 w 553536"/>
                <a:gd name="connsiteY93" fmla="*/ 53241 h 207475"/>
                <a:gd name="connsiteX94" fmla="*/ 538408 w 553536"/>
                <a:gd name="connsiteY94" fmla="*/ 62114 h 207475"/>
                <a:gd name="connsiteX95" fmla="*/ 529584 w 553536"/>
                <a:gd name="connsiteY95" fmla="*/ 72256 h 207475"/>
                <a:gd name="connsiteX96" fmla="*/ 501848 w 553536"/>
                <a:gd name="connsiteY96" fmla="*/ 100144 h 207475"/>
                <a:gd name="connsiteX97" fmla="*/ 509412 w 553536"/>
                <a:gd name="connsiteY97" fmla="*/ 97608 h 207475"/>
                <a:gd name="connsiteX98" fmla="*/ 515716 w 553536"/>
                <a:gd name="connsiteY98" fmla="*/ 97608 h 207475"/>
                <a:gd name="connsiteX99" fmla="*/ 548494 w 553536"/>
                <a:gd name="connsiteY99" fmla="*/ 97608 h 207475"/>
                <a:gd name="connsiteX100" fmla="*/ 552276 w 553536"/>
                <a:gd name="connsiteY100" fmla="*/ 100144 h 207475"/>
                <a:gd name="connsiteX101" fmla="*/ 553536 w 553536"/>
                <a:gd name="connsiteY101" fmla="*/ 103947 h 207475"/>
                <a:gd name="connsiteX102" fmla="*/ 553536 w 553536"/>
                <a:gd name="connsiteY102" fmla="*/ 114088 h 207475"/>
                <a:gd name="connsiteX103" fmla="*/ 477896 w 553536"/>
                <a:gd name="connsiteY103" fmla="*/ 114088 h 207475"/>
                <a:gd name="connsiteX104" fmla="*/ 477896 w 553536"/>
                <a:gd name="connsiteY104" fmla="*/ 107749 h 207475"/>
                <a:gd name="connsiteX105" fmla="*/ 479156 w 553536"/>
                <a:gd name="connsiteY105" fmla="*/ 103947 h 207475"/>
                <a:gd name="connsiteX106" fmla="*/ 481678 w 553536"/>
                <a:gd name="connsiteY106" fmla="*/ 101411 h 207475"/>
                <a:gd name="connsiteX107" fmla="*/ 515716 w 553536"/>
                <a:gd name="connsiteY107" fmla="*/ 65917 h 207475"/>
                <a:gd name="connsiteX108" fmla="*/ 524540 w 553536"/>
                <a:gd name="connsiteY108" fmla="*/ 57044 h 207475"/>
                <a:gd name="connsiteX109" fmla="*/ 529584 w 553536"/>
                <a:gd name="connsiteY109" fmla="*/ 49438 h 207475"/>
                <a:gd name="connsiteX110" fmla="*/ 533366 w 553536"/>
                <a:gd name="connsiteY110" fmla="*/ 40565 h 207475"/>
                <a:gd name="connsiteX111" fmla="*/ 534626 w 553536"/>
                <a:gd name="connsiteY111" fmla="*/ 31691 h 207475"/>
                <a:gd name="connsiteX112" fmla="*/ 533366 w 553536"/>
                <a:gd name="connsiteY112" fmla="*/ 24085 h 207475"/>
                <a:gd name="connsiteX113" fmla="*/ 529584 w 553536"/>
                <a:gd name="connsiteY113" fmla="*/ 17747 h 207475"/>
                <a:gd name="connsiteX114" fmla="*/ 524540 w 553536"/>
                <a:gd name="connsiteY114" fmla="*/ 15212 h 207475"/>
                <a:gd name="connsiteX115" fmla="*/ 516976 w 553536"/>
                <a:gd name="connsiteY115" fmla="*/ 13944 h 207475"/>
                <a:gd name="connsiteX116" fmla="*/ 510672 w 553536"/>
                <a:gd name="connsiteY116" fmla="*/ 15212 h 207475"/>
                <a:gd name="connsiteX117" fmla="*/ 504370 w 553536"/>
                <a:gd name="connsiteY117" fmla="*/ 17747 h 207475"/>
                <a:gd name="connsiteX118" fmla="*/ 499326 w 553536"/>
                <a:gd name="connsiteY118" fmla="*/ 22818 h 207475"/>
                <a:gd name="connsiteX119" fmla="*/ 498066 w 553536"/>
                <a:gd name="connsiteY119" fmla="*/ 29156 h 207475"/>
                <a:gd name="connsiteX120" fmla="*/ 494284 w 553536"/>
                <a:gd name="connsiteY120" fmla="*/ 32959 h 207475"/>
                <a:gd name="connsiteX121" fmla="*/ 489242 w 553536"/>
                <a:gd name="connsiteY121" fmla="*/ 34226 h 207475"/>
                <a:gd name="connsiteX122" fmla="*/ 480416 w 553536"/>
                <a:gd name="connsiteY122" fmla="*/ 31691 h 207475"/>
                <a:gd name="connsiteX123" fmla="*/ 484198 w 553536"/>
                <a:gd name="connsiteY123" fmla="*/ 17747 h 207475"/>
                <a:gd name="connsiteX124" fmla="*/ 493024 w 553536"/>
                <a:gd name="connsiteY124" fmla="*/ 8874 h 207475"/>
                <a:gd name="connsiteX125" fmla="*/ 504370 w 553536"/>
                <a:gd name="connsiteY125" fmla="*/ 2536 h 207475"/>
                <a:gd name="connsiteX126" fmla="*/ 518238 w 553536"/>
                <a:gd name="connsiteY126" fmla="*/ 0 h 20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553536" h="207475">
                  <a:moveTo>
                    <a:pt x="417472" y="65920"/>
                  </a:moveTo>
                  <a:cubicBezTo>
                    <a:pt x="427612" y="65920"/>
                    <a:pt x="436486" y="68448"/>
                    <a:pt x="444092" y="70976"/>
                  </a:cubicBezTo>
                  <a:cubicBezTo>
                    <a:pt x="451696" y="74767"/>
                    <a:pt x="458034" y="78559"/>
                    <a:pt x="464372" y="84879"/>
                  </a:cubicBezTo>
                  <a:lnTo>
                    <a:pt x="456768" y="94990"/>
                  </a:lnTo>
                  <a:cubicBezTo>
                    <a:pt x="455500" y="96253"/>
                    <a:pt x="454232" y="97517"/>
                    <a:pt x="454232" y="98781"/>
                  </a:cubicBezTo>
                  <a:cubicBezTo>
                    <a:pt x="452964" y="98781"/>
                    <a:pt x="451696" y="98781"/>
                    <a:pt x="450430" y="98781"/>
                  </a:cubicBezTo>
                  <a:cubicBezTo>
                    <a:pt x="449162" y="98781"/>
                    <a:pt x="446626" y="98781"/>
                    <a:pt x="445358" y="97517"/>
                  </a:cubicBezTo>
                  <a:cubicBezTo>
                    <a:pt x="444092" y="96253"/>
                    <a:pt x="441556" y="94990"/>
                    <a:pt x="439020" y="93726"/>
                  </a:cubicBezTo>
                  <a:cubicBezTo>
                    <a:pt x="437754" y="92462"/>
                    <a:pt x="435218" y="91198"/>
                    <a:pt x="431416" y="91198"/>
                  </a:cubicBezTo>
                  <a:cubicBezTo>
                    <a:pt x="427612" y="88670"/>
                    <a:pt x="423810" y="88670"/>
                    <a:pt x="418740" y="88670"/>
                  </a:cubicBezTo>
                  <a:cubicBezTo>
                    <a:pt x="413670" y="88670"/>
                    <a:pt x="407332" y="89934"/>
                    <a:pt x="403528" y="92462"/>
                  </a:cubicBezTo>
                  <a:cubicBezTo>
                    <a:pt x="398458" y="93726"/>
                    <a:pt x="394656" y="97517"/>
                    <a:pt x="392120" y="101309"/>
                  </a:cubicBezTo>
                  <a:cubicBezTo>
                    <a:pt x="388318" y="106365"/>
                    <a:pt x="385782" y="110156"/>
                    <a:pt x="383246" y="116476"/>
                  </a:cubicBezTo>
                  <a:cubicBezTo>
                    <a:pt x="381980" y="122795"/>
                    <a:pt x="380712" y="129114"/>
                    <a:pt x="380712" y="136698"/>
                  </a:cubicBezTo>
                  <a:cubicBezTo>
                    <a:pt x="380712" y="144281"/>
                    <a:pt x="381980" y="151864"/>
                    <a:pt x="384514" y="156920"/>
                  </a:cubicBezTo>
                  <a:cubicBezTo>
                    <a:pt x="385782" y="163239"/>
                    <a:pt x="388318" y="168295"/>
                    <a:pt x="392120" y="172087"/>
                  </a:cubicBezTo>
                  <a:cubicBezTo>
                    <a:pt x="394656" y="175878"/>
                    <a:pt x="398458" y="179670"/>
                    <a:pt x="403528" y="182198"/>
                  </a:cubicBezTo>
                  <a:cubicBezTo>
                    <a:pt x="407332" y="183462"/>
                    <a:pt x="412402" y="184725"/>
                    <a:pt x="418740" y="184725"/>
                  </a:cubicBezTo>
                  <a:cubicBezTo>
                    <a:pt x="423810" y="184725"/>
                    <a:pt x="428880" y="183462"/>
                    <a:pt x="431416" y="183462"/>
                  </a:cubicBezTo>
                  <a:cubicBezTo>
                    <a:pt x="435218" y="182198"/>
                    <a:pt x="437754" y="179670"/>
                    <a:pt x="440288" y="178406"/>
                  </a:cubicBezTo>
                  <a:cubicBezTo>
                    <a:pt x="442824" y="177142"/>
                    <a:pt x="445358" y="175878"/>
                    <a:pt x="446626" y="173350"/>
                  </a:cubicBezTo>
                  <a:cubicBezTo>
                    <a:pt x="447894" y="172087"/>
                    <a:pt x="450430" y="172087"/>
                    <a:pt x="451696" y="172087"/>
                  </a:cubicBezTo>
                  <a:cubicBezTo>
                    <a:pt x="454232" y="172087"/>
                    <a:pt x="455500" y="173350"/>
                    <a:pt x="458034" y="174614"/>
                  </a:cubicBezTo>
                  <a:lnTo>
                    <a:pt x="465640" y="185989"/>
                  </a:lnTo>
                  <a:cubicBezTo>
                    <a:pt x="461838" y="189781"/>
                    <a:pt x="458034" y="192309"/>
                    <a:pt x="454232" y="196100"/>
                  </a:cubicBezTo>
                  <a:cubicBezTo>
                    <a:pt x="450430" y="197364"/>
                    <a:pt x="446626" y="199892"/>
                    <a:pt x="441556" y="202420"/>
                  </a:cubicBezTo>
                  <a:cubicBezTo>
                    <a:pt x="437754" y="203684"/>
                    <a:pt x="432682" y="206211"/>
                    <a:pt x="427612" y="206211"/>
                  </a:cubicBezTo>
                  <a:cubicBezTo>
                    <a:pt x="423810" y="206211"/>
                    <a:pt x="417472" y="207475"/>
                    <a:pt x="413670" y="207475"/>
                  </a:cubicBezTo>
                  <a:cubicBezTo>
                    <a:pt x="404796" y="207475"/>
                    <a:pt x="397190" y="206211"/>
                    <a:pt x="389584" y="202420"/>
                  </a:cubicBezTo>
                  <a:cubicBezTo>
                    <a:pt x="381980" y="199892"/>
                    <a:pt x="375642" y="194837"/>
                    <a:pt x="369304" y="188517"/>
                  </a:cubicBezTo>
                  <a:cubicBezTo>
                    <a:pt x="364232" y="182198"/>
                    <a:pt x="360430" y="175878"/>
                    <a:pt x="356628" y="165767"/>
                  </a:cubicBezTo>
                  <a:cubicBezTo>
                    <a:pt x="352824" y="158184"/>
                    <a:pt x="351556" y="148073"/>
                    <a:pt x="351556" y="136698"/>
                  </a:cubicBezTo>
                  <a:cubicBezTo>
                    <a:pt x="351556" y="126587"/>
                    <a:pt x="352824" y="117740"/>
                    <a:pt x="356628" y="108892"/>
                  </a:cubicBezTo>
                  <a:cubicBezTo>
                    <a:pt x="359162" y="100045"/>
                    <a:pt x="364232" y="92462"/>
                    <a:pt x="369304" y="86142"/>
                  </a:cubicBezTo>
                  <a:cubicBezTo>
                    <a:pt x="374374" y="79823"/>
                    <a:pt x="380712" y="74767"/>
                    <a:pt x="389584" y="72240"/>
                  </a:cubicBezTo>
                  <a:cubicBezTo>
                    <a:pt x="397190" y="68448"/>
                    <a:pt x="407332" y="65920"/>
                    <a:pt x="417472" y="65920"/>
                  </a:cubicBezTo>
                  <a:close/>
                  <a:moveTo>
                    <a:pt x="207564" y="65918"/>
                  </a:moveTo>
                  <a:cubicBezTo>
                    <a:pt x="211300" y="65918"/>
                    <a:pt x="215036" y="67155"/>
                    <a:pt x="218770" y="68393"/>
                  </a:cubicBezTo>
                  <a:cubicBezTo>
                    <a:pt x="222506" y="69630"/>
                    <a:pt x="224996" y="70867"/>
                    <a:pt x="228730" y="73341"/>
                  </a:cubicBezTo>
                  <a:cubicBezTo>
                    <a:pt x="231222" y="75816"/>
                    <a:pt x="233712" y="78290"/>
                    <a:pt x="234956" y="82002"/>
                  </a:cubicBezTo>
                  <a:cubicBezTo>
                    <a:pt x="237446" y="85713"/>
                    <a:pt x="238692" y="88187"/>
                    <a:pt x="239936" y="93136"/>
                  </a:cubicBezTo>
                  <a:cubicBezTo>
                    <a:pt x="242426" y="88187"/>
                    <a:pt x="244918" y="84476"/>
                    <a:pt x="248652" y="80764"/>
                  </a:cubicBezTo>
                  <a:cubicBezTo>
                    <a:pt x="251142" y="77053"/>
                    <a:pt x="254878" y="74579"/>
                    <a:pt x="258614" y="72104"/>
                  </a:cubicBezTo>
                  <a:cubicBezTo>
                    <a:pt x="262348" y="70867"/>
                    <a:pt x="266084" y="68393"/>
                    <a:pt x="269818" y="68393"/>
                  </a:cubicBezTo>
                  <a:cubicBezTo>
                    <a:pt x="274800" y="67155"/>
                    <a:pt x="279780" y="65918"/>
                    <a:pt x="283514" y="65918"/>
                  </a:cubicBezTo>
                  <a:cubicBezTo>
                    <a:pt x="290986" y="65918"/>
                    <a:pt x="297210" y="67155"/>
                    <a:pt x="303436" y="70867"/>
                  </a:cubicBezTo>
                  <a:cubicBezTo>
                    <a:pt x="308416" y="72104"/>
                    <a:pt x="313396" y="75816"/>
                    <a:pt x="317132" y="79527"/>
                  </a:cubicBezTo>
                  <a:cubicBezTo>
                    <a:pt x="320868" y="84476"/>
                    <a:pt x="324602" y="89425"/>
                    <a:pt x="325848" y="95611"/>
                  </a:cubicBezTo>
                  <a:cubicBezTo>
                    <a:pt x="328338" y="101796"/>
                    <a:pt x="328338" y="109220"/>
                    <a:pt x="328338" y="116643"/>
                  </a:cubicBezTo>
                  <a:lnTo>
                    <a:pt x="328338" y="202008"/>
                  </a:lnTo>
                  <a:lnTo>
                    <a:pt x="300946" y="202008"/>
                  </a:lnTo>
                  <a:lnTo>
                    <a:pt x="300946" y="116643"/>
                  </a:lnTo>
                  <a:cubicBezTo>
                    <a:pt x="300946" y="107982"/>
                    <a:pt x="298456" y="100559"/>
                    <a:pt x="294720" y="95611"/>
                  </a:cubicBezTo>
                  <a:cubicBezTo>
                    <a:pt x="290986" y="91899"/>
                    <a:pt x="284760" y="88187"/>
                    <a:pt x="276044" y="88187"/>
                  </a:cubicBezTo>
                  <a:cubicBezTo>
                    <a:pt x="273554" y="88187"/>
                    <a:pt x="269818" y="89425"/>
                    <a:pt x="266084" y="90662"/>
                  </a:cubicBezTo>
                  <a:cubicBezTo>
                    <a:pt x="263594" y="91899"/>
                    <a:pt x="259858" y="93136"/>
                    <a:pt x="258614" y="95611"/>
                  </a:cubicBezTo>
                  <a:cubicBezTo>
                    <a:pt x="256122" y="98085"/>
                    <a:pt x="253632" y="101796"/>
                    <a:pt x="252388" y="105508"/>
                  </a:cubicBezTo>
                  <a:cubicBezTo>
                    <a:pt x="251142" y="107982"/>
                    <a:pt x="251142" y="112931"/>
                    <a:pt x="251142" y="116643"/>
                  </a:cubicBezTo>
                  <a:lnTo>
                    <a:pt x="251142" y="202008"/>
                  </a:lnTo>
                  <a:lnTo>
                    <a:pt x="222506" y="202008"/>
                  </a:lnTo>
                  <a:lnTo>
                    <a:pt x="222506" y="116643"/>
                  </a:lnTo>
                  <a:cubicBezTo>
                    <a:pt x="222506" y="107982"/>
                    <a:pt x="220016" y="100559"/>
                    <a:pt x="216280" y="95611"/>
                  </a:cubicBezTo>
                  <a:cubicBezTo>
                    <a:pt x="212544" y="90662"/>
                    <a:pt x="206320" y="88187"/>
                    <a:pt x="198848" y="88187"/>
                  </a:cubicBezTo>
                  <a:cubicBezTo>
                    <a:pt x="193868" y="88187"/>
                    <a:pt x="188888" y="90662"/>
                    <a:pt x="183908" y="93136"/>
                  </a:cubicBezTo>
                  <a:cubicBezTo>
                    <a:pt x="180172" y="95611"/>
                    <a:pt x="176438" y="99322"/>
                    <a:pt x="172702" y="104271"/>
                  </a:cubicBezTo>
                  <a:lnTo>
                    <a:pt x="172702" y="202008"/>
                  </a:lnTo>
                  <a:lnTo>
                    <a:pt x="142820" y="202008"/>
                  </a:lnTo>
                  <a:lnTo>
                    <a:pt x="142820" y="68393"/>
                  </a:lnTo>
                  <a:lnTo>
                    <a:pt x="160252" y="68393"/>
                  </a:lnTo>
                  <a:cubicBezTo>
                    <a:pt x="163986" y="68393"/>
                    <a:pt x="166476" y="70867"/>
                    <a:pt x="167722" y="74579"/>
                  </a:cubicBezTo>
                  <a:lnTo>
                    <a:pt x="170212" y="85713"/>
                  </a:lnTo>
                  <a:cubicBezTo>
                    <a:pt x="172702" y="83239"/>
                    <a:pt x="175192" y="79527"/>
                    <a:pt x="177682" y="78290"/>
                  </a:cubicBezTo>
                  <a:cubicBezTo>
                    <a:pt x="180172" y="75816"/>
                    <a:pt x="182662" y="73341"/>
                    <a:pt x="185152" y="72104"/>
                  </a:cubicBezTo>
                  <a:cubicBezTo>
                    <a:pt x="188888" y="70867"/>
                    <a:pt x="192624" y="68393"/>
                    <a:pt x="196358" y="68393"/>
                  </a:cubicBezTo>
                  <a:cubicBezTo>
                    <a:pt x="198848" y="67155"/>
                    <a:pt x="203830" y="65918"/>
                    <a:pt x="207564" y="65918"/>
                  </a:cubicBezTo>
                  <a:close/>
                  <a:moveTo>
                    <a:pt x="0" y="10989"/>
                  </a:moveTo>
                  <a:lnTo>
                    <a:pt x="119604" y="10989"/>
                  </a:lnTo>
                  <a:lnTo>
                    <a:pt x="119604" y="36121"/>
                  </a:lnTo>
                  <a:lnTo>
                    <a:pt x="31148" y="36121"/>
                  </a:lnTo>
                  <a:lnTo>
                    <a:pt x="31148" y="93924"/>
                  </a:lnTo>
                  <a:lnTo>
                    <a:pt x="100916" y="93924"/>
                  </a:lnTo>
                  <a:lnTo>
                    <a:pt x="100916" y="117799"/>
                  </a:lnTo>
                  <a:lnTo>
                    <a:pt x="31148" y="117799"/>
                  </a:lnTo>
                  <a:lnTo>
                    <a:pt x="31148" y="176858"/>
                  </a:lnTo>
                  <a:lnTo>
                    <a:pt x="119604" y="176858"/>
                  </a:lnTo>
                  <a:lnTo>
                    <a:pt x="119604" y="201990"/>
                  </a:lnTo>
                  <a:lnTo>
                    <a:pt x="0" y="201990"/>
                  </a:lnTo>
                  <a:close/>
                  <a:moveTo>
                    <a:pt x="518238" y="0"/>
                  </a:moveTo>
                  <a:cubicBezTo>
                    <a:pt x="523280" y="0"/>
                    <a:pt x="527062" y="0"/>
                    <a:pt x="532104" y="2536"/>
                  </a:cubicBezTo>
                  <a:cubicBezTo>
                    <a:pt x="535886" y="3803"/>
                    <a:pt x="539668" y="6338"/>
                    <a:pt x="542190" y="8874"/>
                  </a:cubicBezTo>
                  <a:cubicBezTo>
                    <a:pt x="545972" y="11409"/>
                    <a:pt x="547232" y="13944"/>
                    <a:pt x="549754" y="17747"/>
                  </a:cubicBezTo>
                  <a:cubicBezTo>
                    <a:pt x="551014" y="22818"/>
                    <a:pt x="552276" y="26621"/>
                    <a:pt x="552276" y="31691"/>
                  </a:cubicBezTo>
                  <a:cubicBezTo>
                    <a:pt x="552276" y="35494"/>
                    <a:pt x="551014" y="39297"/>
                    <a:pt x="549754" y="43100"/>
                  </a:cubicBezTo>
                  <a:cubicBezTo>
                    <a:pt x="549754" y="46903"/>
                    <a:pt x="547232" y="49438"/>
                    <a:pt x="545972" y="53241"/>
                  </a:cubicBezTo>
                  <a:cubicBezTo>
                    <a:pt x="543450" y="55776"/>
                    <a:pt x="540930" y="59579"/>
                    <a:pt x="538408" y="62114"/>
                  </a:cubicBezTo>
                  <a:cubicBezTo>
                    <a:pt x="534626" y="65917"/>
                    <a:pt x="532104" y="68453"/>
                    <a:pt x="529584" y="72256"/>
                  </a:cubicBezTo>
                  <a:lnTo>
                    <a:pt x="501848" y="100144"/>
                  </a:lnTo>
                  <a:cubicBezTo>
                    <a:pt x="504370" y="98876"/>
                    <a:pt x="506890" y="98876"/>
                    <a:pt x="509412" y="97608"/>
                  </a:cubicBezTo>
                  <a:cubicBezTo>
                    <a:pt x="511934" y="97608"/>
                    <a:pt x="513194" y="97608"/>
                    <a:pt x="515716" y="97608"/>
                  </a:cubicBezTo>
                  <a:lnTo>
                    <a:pt x="548494" y="97608"/>
                  </a:lnTo>
                  <a:cubicBezTo>
                    <a:pt x="549754" y="97608"/>
                    <a:pt x="551014" y="97608"/>
                    <a:pt x="552276" y="100144"/>
                  </a:cubicBezTo>
                  <a:cubicBezTo>
                    <a:pt x="553536" y="100144"/>
                    <a:pt x="553536" y="102679"/>
                    <a:pt x="553536" y="103947"/>
                  </a:cubicBezTo>
                  <a:lnTo>
                    <a:pt x="553536" y="114088"/>
                  </a:lnTo>
                  <a:lnTo>
                    <a:pt x="477896" y="114088"/>
                  </a:lnTo>
                  <a:lnTo>
                    <a:pt x="477896" y="107749"/>
                  </a:lnTo>
                  <a:cubicBezTo>
                    <a:pt x="477896" y="106482"/>
                    <a:pt x="477896" y="106482"/>
                    <a:pt x="479156" y="103947"/>
                  </a:cubicBezTo>
                  <a:cubicBezTo>
                    <a:pt x="480416" y="102679"/>
                    <a:pt x="480416" y="102679"/>
                    <a:pt x="481678" y="101411"/>
                  </a:cubicBezTo>
                  <a:lnTo>
                    <a:pt x="515716" y="65917"/>
                  </a:lnTo>
                  <a:cubicBezTo>
                    <a:pt x="519498" y="62114"/>
                    <a:pt x="520758" y="60847"/>
                    <a:pt x="524540" y="57044"/>
                  </a:cubicBezTo>
                  <a:cubicBezTo>
                    <a:pt x="525802" y="54509"/>
                    <a:pt x="528322" y="51973"/>
                    <a:pt x="529584" y="49438"/>
                  </a:cubicBezTo>
                  <a:cubicBezTo>
                    <a:pt x="532104" y="46903"/>
                    <a:pt x="533366" y="44368"/>
                    <a:pt x="533366" y="40565"/>
                  </a:cubicBezTo>
                  <a:cubicBezTo>
                    <a:pt x="534626" y="38029"/>
                    <a:pt x="534626" y="35494"/>
                    <a:pt x="534626" y="31691"/>
                  </a:cubicBezTo>
                  <a:cubicBezTo>
                    <a:pt x="534626" y="29156"/>
                    <a:pt x="534626" y="26621"/>
                    <a:pt x="533366" y="24085"/>
                  </a:cubicBezTo>
                  <a:cubicBezTo>
                    <a:pt x="533366" y="22818"/>
                    <a:pt x="532104" y="20282"/>
                    <a:pt x="529584" y="17747"/>
                  </a:cubicBezTo>
                  <a:cubicBezTo>
                    <a:pt x="528322" y="16480"/>
                    <a:pt x="525802" y="16480"/>
                    <a:pt x="524540" y="15212"/>
                  </a:cubicBezTo>
                  <a:cubicBezTo>
                    <a:pt x="522020" y="13944"/>
                    <a:pt x="519498" y="13944"/>
                    <a:pt x="516976" y="13944"/>
                  </a:cubicBezTo>
                  <a:cubicBezTo>
                    <a:pt x="514454" y="13944"/>
                    <a:pt x="511934" y="13944"/>
                    <a:pt x="510672" y="15212"/>
                  </a:cubicBezTo>
                  <a:cubicBezTo>
                    <a:pt x="508152" y="16480"/>
                    <a:pt x="505630" y="16480"/>
                    <a:pt x="504370" y="17747"/>
                  </a:cubicBezTo>
                  <a:cubicBezTo>
                    <a:pt x="501848" y="20282"/>
                    <a:pt x="501848" y="21550"/>
                    <a:pt x="499326" y="22818"/>
                  </a:cubicBezTo>
                  <a:cubicBezTo>
                    <a:pt x="499326" y="24085"/>
                    <a:pt x="498066" y="26621"/>
                    <a:pt x="498066" y="29156"/>
                  </a:cubicBezTo>
                  <a:cubicBezTo>
                    <a:pt x="496806" y="30424"/>
                    <a:pt x="496806" y="31691"/>
                    <a:pt x="494284" y="32959"/>
                  </a:cubicBezTo>
                  <a:cubicBezTo>
                    <a:pt x="493024" y="34226"/>
                    <a:pt x="491762" y="34226"/>
                    <a:pt x="489242" y="34226"/>
                  </a:cubicBezTo>
                  <a:lnTo>
                    <a:pt x="480416" y="31691"/>
                  </a:lnTo>
                  <a:cubicBezTo>
                    <a:pt x="481678" y="26621"/>
                    <a:pt x="482938" y="22818"/>
                    <a:pt x="484198" y="17747"/>
                  </a:cubicBezTo>
                  <a:cubicBezTo>
                    <a:pt x="486720" y="13944"/>
                    <a:pt x="490502" y="10141"/>
                    <a:pt x="493024" y="8874"/>
                  </a:cubicBezTo>
                  <a:cubicBezTo>
                    <a:pt x="496806" y="5071"/>
                    <a:pt x="499326" y="3803"/>
                    <a:pt x="504370" y="2536"/>
                  </a:cubicBezTo>
                  <a:cubicBezTo>
                    <a:pt x="508152" y="0"/>
                    <a:pt x="513194" y="0"/>
                    <a:pt x="518238" y="0"/>
                  </a:cubicBezTo>
                  <a:close/>
                </a:path>
              </a:pathLst>
            </a:custGeom>
            <a:solidFill>
              <a:srgbClr val="000000">
                <a:alpha val="20000"/>
              </a:srgbClr>
            </a:solidFill>
            <a:ln>
              <a:noFill/>
            </a:ln>
            <a:effectLst/>
          </p:spPr>
          <p:txBody>
            <a:bodyPr wrap="square" anchor="ctr">
              <a:noAutofit/>
            </a:bodyPr>
            <a:lstStyle/>
            <a:p>
              <a:endParaRPr lang="en-US" sz="3599" dirty="0">
                <a:latin typeface="Poppins" pitchFamily="2" charset="77"/>
              </a:endParaRPr>
            </a:p>
          </p:txBody>
        </p:sp>
        <p:sp>
          <p:nvSpPr>
            <p:cNvPr id="350" name="Freeform 91">
              <a:extLst>
                <a:ext uri="{FF2B5EF4-FFF2-40B4-BE49-F238E27FC236}">
                  <a16:creationId xmlns:a16="http://schemas.microsoft.com/office/drawing/2014/main" id="{47E7F799-C964-C31C-7F9E-BAE3D8E3D6CB}"/>
                </a:ext>
              </a:extLst>
            </p:cNvPr>
            <p:cNvSpPr>
              <a:spLocks noChangeArrowheads="1"/>
            </p:cNvSpPr>
            <p:nvPr/>
          </p:nvSpPr>
          <p:spPr bwMode="auto">
            <a:xfrm>
              <a:off x="16951294" y="5847280"/>
              <a:ext cx="725082" cy="972270"/>
            </a:xfrm>
            <a:custGeom>
              <a:avLst/>
              <a:gdLst>
                <a:gd name="T0" fmla="*/ 549 w 584"/>
                <a:gd name="T1" fmla="*/ 540 h 782"/>
                <a:gd name="T2" fmla="*/ 86 w 584"/>
                <a:gd name="T3" fmla="*/ 0 h 782"/>
                <a:gd name="T4" fmla="*/ 8 w 584"/>
                <a:gd name="T5" fmla="*/ 707 h 782"/>
                <a:gd name="T6" fmla="*/ 8 w 584"/>
                <a:gd name="T7" fmla="*/ 707 h 782"/>
                <a:gd name="T8" fmla="*/ 3 w 584"/>
                <a:gd name="T9" fmla="*/ 735 h 782"/>
                <a:gd name="T10" fmla="*/ 3 w 584"/>
                <a:gd name="T11" fmla="*/ 735 h 782"/>
                <a:gd name="T12" fmla="*/ 312 w 584"/>
                <a:gd name="T13" fmla="*/ 731 h 782"/>
                <a:gd name="T14" fmla="*/ 312 w 584"/>
                <a:gd name="T15" fmla="*/ 731 h 782"/>
                <a:gd name="T16" fmla="*/ 568 w 584"/>
                <a:gd name="T17" fmla="*/ 561 h 782"/>
                <a:gd name="T18" fmla="*/ 568 w 584"/>
                <a:gd name="T19" fmla="*/ 561 h 782"/>
                <a:gd name="T20" fmla="*/ 549 w 584"/>
                <a:gd name="T21" fmla="*/ 540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4" h="782">
                  <a:moveTo>
                    <a:pt x="549" y="540"/>
                  </a:moveTo>
                  <a:lnTo>
                    <a:pt x="86" y="0"/>
                  </a:lnTo>
                  <a:lnTo>
                    <a:pt x="8" y="707"/>
                  </a:lnTo>
                  <a:lnTo>
                    <a:pt x="8" y="707"/>
                  </a:lnTo>
                  <a:cubicBezTo>
                    <a:pt x="2" y="717"/>
                    <a:pt x="0" y="726"/>
                    <a:pt x="3" y="735"/>
                  </a:cubicBezTo>
                  <a:lnTo>
                    <a:pt x="3" y="735"/>
                  </a:lnTo>
                  <a:cubicBezTo>
                    <a:pt x="17" y="781"/>
                    <a:pt x="155" y="779"/>
                    <a:pt x="312" y="731"/>
                  </a:cubicBezTo>
                  <a:lnTo>
                    <a:pt x="312" y="731"/>
                  </a:lnTo>
                  <a:cubicBezTo>
                    <a:pt x="468" y="682"/>
                    <a:pt x="583" y="607"/>
                    <a:pt x="568" y="561"/>
                  </a:cubicBezTo>
                  <a:lnTo>
                    <a:pt x="568" y="561"/>
                  </a:lnTo>
                  <a:cubicBezTo>
                    <a:pt x="566" y="552"/>
                    <a:pt x="560" y="545"/>
                    <a:pt x="549" y="540"/>
                  </a:cubicBezTo>
                </a:path>
              </a:pathLst>
            </a:custGeom>
            <a:solidFill>
              <a:srgbClr val="FCC6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51" name="Freeform 350">
              <a:extLst>
                <a:ext uri="{FF2B5EF4-FFF2-40B4-BE49-F238E27FC236}">
                  <a16:creationId xmlns:a16="http://schemas.microsoft.com/office/drawing/2014/main" id="{AD55BD18-EE39-848E-84FD-13F195D049C6}"/>
                </a:ext>
              </a:extLst>
            </p:cNvPr>
            <p:cNvSpPr>
              <a:spLocks noChangeArrowheads="1"/>
            </p:cNvSpPr>
            <p:nvPr/>
          </p:nvSpPr>
          <p:spPr bwMode="auto">
            <a:xfrm>
              <a:off x="16948378" y="5847281"/>
              <a:ext cx="718690" cy="965523"/>
            </a:xfrm>
            <a:custGeom>
              <a:avLst/>
              <a:gdLst>
                <a:gd name="connsiteX0" fmla="*/ 339880 w 718690"/>
                <a:gd name="connsiteY0" fmla="*/ 719590 h 965523"/>
                <a:gd name="connsiteX1" fmla="*/ 355330 w 718690"/>
                <a:gd name="connsiteY1" fmla="*/ 766493 h 965523"/>
                <a:gd name="connsiteX2" fmla="*/ 402966 w 718690"/>
                <a:gd name="connsiteY2" fmla="*/ 751281 h 965523"/>
                <a:gd name="connsiteX3" fmla="*/ 408116 w 718690"/>
                <a:gd name="connsiteY3" fmla="*/ 763957 h 965523"/>
                <a:gd name="connsiteX4" fmla="*/ 345030 w 718690"/>
                <a:gd name="connsiteY4" fmla="*/ 784240 h 965523"/>
                <a:gd name="connsiteX5" fmla="*/ 327006 w 718690"/>
                <a:gd name="connsiteY5" fmla="*/ 722126 h 965523"/>
                <a:gd name="connsiteX6" fmla="*/ 569082 w 718690"/>
                <a:gd name="connsiteY6" fmla="*/ 703109 h 965523"/>
                <a:gd name="connsiteX7" fmla="*/ 572914 w 718690"/>
                <a:gd name="connsiteY7" fmla="*/ 716174 h 965523"/>
                <a:gd name="connsiteX8" fmla="*/ 468164 w 718690"/>
                <a:gd name="connsiteY8" fmla="*/ 745866 h 965523"/>
                <a:gd name="connsiteX9" fmla="*/ 464330 w 718690"/>
                <a:gd name="connsiteY9" fmla="*/ 732801 h 965523"/>
                <a:gd name="connsiteX10" fmla="*/ 586258 w 718690"/>
                <a:gd name="connsiteY10" fmla="*/ 663232 h 965523"/>
                <a:gd name="connsiteX11" fmla="*/ 330126 w 718690"/>
                <a:gd name="connsiteY11" fmla="*/ 709642 h 965523"/>
                <a:gd name="connsiteX12" fmla="*/ 92644 w 718690"/>
                <a:gd name="connsiteY12" fmla="*/ 816259 h 965523"/>
                <a:gd name="connsiteX13" fmla="*/ 14312 w 718690"/>
                <a:gd name="connsiteY13" fmla="*/ 915350 h 965523"/>
                <a:gd name="connsiteX14" fmla="*/ 133676 w 718690"/>
                <a:gd name="connsiteY14" fmla="*/ 951725 h 965523"/>
                <a:gd name="connsiteX15" fmla="*/ 389808 w 718690"/>
                <a:gd name="connsiteY15" fmla="*/ 905316 h 965523"/>
                <a:gd name="connsiteX16" fmla="*/ 627288 w 718690"/>
                <a:gd name="connsiteY16" fmla="*/ 797444 h 965523"/>
                <a:gd name="connsiteX17" fmla="*/ 705620 w 718690"/>
                <a:gd name="connsiteY17" fmla="*/ 699607 h 965523"/>
                <a:gd name="connsiteX18" fmla="*/ 693362 w 718690"/>
                <a:gd name="connsiteY18" fmla="*/ 683870 h 965523"/>
                <a:gd name="connsiteX19" fmla="*/ 684000 w 718690"/>
                <a:gd name="connsiteY19" fmla="*/ 679301 h 965523"/>
                <a:gd name="connsiteX20" fmla="*/ 634266 w 718690"/>
                <a:gd name="connsiteY20" fmla="*/ 696303 h 965523"/>
                <a:gd name="connsiteX21" fmla="*/ 629122 w 718690"/>
                <a:gd name="connsiteY21" fmla="*/ 681801 h 965523"/>
                <a:gd name="connsiteX22" fmla="*/ 662006 w 718690"/>
                <a:gd name="connsiteY22" fmla="*/ 670841 h 965523"/>
                <a:gd name="connsiteX23" fmla="*/ 636206 w 718690"/>
                <a:gd name="connsiteY23" fmla="*/ 665564 h 965523"/>
                <a:gd name="connsiteX24" fmla="*/ 592474 w 718690"/>
                <a:gd name="connsiteY24" fmla="*/ 663232 h 965523"/>
                <a:gd name="connsiteX25" fmla="*/ 586258 w 718690"/>
                <a:gd name="connsiteY25" fmla="*/ 663232 h 965523"/>
                <a:gd name="connsiteX26" fmla="*/ 586258 w 718690"/>
                <a:gd name="connsiteY26" fmla="*/ 649435 h 965523"/>
                <a:gd name="connsiteX27" fmla="*/ 716810 w 718690"/>
                <a:gd name="connsiteY27" fmla="*/ 695844 h 965523"/>
                <a:gd name="connsiteX28" fmla="*/ 634750 w 718690"/>
                <a:gd name="connsiteY28" fmla="*/ 808733 h 965523"/>
                <a:gd name="connsiteX29" fmla="*/ 393538 w 718690"/>
                <a:gd name="connsiteY29" fmla="*/ 917859 h 965523"/>
                <a:gd name="connsiteX30" fmla="*/ 133676 w 718690"/>
                <a:gd name="connsiteY30" fmla="*/ 965523 h 965523"/>
                <a:gd name="connsiteX31" fmla="*/ 127458 w 718690"/>
                <a:gd name="connsiteY31" fmla="*/ 965523 h 965523"/>
                <a:gd name="connsiteX32" fmla="*/ 1878 w 718690"/>
                <a:gd name="connsiteY32" fmla="*/ 919113 h 965523"/>
                <a:gd name="connsiteX33" fmla="*/ 85184 w 718690"/>
                <a:gd name="connsiteY33" fmla="*/ 804970 h 965523"/>
                <a:gd name="connsiteX34" fmla="*/ 325152 w 718690"/>
                <a:gd name="connsiteY34" fmla="*/ 695844 h 965523"/>
                <a:gd name="connsiteX35" fmla="*/ 586258 w 718690"/>
                <a:gd name="connsiteY35" fmla="*/ 649435 h 965523"/>
                <a:gd name="connsiteX36" fmla="*/ 290124 w 718690"/>
                <a:gd name="connsiteY36" fmla="*/ 565786 h 965523"/>
                <a:gd name="connsiteX37" fmla="*/ 320256 w 718690"/>
                <a:gd name="connsiteY37" fmla="*/ 659717 h 965523"/>
                <a:gd name="connsiteX38" fmla="*/ 306446 w 718690"/>
                <a:gd name="connsiteY38" fmla="*/ 663424 h 965523"/>
                <a:gd name="connsiteX39" fmla="*/ 277568 w 718690"/>
                <a:gd name="connsiteY39" fmla="*/ 570729 h 965523"/>
                <a:gd name="connsiteX40" fmla="*/ 246178 w 718690"/>
                <a:gd name="connsiteY40" fmla="*/ 417472 h 965523"/>
                <a:gd name="connsiteX41" fmla="*/ 276312 w 718690"/>
                <a:gd name="connsiteY41" fmla="*/ 510166 h 965523"/>
                <a:gd name="connsiteX42" fmla="*/ 262500 w 718690"/>
                <a:gd name="connsiteY42" fmla="*/ 515110 h 965523"/>
                <a:gd name="connsiteX43" fmla="*/ 233622 w 718690"/>
                <a:gd name="connsiteY43" fmla="*/ 422415 h 965523"/>
                <a:gd name="connsiteX44" fmla="*/ 197996 w 718690"/>
                <a:gd name="connsiteY44" fmla="*/ 263668 h 965523"/>
                <a:gd name="connsiteX45" fmla="*/ 226874 w 718690"/>
                <a:gd name="connsiteY45" fmla="*/ 356362 h 965523"/>
                <a:gd name="connsiteX46" fmla="*/ 213062 w 718690"/>
                <a:gd name="connsiteY46" fmla="*/ 361306 h 965523"/>
                <a:gd name="connsiteX47" fmla="*/ 184186 w 718690"/>
                <a:gd name="connsiteY47" fmla="*/ 268611 h 965523"/>
                <a:gd name="connsiteX48" fmla="*/ 154050 w 718690"/>
                <a:gd name="connsiteY48" fmla="*/ 109861 h 965523"/>
                <a:gd name="connsiteX49" fmla="*/ 182928 w 718690"/>
                <a:gd name="connsiteY49" fmla="*/ 203728 h 965523"/>
                <a:gd name="connsiteX50" fmla="*/ 169118 w 718690"/>
                <a:gd name="connsiteY50" fmla="*/ 207483 h 965523"/>
                <a:gd name="connsiteX51" fmla="*/ 140240 w 718690"/>
                <a:gd name="connsiteY51" fmla="*/ 113615 h 965523"/>
                <a:gd name="connsiteX52" fmla="*/ 109898 w 718690"/>
                <a:gd name="connsiteY52" fmla="*/ 0 h 965523"/>
                <a:gd name="connsiteX53" fmla="*/ 121670 w 718690"/>
                <a:gd name="connsiteY53" fmla="*/ 13135 h 965523"/>
                <a:gd name="connsiteX54" fmla="*/ 133442 w 718690"/>
                <a:gd name="connsiteY54" fmla="*/ 48959 h 965523"/>
                <a:gd name="connsiteX55" fmla="*/ 120362 w 718690"/>
                <a:gd name="connsiteY55" fmla="*/ 53736 h 965523"/>
                <a:gd name="connsiteX56" fmla="*/ 107282 w 718690"/>
                <a:gd name="connsiteY56" fmla="*/ 17912 h 96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18690" h="965523">
                  <a:moveTo>
                    <a:pt x="339880" y="719590"/>
                  </a:moveTo>
                  <a:lnTo>
                    <a:pt x="355330" y="766493"/>
                  </a:lnTo>
                  <a:lnTo>
                    <a:pt x="402966" y="751281"/>
                  </a:lnTo>
                  <a:lnTo>
                    <a:pt x="408116" y="763957"/>
                  </a:lnTo>
                  <a:lnTo>
                    <a:pt x="345030" y="784240"/>
                  </a:lnTo>
                  <a:lnTo>
                    <a:pt x="327006" y="722126"/>
                  </a:lnTo>
                  <a:close/>
                  <a:moveTo>
                    <a:pt x="569082" y="703109"/>
                  </a:moveTo>
                  <a:lnTo>
                    <a:pt x="572914" y="716174"/>
                  </a:lnTo>
                  <a:lnTo>
                    <a:pt x="468164" y="745866"/>
                  </a:lnTo>
                  <a:lnTo>
                    <a:pt x="464330" y="732801"/>
                  </a:lnTo>
                  <a:close/>
                  <a:moveTo>
                    <a:pt x="586258" y="663232"/>
                  </a:moveTo>
                  <a:cubicBezTo>
                    <a:pt x="514144" y="663232"/>
                    <a:pt x="423378" y="680793"/>
                    <a:pt x="330126" y="709642"/>
                  </a:cubicBezTo>
                  <a:cubicBezTo>
                    <a:pt x="236874" y="738491"/>
                    <a:pt x="152326" y="776121"/>
                    <a:pt x="92644" y="816259"/>
                  </a:cubicBezTo>
                  <a:cubicBezTo>
                    <a:pt x="35450" y="853889"/>
                    <a:pt x="6852" y="890264"/>
                    <a:pt x="14312" y="915350"/>
                  </a:cubicBezTo>
                  <a:cubicBezTo>
                    <a:pt x="21772" y="939182"/>
                    <a:pt x="65290" y="952980"/>
                    <a:pt x="133676" y="951725"/>
                  </a:cubicBezTo>
                  <a:cubicBezTo>
                    <a:pt x="205790" y="950471"/>
                    <a:pt x="296556" y="934165"/>
                    <a:pt x="389808" y="905316"/>
                  </a:cubicBezTo>
                  <a:cubicBezTo>
                    <a:pt x="483060" y="875212"/>
                    <a:pt x="567608" y="837582"/>
                    <a:pt x="627288" y="797444"/>
                  </a:cubicBezTo>
                  <a:cubicBezTo>
                    <a:pt x="684484" y="759815"/>
                    <a:pt x="713080" y="723439"/>
                    <a:pt x="705620" y="699607"/>
                  </a:cubicBezTo>
                  <a:cubicBezTo>
                    <a:pt x="703444" y="693649"/>
                    <a:pt x="699326" y="688397"/>
                    <a:pt x="693362" y="683870"/>
                  </a:cubicBezTo>
                  <a:lnTo>
                    <a:pt x="684000" y="679301"/>
                  </a:lnTo>
                  <a:lnTo>
                    <a:pt x="634266" y="696303"/>
                  </a:lnTo>
                  <a:lnTo>
                    <a:pt x="629122" y="681801"/>
                  </a:lnTo>
                  <a:lnTo>
                    <a:pt x="662006" y="670841"/>
                  </a:lnTo>
                  <a:lnTo>
                    <a:pt x="636206" y="665564"/>
                  </a:lnTo>
                  <a:cubicBezTo>
                    <a:pt x="623248" y="664016"/>
                    <a:pt x="608638" y="663232"/>
                    <a:pt x="592474" y="663232"/>
                  </a:cubicBezTo>
                  <a:cubicBezTo>
                    <a:pt x="589988" y="663232"/>
                    <a:pt x="588744" y="663232"/>
                    <a:pt x="586258" y="663232"/>
                  </a:cubicBezTo>
                  <a:close/>
                  <a:moveTo>
                    <a:pt x="586258" y="649435"/>
                  </a:moveTo>
                  <a:cubicBezTo>
                    <a:pt x="660860" y="648180"/>
                    <a:pt x="708108" y="664486"/>
                    <a:pt x="716810" y="695844"/>
                  </a:cubicBezTo>
                  <a:cubicBezTo>
                    <a:pt x="726758" y="725948"/>
                    <a:pt x="696918" y="767341"/>
                    <a:pt x="634750" y="808733"/>
                  </a:cubicBezTo>
                  <a:cubicBezTo>
                    <a:pt x="573824" y="850126"/>
                    <a:pt x="488032" y="887755"/>
                    <a:pt x="393538" y="917859"/>
                  </a:cubicBezTo>
                  <a:cubicBezTo>
                    <a:pt x="299042" y="946708"/>
                    <a:pt x="207034" y="964269"/>
                    <a:pt x="133676" y="965523"/>
                  </a:cubicBezTo>
                  <a:cubicBezTo>
                    <a:pt x="131188" y="965523"/>
                    <a:pt x="128702" y="965523"/>
                    <a:pt x="127458" y="965523"/>
                  </a:cubicBezTo>
                  <a:cubicBezTo>
                    <a:pt x="55344" y="965523"/>
                    <a:pt x="10582" y="949217"/>
                    <a:pt x="1878" y="919113"/>
                  </a:cubicBezTo>
                  <a:cubicBezTo>
                    <a:pt x="-8068" y="887755"/>
                    <a:pt x="21772" y="847617"/>
                    <a:pt x="85184" y="804970"/>
                  </a:cubicBezTo>
                  <a:cubicBezTo>
                    <a:pt x="146108" y="764832"/>
                    <a:pt x="231900" y="725948"/>
                    <a:pt x="325152" y="695844"/>
                  </a:cubicBezTo>
                  <a:cubicBezTo>
                    <a:pt x="419648" y="666995"/>
                    <a:pt x="512900" y="650689"/>
                    <a:pt x="586258" y="649435"/>
                  </a:cubicBezTo>
                  <a:close/>
                  <a:moveTo>
                    <a:pt x="290124" y="565786"/>
                  </a:moveTo>
                  <a:lnTo>
                    <a:pt x="320256" y="659717"/>
                  </a:lnTo>
                  <a:lnTo>
                    <a:pt x="306446" y="663424"/>
                  </a:lnTo>
                  <a:lnTo>
                    <a:pt x="277568" y="570729"/>
                  </a:lnTo>
                  <a:close/>
                  <a:moveTo>
                    <a:pt x="246178" y="417472"/>
                  </a:moveTo>
                  <a:lnTo>
                    <a:pt x="276312" y="510166"/>
                  </a:lnTo>
                  <a:lnTo>
                    <a:pt x="262500" y="515110"/>
                  </a:lnTo>
                  <a:lnTo>
                    <a:pt x="233622" y="422415"/>
                  </a:lnTo>
                  <a:close/>
                  <a:moveTo>
                    <a:pt x="197996" y="263668"/>
                  </a:moveTo>
                  <a:lnTo>
                    <a:pt x="226874" y="356362"/>
                  </a:lnTo>
                  <a:lnTo>
                    <a:pt x="213062" y="361306"/>
                  </a:lnTo>
                  <a:lnTo>
                    <a:pt x="184186" y="268611"/>
                  </a:lnTo>
                  <a:close/>
                  <a:moveTo>
                    <a:pt x="154050" y="109861"/>
                  </a:moveTo>
                  <a:lnTo>
                    <a:pt x="182928" y="203728"/>
                  </a:lnTo>
                  <a:lnTo>
                    <a:pt x="169118" y="207483"/>
                  </a:lnTo>
                  <a:lnTo>
                    <a:pt x="140240" y="113615"/>
                  </a:lnTo>
                  <a:close/>
                  <a:moveTo>
                    <a:pt x="109898" y="0"/>
                  </a:moveTo>
                  <a:lnTo>
                    <a:pt x="121670" y="13135"/>
                  </a:lnTo>
                  <a:lnTo>
                    <a:pt x="133442" y="48959"/>
                  </a:lnTo>
                  <a:lnTo>
                    <a:pt x="120362" y="53736"/>
                  </a:lnTo>
                  <a:lnTo>
                    <a:pt x="107282" y="1791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3599" dirty="0">
                <a:latin typeface="Poppins" pitchFamily="2" charset="77"/>
              </a:endParaRPr>
            </a:p>
          </p:txBody>
        </p:sp>
        <p:sp>
          <p:nvSpPr>
            <p:cNvPr id="352" name="Freeform 101">
              <a:extLst>
                <a:ext uri="{FF2B5EF4-FFF2-40B4-BE49-F238E27FC236}">
                  <a16:creationId xmlns:a16="http://schemas.microsoft.com/office/drawing/2014/main" id="{F3DD3713-65DF-E376-89EF-4AFD22E3659E}"/>
                </a:ext>
              </a:extLst>
            </p:cNvPr>
            <p:cNvSpPr>
              <a:spLocks noChangeArrowheads="1"/>
            </p:cNvSpPr>
            <p:nvPr/>
          </p:nvSpPr>
          <p:spPr bwMode="auto">
            <a:xfrm>
              <a:off x="8640314" y="5468263"/>
              <a:ext cx="6855320" cy="5234870"/>
            </a:xfrm>
            <a:custGeom>
              <a:avLst/>
              <a:gdLst>
                <a:gd name="T0" fmla="*/ 5503 w 5504"/>
                <a:gd name="T1" fmla="*/ 4200 h 4201"/>
                <a:gd name="T2" fmla="*/ 0 w 5504"/>
                <a:gd name="T3" fmla="*/ 4200 h 4201"/>
                <a:gd name="T4" fmla="*/ 0 w 5504"/>
                <a:gd name="T5" fmla="*/ 0 h 4201"/>
                <a:gd name="T6" fmla="*/ 5503 w 5504"/>
                <a:gd name="T7" fmla="*/ 0 h 4201"/>
                <a:gd name="T8" fmla="*/ 5503 w 5504"/>
                <a:gd name="T9" fmla="*/ 4200 h 4201"/>
              </a:gdLst>
              <a:ahLst/>
              <a:cxnLst>
                <a:cxn ang="0">
                  <a:pos x="T0" y="T1"/>
                </a:cxn>
                <a:cxn ang="0">
                  <a:pos x="T2" y="T3"/>
                </a:cxn>
                <a:cxn ang="0">
                  <a:pos x="T4" y="T5"/>
                </a:cxn>
                <a:cxn ang="0">
                  <a:pos x="T6" y="T7"/>
                </a:cxn>
                <a:cxn ang="0">
                  <a:pos x="T8" y="T9"/>
                </a:cxn>
              </a:cxnLst>
              <a:rect l="0" t="0" r="r" b="b"/>
              <a:pathLst>
                <a:path w="5504" h="4201">
                  <a:moveTo>
                    <a:pt x="5503" y="4200"/>
                  </a:moveTo>
                  <a:lnTo>
                    <a:pt x="0" y="4200"/>
                  </a:lnTo>
                  <a:lnTo>
                    <a:pt x="0" y="0"/>
                  </a:lnTo>
                  <a:lnTo>
                    <a:pt x="5503" y="0"/>
                  </a:lnTo>
                  <a:lnTo>
                    <a:pt x="5503" y="4200"/>
                  </a:lnTo>
                </a:path>
              </a:pathLst>
            </a:custGeom>
            <a:solidFill>
              <a:srgbClr val="5586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53" name="Freeform 102">
              <a:extLst>
                <a:ext uri="{FF2B5EF4-FFF2-40B4-BE49-F238E27FC236}">
                  <a16:creationId xmlns:a16="http://schemas.microsoft.com/office/drawing/2014/main" id="{0B3548DB-9AD0-ED11-1F40-BD7891C68721}"/>
                </a:ext>
              </a:extLst>
            </p:cNvPr>
            <p:cNvSpPr>
              <a:spLocks noChangeArrowheads="1"/>
            </p:cNvSpPr>
            <p:nvPr/>
          </p:nvSpPr>
          <p:spPr bwMode="auto">
            <a:xfrm>
              <a:off x="8805107" y="5622067"/>
              <a:ext cx="6536724" cy="4932755"/>
            </a:xfrm>
            <a:custGeom>
              <a:avLst/>
              <a:gdLst>
                <a:gd name="T0" fmla="*/ 5248 w 5249"/>
                <a:gd name="T1" fmla="*/ 3957 h 3958"/>
                <a:gd name="T2" fmla="*/ 0 w 5249"/>
                <a:gd name="T3" fmla="*/ 3957 h 3958"/>
                <a:gd name="T4" fmla="*/ 0 w 5249"/>
                <a:gd name="T5" fmla="*/ 0 h 3958"/>
                <a:gd name="T6" fmla="*/ 5248 w 5249"/>
                <a:gd name="T7" fmla="*/ 0 h 3958"/>
                <a:gd name="T8" fmla="*/ 5248 w 5249"/>
                <a:gd name="T9" fmla="*/ 3957 h 3958"/>
              </a:gdLst>
              <a:ahLst/>
              <a:cxnLst>
                <a:cxn ang="0">
                  <a:pos x="T0" y="T1"/>
                </a:cxn>
                <a:cxn ang="0">
                  <a:pos x="T2" y="T3"/>
                </a:cxn>
                <a:cxn ang="0">
                  <a:pos x="T4" y="T5"/>
                </a:cxn>
                <a:cxn ang="0">
                  <a:pos x="T6" y="T7"/>
                </a:cxn>
                <a:cxn ang="0">
                  <a:pos x="T8" y="T9"/>
                </a:cxn>
              </a:cxnLst>
              <a:rect l="0" t="0" r="r" b="b"/>
              <a:pathLst>
                <a:path w="5249" h="3958">
                  <a:moveTo>
                    <a:pt x="5248" y="3957"/>
                  </a:moveTo>
                  <a:lnTo>
                    <a:pt x="0" y="3957"/>
                  </a:lnTo>
                  <a:lnTo>
                    <a:pt x="0" y="0"/>
                  </a:lnTo>
                  <a:lnTo>
                    <a:pt x="5248" y="0"/>
                  </a:lnTo>
                  <a:lnTo>
                    <a:pt x="5248" y="3957"/>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54" name="Freeform 353">
              <a:extLst>
                <a:ext uri="{FF2B5EF4-FFF2-40B4-BE49-F238E27FC236}">
                  <a16:creationId xmlns:a16="http://schemas.microsoft.com/office/drawing/2014/main" id="{C9F01E40-218A-D122-7248-E4B12BD3E947}"/>
                </a:ext>
              </a:extLst>
            </p:cNvPr>
            <p:cNvSpPr>
              <a:spLocks noChangeArrowheads="1"/>
            </p:cNvSpPr>
            <p:nvPr/>
          </p:nvSpPr>
          <p:spPr bwMode="auto">
            <a:xfrm>
              <a:off x="9442298" y="6286727"/>
              <a:ext cx="992998" cy="1679621"/>
            </a:xfrm>
            <a:custGeom>
              <a:avLst/>
              <a:gdLst>
                <a:gd name="connsiteX0" fmla="*/ 307395 w 992998"/>
                <a:gd name="connsiteY0" fmla="*/ 1274386 h 1679621"/>
                <a:gd name="connsiteX1" fmla="*/ 496400 w 992998"/>
                <a:gd name="connsiteY1" fmla="*/ 1562053 h 1679621"/>
                <a:gd name="connsiteX2" fmla="*/ 697839 w 992998"/>
                <a:gd name="connsiteY2" fmla="*/ 1274386 h 1679621"/>
                <a:gd name="connsiteX3" fmla="*/ 751308 w 992998"/>
                <a:gd name="connsiteY3" fmla="*/ 1311908 h 1679621"/>
                <a:gd name="connsiteX4" fmla="*/ 495156 w 992998"/>
                <a:gd name="connsiteY4" fmla="*/ 1679621 h 1679621"/>
                <a:gd name="connsiteX5" fmla="*/ 252683 w 992998"/>
                <a:gd name="connsiteY5" fmla="*/ 1311908 h 1679621"/>
                <a:gd name="connsiteX6" fmla="*/ 66034 w 992998"/>
                <a:gd name="connsiteY6" fmla="*/ 66068 h 1679621"/>
                <a:gd name="connsiteX7" fmla="*/ 66034 w 992998"/>
                <a:gd name="connsiteY7" fmla="*/ 926205 h 1679621"/>
                <a:gd name="connsiteX8" fmla="*/ 463482 w 992998"/>
                <a:gd name="connsiteY8" fmla="*/ 926205 h 1679621"/>
                <a:gd name="connsiteX9" fmla="*/ 463482 w 992998"/>
                <a:gd name="connsiteY9" fmla="*/ 651959 h 1679621"/>
                <a:gd name="connsiteX10" fmla="*/ 529516 w 992998"/>
                <a:gd name="connsiteY10" fmla="*/ 651959 h 1679621"/>
                <a:gd name="connsiteX11" fmla="*/ 529516 w 992998"/>
                <a:gd name="connsiteY11" fmla="*/ 926205 h 1679621"/>
                <a:gd name="connsiteX12" fmla="*/ 926964 w 992998"/>
                <a:gd name="connsiteY12" fmla="*/ 926205 h 1679621"/>
                <a:gd name="connsiteX13" fmla="*/ 926964 w 992998"/>
                <a:gd name="connsiteY13" fmla="*/ 66068 h 1679621"/>
                <a:gd name="connsiteX14" fmla="*/ 0 w 992998"/>
                <a:gd name="connsiteY14" fmla="*/ 0 h 1679621"/>
                <a:gd name="connsiteX15" fmla="*/ 992998 w 992998"/>
                <a:gd name="connsiteY15" fmla="*/ 0 h 1679621"/>
                <a:gd name="connsiteX16" fmla="*/ 992998 w 992998"/>
                <a:gd name="connsiteY16" fmla="*/ 992274 h 1679621"/>
                <a:gd name="connsiteX17" fmla="*/ 529516 w 992998"/>
                <a:gd name="connsiteY17" fmla="*/ 992274 h 1679621"/>
                <a:gd name="connsiteX18" fmla="*/ 529516 w 992998"/>
                <a:gd name="connsiteY18" fmla="*/ 1350042 h 1679621"/>
                <a:gd name="connsiteX19" fmla="*/ 463482 w 992998"/>
                <a:gd name="connsiteY19" fmla="*/ 1350042 h 1679621"/>
                <a:gd name="connsiteX20" fmla="*/ 463482 w 992998"/>
                <a:gd name="connsiteY20" fmla="*/ 992274 h 1679621"/>
                <a:gd name="connsiteX21" fmla="*/ 0 w 992998"/>
                <a:gd name="connsiteY21" fmla="*/ 992274 h 167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2998" h="1679621">
                  <a:moveTo>
                    <a:pt x="307395" y="1274386"/>
                  </a:moveTo>
                  <a:lnTo>
                    <a:pt x="496400" y="1562053"/>
                  </a:lnTo>
                  <a:lnTo>
                    <a:pt x="697839" y="1274386"/>
                  </a:lnTo>
                  <a:lnTo>
                    <a:pt x="751308" y="1311908"/>
                  </a:lnTo>
                  <a:lnTo>
                    <a:pt x="495156" y="1679621"/>
                  </a:lnTo>
                  <a:lnTo>
                    <a:pt x="252683" y="1311908"/>
                  </a:lnTo>
                  <a:close/>
                  <a:moveTo>
                    <a:pt x="66034" y="66068"/>
                  </a:moveTo>
                  <a:lnTo>
                    <a:pt x="66034" y="926205"/>
                  </a:lnTo>
                  <a:lnTo>
                    <a:pt x="463482" y="926205"/>
                  </a:lnTo>
                  <a:lnTo>
                    <a:pt x="463482" y="651959"/>
                  </a:lnTo>
                  <a:lnTo>
                    <a:pt x="529516" y="651959"/>
                  </a:lnTo>
                  <a:lnTo>
                    <a:pt x="529516" y="926205"/>
                  </a:lnTo>
                  <a:lnTo>
                    <a:pt x="926964" y="926205"/>
                  </a:lnTo>
                  <a:lnTo>
                    <a:pt x="926964" y="66068"/>
                  </a:lnTo>
                  <a:close/>
                  <a:moveTo>
                    <a:pt x="0" y="0"/>
                  </a:moveTo>
                  <a:lnTo>
                    <a:pt x="992998" y="0"/>
                  </a:lnTo>
                  <a:lnTo>
                    <a:pt x="992998" y="992274"/>
                  </a:lnTo>
                  <a:lnTo>
                    <a:pt x="529516" y="992274"/>
                  </a:lnTo>
                  <a:lnTo>
                    <a:pt x="529516" y="1350042"/>
                  </a:lnTo>
                  <a:lnTo>
                    <a:pt x="463482" y="1350042"/>
                  </a:lnTo>
                  <a:lnTo>
                    <a:pt x="463482" y="992274"/>
                  </a:lnTo>
                  <a:lnTo>
                    <a:pt x="0" y="992274"/>
                  </a:lnTo>
                  <a:close/>
                </a:path>
              </a:pathLst>
            </a:custGeom>
            <a:solidFill>
              <a:srgbClr val="FCC6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3599" dirty="0">
                <a:latin typeface="Poppins" pitchFamily="2" charset="77"/>
              </a:endParaRPr>
            </a:p>
          </p:txBody>
        </p:sp>
        <p:sp>
          <p:nvSpPr>
            <p:cNvPr id="355" name="Freeform 354">
              <a:extLst>
                <a:ext uri="{FF2B5EF4-FFF2-40B4-BE49-F238E27FC236}">
                  <a16:creationId xmlns:a16="http://schemas.microsoft.com/office/drawing/2014/main" id="{05FB2EF6-4DDC-F334-A00A-992B10F0FA4B}"/>
                </a:ext>
              </a:extLst>
            </p:cNvPr>
            <p:cNvSpPr>
              <a:spLocks noChangeArrowheads="1"/>
            </p:cNvSpPr>
            <p:nvPr/>
          </p:nvSpPr>
          <p:spPr bwMode="auto">
            <a:xfrm>
              <a:off x="13347856" y="7215049"/>
              <a:ext cx="1448916" cy="1443426"/>
            </a:xfrm>
            <a:custGeom>
              <a:avLst/>
              <a:gdLst>
                <a:gd name="connsiteX0" fmla="*/ 780014 w 1448916"/>
                <a:gd name="connsiteY0" fmla="*/ 2 h 1443426"/>
                <a:gd name="connsiteX1" fmla="*/ 1443429 w 1448916"/>
                <a:gd name="connsiteY1" fmla="*/ 663417 h 1443426"/>
                <a:gd name="connsiteX2" fmla="*/ 780014 w 1448916"/>
                <a:gd name="connsiteY2" fmla="*/ 663417 h 1443426"/>
                <a:gd name="connsiteX3" fmla="*/ 668922 w 1448916"/>
                <a:gd name="connsiteY3" fmla="*/ 0 h 1443426"/>
                <a:gd name="connsiteX4" fmla="*/ 668922 w 1448916"/>
                <a:gd name="connsiteY4" fmla="*/ 776464 h 1443426"/>
                <a:gd name="connsiteX5" fmla="*/ 1448916 w 1448916"/>
                <a:gd name="connsiteY5" fmla="*/ 776464 h 1443426"/>
                <a:gd name="connsiteX6" fmla="*/ 725082 w 1448916"/>
                <a:gd name="connsiteY6" fmla="*/ 1443426 h 1443426"/>
                <a:gd name="connsiteX7" fmla="*/ 0 w 1448916"/>
                <a:gd name="connsiteY7" fmla="*/ 720469 h 1443426"/>
                <a:gd name="connsiteX8" fmla="*/ 668922 w 1448916"/>
                <a:gd name="connsiteY8" fmla="*/ 0 h 144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8916" h="1443426">
                  <a:moveTo>
                    <a:pt x="780014" y="2"/>
                  </a:moveTo>
                  <a:cubicBezTo>
                    <a:pt x="1134084" y="27334"/>
                    <a:pt x="1416097" y="309347"/>
                    <a:pt x="1443429" y="663417"/>
                  </a:cubicBezTo>
                  <a:lnTo>
                    <a:pt x="780014" y="663417"/>
                  </a:lnTo>
                  <a:close/>
                  <a:moveTo>
                    <a:pt x="668922" y="0"/>
                  </a:moveTo>
                  <a:lnTo>
                    <a:pt x="668922" y="776464"/>
                  </a:lnTo>
                  <a:lnTo>
                    <a:pt x="1448916" y="776464"/>
                  </a:lnTo>
                  <a:cubicBezTo>
                    <a:pt x="1420212" y="1149763"/>
                    <a:pt x="1106967" y="1443426"/>
                    <a:pt x="725082" y="1443426"/>
                  </a:cubicBezTo>
                  <a:cubicBezTo>
                    <a:pt x="324477" y="1443426"/>
                    <a:pt x="0" y="1119899"/>
                    <a:pt x="0" y="720469"/>
                  </a:cubicBezTo>
                  <a:cubicBezTo>
                    <a:pt x="0" y="339703"/>
                    <a:pt x="294526" y="28620"/>
                    <a:pt x="668922" y="0"/>
                  </a:cubicBezTo>
                  <a:close/>
                </a:path>
              </a:pathLst>
            </a:custGeom>
            <a:solidFill>
              <a:srgbClr val="000000">
                <a:alpha val="20000"/>
              </a:srgbClr>
            </a:solidFill>
            <a:ln>
              <a:noFill/>
            </a:ln>
            <a:effectLst/>
          </p:spPr>
          <p:txBody>
            <a:bodyPr wrap="square" anchor="ctr">
              <a:noAutofit/>
            </a:bodyPr>
            <a:lstStyle/>
            <a:p>
              <a:endParaRPr lang="en-US" sz="3599" dirty="0">
                <a:latin typeface="Poppins" pitchFamily="2" charset="77"/>
              </a:endParaRPr>
            </a:p>
          </p:txBody>
        </p:sp>
        <p:sp>
          <p:nvSpPr>
            <p:cNvPr id="356" name="Freeform 355">
              <a:extLst>
                <a:ext uri="{FF2B5EF4-FFF2-40B4-BE49-F238E27FC236}">
                  <a16:creationId xmlns:a16="http://schemas.microsoft.com/office/drawing/2014/main" id="{A388E991-8907-F8FC-F840-9A1C804DDA22}"/>
                </a:ext>
              </a:extLst>
            </p:cNvPr>
            <p:cNvSpPr>
              <a:spLocks noChangeArrowheads="1"/>
            </p:cNvSpPr>
            <p:nvPr/>
          </p:nvSpPr>
          <p:spPr bwMode="auto">
            <a:xfrm>
              <a:off x="11723145" y="6034044"/>
              <a:ext cx="859928" cy="1311597"/>
            </a:xfrm>
            <a:custGeom>
              <a:avLst/>
              <a:gdLst>
                <a:gd name="connsiteX0" fmla="*/ 806214 w 859928"/>
                <a:gd name="connsiteY0" fmla="*/ 961285 h 1311597"/>
                <a:gd name="connsiteX1" fmla="*/ 859928 w 859928"/>
                <a:gd name="connsiteY1" fmla="*/ 998552 h 1311597"/>
                <a:gd name="connsiteX2" fmla="*/ 638829 w 859928"/>
                <a:gd name="connsiteY2" fmla="*/ 1311597 h 1311597"/>
                <a:gd name="connsiteX3" fmla="*/ 432719 w 859928"/>
                <a:gd name="connsiteY3" fmla="*/ 998552 h 1311597"/>
                <a:gd name="connsiteX4" fmla="*/ 486432 w 859928"/>
                <a:gd name="connsiteY4" fmla="*/ 962527 h 1311597"/>
                <a:gd name="connsiteX5" fmla="*/ 641327 w 859928"/>
                <a:gd name="connsiteY5" fmla="*/ 1194826 h 1311597"/>
                <a:gd name="connsiteX6" fmla="*/ 376405 w 859928"/>
                <a:gd name="connsiteY6" fmla="*/ 0 h 1311597"/>
                <a:gd name="connsiteX7" fmla="*/ 529702 w 859928"/>
                <a:gd name="connsiteY7" fmla="*/ 71093 h 1311597"/>
                <a:gd name="connsiteX8" fmla="*/ 678014 w 859928"/>
                <a:gd name="connsiteY8" fmla="*/ 1058912 h 1311597"/>
                <a:gd name="connsiteX9" fmla="*/ 611959 w 859928"/>
                <a:gd name="connsiteY9" fmla="*/ 1052676 h 1311597"/>
                <a:gd name="connsiteX10" fmla="*/ 618191 w 859928"/>
                <a:gd name="connsiteY10" fmla="*/ 658546 h 1311597"/>
                <a:gd name="connsiteX11" fmla="*/ 481096 w 859928"/>
                <a:gd name="connsiteY11" fmla="*/ 115994 h 1311597"/>
                <a:gd name="connsiteX12" fmla="*/ 376405 w 859928"/>
                <a:gd name="connsiteY12" fmla="*/ 67352 h 1311597"/>
                <a:gd name="connsiteX13" fmla="*/ 223107 w 859928"/>
                <a:gd name="connsiteY13" fmla="*/ 132208 h 1311597"/>
                <a:gd name="connsiteX14" fmla="*/ 66071 w 859928"/>
                <a:gd name="connsiteY14" fmla="*/ 718414 h 1311597"/>
                <a:gd name="connsiteX15" fmla="*/ 16 w 859928"/>
                <a:gd name="connsiteY15" fmla="*/ 719661 h 1311597"/>
                <a:gd name="connsiteX16" fmla="*/ 18711 w 859928"/>
                <a:gd name="connsiteY16" fmla="*/ 475201 h 1311597"/>
                <a:gd name="connsiteX17" fmla="*/ 175747 w 859928"/>
                <a:gd name="connsiteY17" fmla="*/ 86060 h 1311597"/>
                <a:gd name="connsiteX18" fmla="*/ 376405 w 859928"/>
                <a:gd name="connsiteY18" fmla="*/ 0 h 131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9928" h="1311597">
                  <a:moveTo>
                    <a:pt x="806214" y="961285"/>
                  </a:moveTo>
                  <a:lnTo>
                    <a:pt x="859928" y="998552"/>
                  </a:lnTo>
                  <a:lnTo>
                    <a:pt x="638829" y="1311597"/>
                  </a:lnTo>
                  <a:lnTo>
                    <a:pt x="432719" y="998552"/>
                  </a:lnTo>
                  <a:lnTo>
                    <a:pt x="486432" y="962527"/>
                  </a:lnTo>
                  <a:lnTo>
                    <a:pt x="641327" y="1194826"/>
                  </a:lnTo>
                  <a:close/>
                  <a:moveTo>
                    <a:pt x="376405" y="0"/>
                  </a:moveTo>
                  <a:cubicBezTo>
                    <a:pt x="434982" y="0"/>
                    <a:pt x="486081" y="23698"/>
                    <a:pt x="529702" y="71093"/>
                  </a:cubicBezTo>
                  <a:cubicBezTo>
                    <a:pt x="739084" y="299339"/>
                    <a:pt x="680507" y="1027731"/>
                    <a:pt x="678014" y="1058912"/>
                  </a:cubicBezTo>
                  <a:lnTo>
                    <a:pt x="611959" y="1052676"/>
                  </a:lnTo>
                  <a:cubicBezTo>
                    <a:pt x="613205" y="1051428"/>
                    <a:pt x="626915" y="866836"/>
                    <a:pt x="618191" y="658546"/>
                  </a:cubicBezTo>
                  <a:cubicBezTo>
                    <a:pt x="605727" y="387894"/>
                    <a:pt x="558367" y="199560"/>
                    <a:pt x="481096" y="115994"/>
                  </a:cubicBezTo>
                  <a:cubicBezTo>
                    <a:pt x="451184" y="82318"/>
                    <a:pt x="416287" y="67352"/>
                    <a:pt x="376405" y="67352"/>
                  </a:cubicBezTo>
                  <a:cubicBezTo>
                    <a:pt x="316581" y="67352"/>
                    <a:pt x="266729" y="88555"/>
                    <a:pt x="223107" y="132208"/>
                  </a:cubicBezTo>
                  <a:cubicBezTo>
                    <a:pt x="61086" y="298092"/>
                    <a:pt x="66071" y="714672"/>
                    <a:pt x="66071" y="718414"/>
                  </a:cubicBezTo>
                  <a:lnTo>
                    <a:pt x="16" y="719661"/>
                  </a:lnTo>
                  <a:cubicBezTo>
                    <a:pt x="16" y="714672"/>
                    <a:pt x="-1230" y="607409"/>
                    <a:pt x="18711" y="475201"/>
                  </a:cubicBezTo>
                  <a:cubicBezTo>
                    <a:pt x="44884" y="295598"/>
                    <a:pt x="98476" y="164637"/>
                    <a:pt x="175747" y="86060"/>
                  </a:cubicBezTo>
                  <a:cubicBezTo>
                    <a:pt x="231832" y="28687"/>
                    <a:pt x="297887" y="0"/>
                    <a:pt x="376405" y="0"/>
                  </a:cubicBezTo>
                  <a:close/>
                </a:path>
              </a:pathLst>
            </a:custGeom>
            <a:solidFill>
              <a:srgbClr val="5586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3599" dirty="0">
                <a:latin typeface="Poppins" pitchFamily="2" charset="77"/>
              </a:endParaRPr>
            </a:p>
          </p:txBody>
        </p:sp>
        <p:sp>
          <p:nvSpPr>
            <p:cNvPr id="357" name="Freeform 109">
              <a:extLst>
                <a:ext uri="{FF2B5EF4-FFF2-40B4-BE49-F238E27FC236}">
                  <a16:creationId xmlns:a16="http://schemas.microsoft.com/office/drawing/2014/main" id="{B31798C1-A894-ADA8-DC96-3E44600E3CF3}"/>
                </a:ext>
              </a:extLst>
            </p:cNvPr>
            <p:cNvSpPr>
              <a:spLocks noChangeArrowheads="1"/>
            </p:cNvSpPr>
            <p:nvPr/>
          </p:nvSpPr>
          <p:spPr bwMode="auto">
            <a:xfrm>
              <a:off x="12760098" y="9060713"/>
              <a:ext cx="2131301" cy="747054"/>
            </a:xfrm>
            <a:custGeom>
              <a:avLst/>
              <a:gdLst>
                <a:gd name="T0" fmla="*/ 1710 w 1711"/>
                <a:gd name="T1" fmla="*/ 598 h 599"/>
                <a:gd name="T2" fmla="*/ 0 w 1711"/>
                <a:gd name="T3" fmla="*/ 598 h 599"/>
                <a:gd name="T4" fmla="*/ 0 w 1711"/>
                <a:gd name="T5" fmla="*/ 0 h 599"/>
                <a:gd name="T6" fmla="*/ 1710 w 1711"/>
                <a:gd name="T7" fmla="*/ 0 h 599"/>
                <a:gd name="T8" fmla="*/ 1710 w 1711"/>
                <a:gd name="T9" fmla="*/ 598 h 599"/>
              </a:gdLst>
              <a:ahLst/>
              <a:cxnLst>
                <a:cxn ang="0">
                  <a:pos x="T0" y="T1"/>
                </a:cxn>
                <a:cxn ang="0">
                  <a:pos x="T2" y="T3"/>
                </a:cxn>
                <a:cxn ang="0">
                  <a:pos x="T4" y="T5"/>
                </a:cxn>
                <a:cxn ang="0">
                  <a:pos x="T6" y="T7"/>
                </a:cxn>
                <a:cxn ang="0">
                  <a:pos x="T8" y="T9"/>
                </a:cxn>
              </a:cxnLst>
              <a:rect l="0" t="0" r="r" b="b"/>
              <a:pathLst>
                <a:path w="1711" h="599">
                  <a:moveTo>
                    <a:pt x="1710" y="598"/>
                  </a:moveTo>
                  <a:lnTo>
                    <a:pt x="0" y="598"/>
                  </a:lnTo>
                  <a:lnTo>
                    <a:pt x="0" y="0"/>
                  </a:lnTo>
                  <a:lnTo>
                    <a:pt x="1710" y="0"/>
                  </a:lnTo>
                  <a:lnTo>
                    <a:pt x="1710" y="598"/>
                  </a:lnTo>
                </a:path>
              </a:pathLst>
            </a:custGeom>
            <a:solidFill>
              <a:srgbClr val="FF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58" name="Freeform 357">
              <a:extLst>
                <a:ext uri="{FF2B5EF4-FFF2-40B4-BE49-F238E27FC236}">
                  <a16:creationId xmlns:a16="http://schemas.microsoft.com/office/drawing/2014/main" id="{C9D72A84-C223-E685-3F97-A736829331CB}"/>
                </a:ext>
              </a:extLst>
            </p:cNvPr>
            <p:cNvSpPr>
              <a:spLocks noChangeArrowheads="1"/>
            </p:cNvSpPr>
            <p:nvPr/>
          </p:nvSpPr>
          <p:spPr bwMode="auto">
            <a:xfrm>
              <a:off x="12930386" y="9252967"/>
              <a:ext cx="1800473" cy="350308"/>
            </a:xfrm>
            <a:custGeom>
              <a:avLst/>
              <a:gdLst>
                <a:gd name="connsiteX0" fmla="*/ 620712 w 1800473"/>
                <a:gd name="connsiteY0" fmla="*/ 217470 h 350308"/>
                <a:gd name="connsiteX1" fmla="*/ 822709 w 1800473"/>
                <a:gd name="connsiteY1" fmla="*/ 217470 h 350308"/>
                <a:gd name="connsiteX2" fmla="*/ 822709 w 1800473"/>
                <a:gd name="connsiteY2" fmla="*/ 256905 h 350308"/>
                <a:gd name="connsiteX3" fmla="*/ 620712 w 1800473"/>
                <a:gd name="connsiteY3" fmla="*/ 256905 h 350308"/>
                <a:gd name="connsiteX4" fmla="*/ 620712 w 1800473"/>
                <a:gd name="connsiteY4" fmla="*/ 137329 h 350308"/>
                <a:gd name="connsiteX5" fmla="*/ 822709 w 1800473"/>
                <a:gd name="connsiteY5" fmla="*/ 137329 h 350308"/>
                <a:gd name="connsiteX6" fmla="*/ 822709 w 1800473"/>
                <a:gd name="connsiteY6" fmla="*/ 174219 h 350308"/>
                <a:gd name="connsiteX7" fmla="*/ 620712 w 1800473"/>
                <a:gd name="connsiteY7" fmla="*/ 174219 h 350308"/>
                <a:gd name="connsiteX8" fmla="*/ 1391935 w 1800473"/>
                <a:gd name="connsiteY8" fmla="*/ 76905 h 350308"/>
                <a:gd name="connsiteX9" fmla="*/ 1433225 w 1800473"/>
                <a:gd name="connsiteY9" fmla="*/ 76905 h 350308"/>
                <a:gd name="connsiteX10" fmla="*/ 1433225 w 1800473"/>
                <a:gd name="connsiteY10" fmla="*/ 173654 h 350308"/>
                <a:gd name="connsiteX11" fmla="*/ 1525814 w 1800473"/>
                <a:gd name="connsiteY11" fmla="*/ 173654 h 350308"/>
                <a:gd name="connsiteX12" fmla="*/ 1525814 w 1800473"/>
                <a:gd name="connsiteY12" fmla="*/ 210864 h 350308"/>
                <a:gd name="connsiteX13" fmla="*/ 1433225 w 1800473"/>
                <a:gd name="connsiteY13" fmla="*/ 210864 h 350308"/>
                <a:gd name="connsiteX14" fmla="*/ 1433225 w 1800473"/>
                <a:gd name="connsiteY14" fmla="*/ 306373 h 350308"/>
                <a:gd name="connsiteX15" fmla="*/ 1391935 w 1800473"/>
                <a:gd name="connsiteY15" fmla="*/ 306373 h 350308"/>
                <a:gd name="connsiteX16" fmla="*/ 1391935 w 1800473"/>
                <a:gd name="connsiteY16" fmla="*/ 210864 h 350308"/>
                <a:gd name="connsiteX17" fmla="*/ 1301849 w 1800473"/>
                <a:gd name="connsiteY17" fmla="*/ 210864 h 350308"/>
                <a:gd name="connsiteX18" fmla="*/ 1301849 w 1800473"/>
                <a:gd name="connsiteY18" fmla="*/ 173654 h 350308"/>
                <a:gd name="connsiteX19" fmla="*/ 1391935 w 1800473"/>
                <a:gd name="connsiteY19" fmla="*/ 173654 h 350308"/>
                <a:gd name="connsiteX20" fmla="*/ 1714587 w 1800473"/>
                <a:gd name="connsiteY20" fmla="*/ 72745 h 350308"/>
                <a:gd name="connsiteX21" fmla="*/ 1602561 w 1800473"/>
                <a:gd name="connsiteY21" fmla="*/ 227779 h 350308"/>
                <a:gd name="connsiteX22" fmla="*/ 1712098 w 1800473"/>
                <a:gd name="connsiteY22" fmla="*/ 227779 h 350308"/>
                <a:gd name="connsiteX23" fmla="*/ 1712098 w 1800473"/>
                <a:gd name="connsiteY23" fmla="*/ 105252 h 350308"/>
                <a:gd name="connsiteX24" fmla="*/ 1714587 w 1800473"/>
                <a:gd name="connsiteY24" fmla="*/ 72745 h 350308"/>
                <a:gd name="connsiteX25" fmla="*/ 1708363 w 1800473"/>
                <a:gd name="connsiteY25" fmla="*/ 16482 h 350308"/>
                <a:gd name="connsiteX26" fmla="*/ 1755663 w 1800473"/>
                <a:gd name="connsiteY26" fmla="*/ 16482 h 350308"/>
                <a:gd name="connsiteX27" fmla="*/ 1755663 w 1800473"/>
                <a:gd name="connsiteY27" fmla="*/ 227779 h 350308"/>
                <a:gd name="connsiteX28" fmla="*/ 1800473 w 1800473"/>
                <a:gd name="connsiteY28" fmla="*/ 227779 h 350308"/>
                <a:gd name="connsiteX29" fmla="*/ 1800473 w 1800473"/>
                <a:gd name="connsiteY29" fmla="*/ 255285 h 350308"/>
                <a:gd name="connsiteX30" fmla="*/ 1799229 w 1800473"/>
                <a:gd name="connsiteY30" fmla="*/ 262787 h 350308"/>
                <a:gd name="connsiteX31" fmla="*/ 1790515 w 1800473"/>
                <a:gd name="connsiteY31" fmla="*/ 265288 h 350308"/>
                <a:gd name="connsiteX32" fmla="*/ 1755663 w 1800473"/>
                <a:gd name="connsiteY32" fmla="*/ 265288 h 350308"/>
                <a:gd name="connsiteX33" fmla="*/ 1755663 w 1800473"/>
                <a:gd name="connsiteY33" fmla="*/ 350307 h 350308"/>
                <a:gd name="connsiteX34" fmla="*/ 1712098 w 1800473"/>
                <a:gd name="connsiteY34" fmla="*/ 350307 h 350308"/>
                <a:gd name="connsiteX35" fmla="*/ 1712098 w 1800473"/>
                <a:gd name="connsiteY35" fmla="*/ 265288 h 350308"/>
                <a:gd name="connsiteX36" fmla="*/ 1568954 w 1800473"/>
                <a:gd name="connsiteY36" fmla="*/ 265288 h 350308"/>
                <a:gd name="connsiteX37" fmla="*/ 1558996 w 1800473"/>
                <a:gd name="connsiteY37" fmla="*/ 262787 h 350308"/>
                <a:gd name="connsiteX38" fmla="*/ 1554017 w 1800473"/>
                <a:gd name="connsiteY38" fmla="*/ 255285 h 350308"/>
                <a:gd name="connsiteX39" fmla="*/ 1549038 w 1800473"/>
                <a:gd name="connsiteY39" fmla="*/ 230280 h 350308"/>
                <a:gd name="connsiteX40" fmla="*/ 0 w 1800473"/>
                <a:gd name="connsiteY40" fmla="*/ 16482 h 350308"/>
                <a:gd name="connsiteX41" fmla="*/ 43558 w 1800473"/>
                <a:gd name="connsiteY41" fmla="*/ 16482 h 350308"/>
                <a:gd name="connsiteX42" fmla="*/ 54759 w 1800473"/>
                <a:gd name="connsiteY42" fmla="*/ 20233 h 350308"/>
                <a:gd name="connsiteX43" fmla="*/ 60982 w 1800473"/>
                <a:gd name="connsiteY43" fmla="*/ 28985 h 350308"/>
                <a:gd name="connsiteX44" fmla="*/ 146854 w 1800473"/>
                <a:gd name="connsiteY44" fmla="*/ 246534 h 350308"/>
                <a:gd name="connsiteX45" fmla="*/ 159299 w 1800473"/>
                <a:gd name="connsiteY45" fmla="*/ 289043 h 350308"/>
                <a:gd name="connsiteX46" fmla="*/ 165522 w 1800473"/>
                <a:gd name="connsiteY46" fmla="*/ 266538 h 350308"/>
                <a:gd name="connsiteX47" fmla="*/ 171744 w 1800473"/>
                <a:gd name="connsiteY47" fmla="*/ 246534 h 350308"/>
                <a:gd name="connsiteX48" fmla="*/ 256372 w 1800473"/>
                <a:gd name="connsiteY48" fmla="*/ 28985 h 350308"/>
                <a:gd name="connsiteX49" fmla="*/ 262594 w 1800473"/>
                <a:gd name="connsiteY49" fmla="*/ 21483 h 350308"/>
                <a:gd name="connsiteX50" fmla="*/ 273795 w 1800473"/>
                <a:gd name="connsiteY50" fmla="*/ 16482 h 350308"/>
                <a:gd name="connsiteX51" fmla="*/ 317353 w 1800473"/>
                <a:gd name="connsiteY51" fmla="*/ 16482 h 350308"/>
                <a:gd name="connsiteX52" fmla="*/ 182945 w 1800473"/>
                <a:gd name="connsiteY52" fmla="*/ 350307 h 350308"/>
                <a:gd name="connsiteX53" fmla="*/ 134409 w 1800473"/>
                <a:gd name="connsiteY53" fmla="*/ 350307 h 350308"/>
                <a:gd name="connsiteX54" fmla="*/ 996269 w 1800473"/>
                <a:gd name="connsiteY54" fmla="*/ 10987 h 350308"/>
                <a:gd name="connsiteX55" fmla="*/ 1036392 w 1800473"/>
                <a:gd name="connsiteY55" fmla="*/ 17225 h 350308"/>
                <a:gd name="connsiteX56" fmla="*/ 1067738 w 1800473"/>
                <a:gd name="connsiteY56" fmla="*/ 33442 h 350308"/>
                <a:gd name="connsiteX57" fmla="*/ 1087800 w 1800473"/>
                <a:gd name="connsiteY57" fmla="*/ 62135 h 350308"/>
                <a:gd name="connsiteX58" fmla="*/ 1094069 w 1800473"/>
                <a:gd name="connsiteY58" fmla="*/ 95817 h 350308"/>
                <a:gd name="connsiteX59" fmla="*/ 1090308 w 1800473"/>
                <a:gd name="connsiteY59" fmla="*/ 123262 h 350308"/>
                <a:gd name="connsiteX60" fmla="*/ 1080277 w 1800473"/>
                <a:gd name="connsiteY60" fmla="*/ 145718 h 350308"/>
                <a:gd name="connsiteX61" fmla="*/ 1062723 w 1800473"/>
                <a:gd name="connsiteY61" fmla="*/ 160688 h 350308"/>
                <a:gd name="connsiteX62" fmla="*/ 1038900 w 1800473"/>
                <a:gd name="connsiteY62" fmla="*/ 170668 h 350308"/>
                <a:gd name="connsiteX63" fmla="*/ 1086546 w 1800473"/>
                <a:gd name="connsiteY63" fmla="*/ 199360 h 350308"/>
                <a:gd name="connsiteX64" fmla="*/ 1102846 w 1800473"/>
                <a:gd name="connsiteY64" fmla="*/ 249261 h 350308"/>
                <a:gd name="connsiteX65" fmla="*/ 1092815 w 1800473"/>
                <a:gd name="connsiteY65" fmla="*/ 291676 h 350308"/>
                <a:gd name="connsiteX66" fmla="*/ 1068992 w 1800473"/>
                <a:gd name="connsiteY66" fmla="*/ 324111 h 350308"/>
                <a:gd name="connsiteX67" fmla="*/ 1032631 w 1800473"/>
                <a:gd name="connsiteY67" fmla="*/ 344071 h 350308"/>
                <a:gd name="connsiteX68" fmla="*/ 988746 w 1800473"/>
                <a:gd name="connsiteY68" fmla="*/ 350308 h 350308"/>
                <a:gd name="connsiteX69" fmla="*/ 944861 w 1800473"/>
                <a:gd name="connsiteY69" fmla="*/ 344071 h 350308"/>
                <a:gd name="connsiteX70" fmla="*/ 912261 w 1800473"/>
                <a:gd name="connsiteY70" fmla="*/ 326606 h 350308"/>
                <a:gd name="connsiteX71" fmla="*/ 888438 w 1800473"/>
                <a:gd name="connsiteY71" fmla="*/ 299161 h 350308"/>
                <a:gd name="connsiteX72" fmla="*/ 873392 w 1800473"/>
                <a:gd name="connsiteY72" fmla="*/ 262983 h 350308"/>
                <a:gd name="connsiteX73" fmla="*/ 894707 w 1800473"/>
                <a:gd name="connsiteY73" fmla="*/ 254251 h 350308"/>
                <a:gd name="connsiteX74" fmla="*/ 912261 w 1800473"/>
                <a:gd name="connsiteY74" fmla="*/ 251756 h 350308"/>
                <a:gd name="connsiteX75" fmla="*/ 923546 w 1800473"/>
                <a:gd name="connsiteY75" fmla="*/ 260488 h 350308"/>
                <a:gd name="connsiteX76" fmla="*/ 931069 w 1800473"/>
                <a:gd name="connsiteY76" fmla="*/ 275458 h 350308"/>
                <a:gd name="connsiteX77" fmla="*/ 943607 w 1800473"/>
                <a:gd name="connsiteY77" fmla="*/ 291676 h 350308"/>
                <a:gd name="connsiteX78" fmla="*/ 961161 w 1800473"/>
                <a:gd name="connsiteY78" fmla="*/ 304151 h 350308"/>
                <a:gd name="connsiteX79" fmla="*/ 987492 w 1800473"/>
                <a:gd name="connsiteY79" fmla="*/ 307893 h 350308"/>
                <a:gd name="connsiteX80" fmla="*/ 1016331 w 1800473"/>
                <a:gd name="connsiteY80" fmla="*/ 302903 h 350308"/>
                <a:gd name="connsiteX81" fmla="*/ 1036392 w 1800473"/>
                <a:gd name="connsiteY81" fmla="*/ 290428 h 350308"/>
                <a:gd name="connsiteX82" fmla="*/ 1047677 w 1800473"/>
                <a:gd name="connsiteY82" fmla="*/ 271716 h 350308"/>
                <a:gd name="connsiteX83" fmla="*/ 1051438 w 1800473"/>
                <a:gd name="connsiteY83" fmla="*/ 250508 h 350308"/>
                <a:gd name="connsiteX84" fmla="*/ 1048931 w 1800473"/>
                <a:gd name="connsiteY84" fmla="*/ 228053 h 350308"/>
                <a:gd name="connsiteX85" fmla="*/ 1037646 w 1800473"/>
                <a:gd name="connsiteY85" fmla="*/ 210588 h 350308"/>
                <a:gd name="connsiteX86" fmla="*/ 1012569 w 1800473"/>
                <a:gd name="connsiteY86" fmla="*/ 198113 h 350308"/>
                <a:gd name="connsiteX87" fmla="*/ 971192 w 1800473"/>
                <a:gd name="connsiteY87" fmla="*/ 194370 h 350308"/>
                <a:gd name="connsiteX88" fmla="*/ 971192 w 1800473"/>
                <a:gd name="connsiteY88" fmla="*/ 158193 h 350308"/>
                <a:gd name="connsiteX89" fmla="*/ 1006300 w 1800473"/>
                <a:gd name="connsiteY89" fmla="*/ 154450 h 350308"/>
                <a:gd name="connsiteX90" fmla="*/ 1030123 w 1800473"/>
                <a:gd name="connsiteY90" fmla="*/ 143223 h 350308"/>
                <a:gd name="connsiteX91" fmla="*/ 1042661 w 1800473"/>
                <a:gd name="connsiteY91" fmla="*/ 125758 h 350308"/>
                <a:gd name="connsiteX92" fmla="*/ 1046423 w 1800473"/>
                <a:gd name="connsiteY92" fmla="*/ 104550 h 350308"/>
                <a:gd name="connsiteX93" fmla="*/ 1042661 w 1800473"/>
                <a:gd name="connsiteY93" fmla="*/ 82095 h 350308"/>
                <a:gd name="connsiteX94" fmla="*/ 1031377 w 1800473"/>
                <a:gd name="connsiteY94" fmla="*/ 65877 h 350308"/>
                <a:gd name="connsiteX95" fmla="*/ 1013823 w 1800473"/>
                <a:gd name="connsiteY95" fmla="*/ 55897 h 350308"/>
                <a:gd name="connsiteX96" fmla="*/ 992508 w 1800473"/>
                <a:gd name="connsiteY96" fmla="*/ 52155 h 350308"/>
                <a:gd name="connsiteX97" fmla="*/ 972446 w 1800473"/>
                <a:gd name="connsiteY97" fmla="*/ 55897 h 350308"/>
                <a:gd name="connsiteX98" fmla="*/ 953638 w 1800473"/>
                <a:gd name="connsiteY98" fmla="*/ 64630 h 350308"/>
                <a:gd name="connsiteX99" fmla="*/ 942354 w 1800473"/>
                <a:gd name="connsiteY99" fmla="*/ 78352 h 350308"/>
                <a:gd name="connsiteX100" fmla="*/ 933577 w 1800473"/>
                <a:gd name="connsiteY100" fmla="*/ 95817 h 350308"/>
                <a:gd name="connsiteX101" fmla="*/ 926054 w 1800473"/>
                <a:gd name="connsiteY101" fmla="*/ 108292 h 350308"/>
                <a:gd name="connsiteX102" fmla="*/ 909754 w 1800473"/>
                <a:gd name="connsiteY102" fmla="*/ 109540 h 350308"/>
                <a:gd name="connsiteX103" fmla="*/ 883423 w 1800473"/>
                <a:gd name="connsiteY103" fmla="*/ 104550 h 350308"/>
                <a:gd name="connsiteX104" fmla="*/ 897215 w 1800473"/>
                <a:gd name="connsiteY104" fmla="*/ 63382 h 350308"/>
                <a:gd name="connsiteX105" fmla="*/ 921038 w 1800473"/>
                <a:gd name="connsiteY105" fmla="*/ 33442 h 350308"/>
                <a:gd name="connsiteX106" fmla="*/ 953638 w 1800473"/>
                <a:gd name="connsiteY106" fmla="*/ 17225 h 350308"/>
                <a:gd name="connsiteX107" fmla="*/ 996269 w 1800473"/>
                <a:gd name="connsiteY107" fmla="*/ 10987 h 350308"/>
                <a:gd name="connsiteX108" fmla="*/ 1204217 w 1800473"/>
                <a:gd name="connsiteY108" fmla="*/ 0 h 350308"/>
                <a:gd name="connsiteX109" fmla="*/ 1227848 w 1800473"/>
                <a:gd name="connsiteY109" fmla="*/ 3755 h 350308"/>
                <a:gd name="connsiteX110" fmla="*/ 1246503 w 1800473"/>
                <a:gd name="connsiteY110" fmla="*/ 13767 h 350308"/>
                <a:gd name="connsiteX111" fmla="*/ 1258940 w 1800473"/>
                <a:gd name="connsiteY111" fmla="*/ 31290 h 350308"/>
                <a:gd name="connsiteX112" fmla="*/ 1263915 w 1800473"/>
                <a:gd name="connsiteY112" fmla="*/ 53818 h 350308"/>
                <a:gd name="connsiteX113" fmla="*/ 1260184 w 1800473"/>
                <a:gd name="connsiteY113" fmla="*/ 73843 h 350308"/>
                <a:gd name="connsiteX114" fmla="*/ 1252722 w 1800473"/>
                <a:gd name="connsiteY114" fmla="*/ 92617 h 350308"/>
                <a:gd name="connsiteX115" fmla="*/ 1239041 w 1800473"/>
                <a:gd name="connsiteY115" fmla="*/ 107636 h 350308"/>
                <a:gd name="connsiteX116" fmla="*/ 1224117 w 1800473"/>
                <a:gd name="connsiteY116" fmla="*/ 123907 h 350308"/>
                <a:gd name="connsiteX117" fmla="*/ 1178099 w 1800473"/>
                <a:gd name="connsiteY117" fmla="*/ 172718 h 350308"/>
                <a:gd name="connsiteX118" fmla="*/ 1189293 w 1800473"/>
                <a:gd name="connsiteY118" fmla="*/ 168964 h 350308"/>
                <a:gd name="connsiteX119" fmla="*/ 1200486 w 1800473"/>
                <a:gd name="connsiteY119" fmla="*/ 168964 h 350308"/>
                <a:gd name="connsiteX120" fmla="*/ 1256453 w 1800473"/>
                <a:gd name="connsiteY120" fmla="*/ 168964 h 350308"/>
                <a:gd name="connsiteX121" fmla="*/ 1263915 w 1800473"/>
                <a:gd name="connsiteY121" fmla="*/ 171467 h 350308"/>
                <a:gd name="connsiteX122" fmla="*/ 1267646 w 1800473"/>
                <a:gd name="connsiteY122" fmla="*/ 178976 h 350308"/>
                <a:gd name="connsiteX123" fmla="*/ 1267646 w 1800473"/>
                <a:gd name="connsiteY123" fmla="*/ 196498 h 350308"/>
                <a:gd name="connsiteX124" fmla="*/ 1137057 w 1800473"/>
                <a:gd name="connsiteY124" fmla="*/ 196498 h 350308"/>
                <a:gd name="connsiteX125" fmla="*/ 1137057 w 1800473"/>
                <a:gd name="connsiteY125" fmla="*/ 186486 h 350308"/>
                <a:gd name="connsiteX126" fmla="*/ 1137057 w 1800473"/>
                <a:gd name="connsiteY126" fmla="*/ 180228 h 350308"/>
                <a:gd name="connsiteX127" fmla="*/ 1140788 w 1800473"/>
                <a:gd name="connsiteY127" fmla="*/ 173970 h 350308"/>
                <a:gd name="connsiteX128" fmla="*/ 1201730 w 1800473"/>
                <a:gd name="connsiteY128" fmla="*/ 113894 h 350308"/>
                <a:gd name="connsiteX129" fmla="*/ 1215411 w 1800473"/>
                <a:gd name="connsiteY129" fmla="*/ 98875 h 350308"/>
                <a:gd name="connsiteX130" fmla="*/ 1225360 w 1800473"/>
                <a:gd name="connsiteY130" fmla="*/ 85108 h 350308"/>
                <a:gd name="connsiteX131" fmla="*/ 1231579 w 1800473"/>
                <a:gd name="connsiteY131" fmla="*/ 71340 h 350308"/>
                <a:gd name="connsiteX132" fmla="*/ 1234066 w 1800473"/>
                <a:gd name="connsiteY132" fmla="*/ 55070 h 350308"/>
                <a:gd name="connsiteX133" fmla="*/ 1231579 w 1800473"/>
                <a:gd name="connsiteY133" fmla="*/ 41302 h 350308"/>
                <a:gd name="connsiteX134" fmla="*/ 1225360 w 1800473"/>
                <a:gd name="connsiteY134" fmla="*/ 31290 h 350308"/>
                <a:gd name="connsiteX135" fmla="*/ 1215411 w 1800473"/>
                <a:gd name="connsiteY135" fmla="*/ 26283 h 350308"/>
                <a:gd name="connsiteX136" fmla="*/ 1202974 w 1800473"/>
                <a:gd name="connsiteY136" fmla="*/ 23780 h 350308"/>
                <a:gd name="connsiteX137" fmla="*/ 1190536 w 1800473"/>
                <a:gd name="connsiteY137" fmla="*/ 26283 h 350308"/>
                <a:gd name="connsiteX138" fmla="*/ 1180587 w 1800473"/>
                <a:gd name="connsiteY138" fmla="*/ 31290 h 350308"/>
                <a:gd name="connsiteX139" fmla="*/ 1174368 w 1800473"/>
                <a:gd name="connsiteY139" fmla="*/ 38799 h 350308"/>
                <a:gd name="connsiteX140" fmla="*/ 1169393 w 1800473"/>
                <a:gd name="connsiteY140" fmla="*/ 48812 h 350308"/>
                <a:gd name="connsiteX141" fmla="*/ 1164419 w 1800473"/>
                <a:gd name="connsiteY141" fmla="*/ 57573 h 350308"/>
                <a:gd name="connsiteX142" fmla="*/ 1154469 w 1800473"/>
                <a:gd name="connsiteY142" fmla="*/ 57573 h 350308"/>
                <a:gd name="connsiteX143" fmla="*/ 1139544 w 1800473"/>
                <a:gd name="connsiteY143" fmla="*/ 55070 h 350308"/>
                <a:gd name="connsiteX144" fmla="*/ 1147007 w 1800473"/>
                <a:gd name="connsiteY144" fmla="*/ 31290 h 350308"/>
                <a:gd name="connsiteX145" fmla="*/ 1161931 w 1800473"/>
                <a:gd name="connsiteY145" fmla="*/ 13767 h 350308"/>
                <a:gd name="connsiteX146" fmla="*/ 1180587 w 1800473"/>
                <a:gd name="connsiteY146" fmla="*/ 2503 h 350308"/>
                <a:gd name="connsiteX147" fmla="*/ 1204217 w 1800473"/>
                <a:gd name="connsiteY147" fmla="*/ 0 h 350308"/>
                <a:gd name="connsiteX148" fmla="*/ 397984 w 1800473"/>
                <a:gd name="connsiteY148" fmla="*/ 0 h 350308"/>
                <a:gd name="connsiteX149" fmla="*/ 421614 w 1800473"/>
                <a:gd name="connsiteY149" fmla="*/ 3755 h 350308"/>
                <a:gd name="connsiteX150" fmla="*/ 440270 w 1800473"/>
                <a:gd name="connsiteY150" fmla="*/ 13767 h 350308"/>
                <a:gd name="connsiteX151" fmla="*/ 451463 w 1800473"/>
                <a:gd name="connsiteY151" fmla="*/ 31290 h 350308"/>
                <a:gd name="connsiteX152" fmla="*/ 456438 w 1800473"/>
                <a:gd name="connsiteY152" fmla="*/ 53818 h 350308"/>
                <a:gd name="connsiteX153" fmla="*/ 453951 w 1800473"/>
                <a:gd name="connsiteY153" fmla="*/ 73843 h 350308"/>
                <a:gd name="connsiteX154" fmla="*/ 445245 w 1800473"/>
                <a:gd name="connsiteY154" fmla="*/ 92617 h 350308"/>
                <a:gd name="connsiteX155" fmla="*/ 431564 w 1800473"/>
                <a:gd name="connsiteY155" fmla="*/ 107636 h 350308"/>
                <a:gd name="connsiteX156" fmla="*/ 416640 w 1800473"/>
                <a:gd name="connsiteY156" fmla="*/ 123907 h 350308"/>
                <a:gd name="connsiteX157" fmla="*/ 370622 w 1800473"/>
                <a:gd name="connsiteY157" fmla="*/ 172718 h 350308"/>
                <a:gd name="connsiteX158" fmla="*/ 381816 w 1800473"/>
                <a:gd name="connsiteY158" fmla="*/ 168964 h 350308"/>
                <a:gd name="connsiteX159" fmla="*/ 393009 w 1800473"/>
                <a:gd name="connsiteY159" fmla="*/ 168964 h 350308"/>
                <a:gd name="connsiteX160" fmla="*/ 450220 w 1800473"/>
                <a:gd name="connsiteY160" fmla="*/ 168964 h 350308"/>
                <a:gd name="connsiteX161" fmla="*/ 457682 w 1800473"/>
                <a:gd name="connsiteY161" fmla="*/ 171467 h 350308"/>
                <a:gd name="connsiteX162" fmla="*/ 460169 w 1800473"/>
                <a:gd name="connsiteY162" fmla="*/ 178976 h 350308"/>
                <a:gd name="connsiteX163" fmla="*/ 460169 w 1800473"/>
                <a:gd name="connsiteY163" fmla="*/ 196498 h 350308"/>
                <a:gd name="connsiteX164" fmla="*/ 329580 w 1800473"/>
                <a:gd name="connsiteY164" fmla="*/ 196498 h 350308"/>
                <a:gd name="connsiteX165" fmla="*/ 329580 w 1800473"/>
                <a:gd name="connsiteY165" fmla="*/ 186486 h 350308"/>
                <a:gd name="connsiteX166" fmla="*/ 330824 w 1800473"/>
                <a:gd name="connsiteY166" fmla="*/ 180228 h 350308"/>
                <a:gd name="connsiteX167" fmla="*/ 334555 w 1800473"/>
                <a:gd name="connsiteY167" fmla="*/ 173970 h 350308"/>
                <a:gd name="connsiteX168" fmla="*/ 395496 w 1800473"/>
                <a:gd name="connsiteY168" fmla="*/ 113894 h 350308"/>
                <a:gd name="connsiteX169" fmla="*/ 409177 w 1800473"/>
                <a:gd name="connsiteY169" fmla="*/ 98875 h 350308"/>
                <a:gd name="connsiteX170" fmla="*/ 417883 w 1800473"/>
                <a:gd name="connsiteY170" fmla="*/ 85108 h 350308"/>
                <a:gd name="connsiteX171" fmla="*/ 424102 w 1800473"/>
                <a:gd name="connsiteY171" fmla="*/ 71340 h 350308"/>
                <a:gd name="connsiteX172" fmla="*/ 426589 w 1800473"/>
                <a:gd name="connsiteY172" fmla="*/ 55070 h 350308"/>
                <a:gd name="connsiteX173" fmla="*/ 424102 w 1800473"/>
                <a:gd name="connsiteY173" fmla="*/ 41302 h 350308"/>
                <a:gd name="connsiteX174" fmla="*/ 417883 w 1800473"/>
                <a:gd name="connsiteY174" fmla="*/ 31290 h 350308"/>
                <a:gd name="connsiteX175" fmla="*/ 409177 w 1800473"/>
                <a:gd name="connsiteY175" fmla="*/ 26283 h 350308"/>
                <a:gd name="connsiteX176" fmla="*/ 395496 w 1800473"/>
                <a:gd name="connsiteY176" fmla="*/ 23780 h 350308"/>
                <a:gd name="connsiteX177" fmla="*/ 383059 w 1800473"/>
                <a:gd name="connsiteY177" fmla="*/ 26283 h 350308"/>
                <a:gd name="connsiteX178" fmla="*/ 373110 w 1800473"/>
                <a:gd name="connsiteY178" fmla="*/ 31290 h 350308"/>
                <a:gd name="connsiteX179" fmla="*/ 366891 w 1800473"/>
                <a:gd name="connsiteY179" fmla="*/ 38799 h 350308"/>
                <a:gd name="connsiteX180" fmla="*/ 361916 w 1800473"/>
                <a:gd name="connsiteY180" fmla="*/ 48812 h 350308"/>
                <a:gd name="connsiteX181" fmla="*/ 356942 w 1800473"/>
                <a:gd name="connsiteY181" fmla="*/ 57573 h 350308"/>
                <a:gd name="connsiteX182" fmla="*/ 348236 w 1800473"/>
                <a:gd name="connsiteY182" fmla="*/ 57573 h 350308"/>
                <a:gd name="connsiteX183" fmla="*/ 332067 w 1800473"/>
                <a:gd name="connsiteY183" fmla="*/ 55070 h 350308"/>
                <a:gd name="connsiteX184" fmla="*/ 339530 w 1800473"/>
                <a:gd name="connsiteY184" fmla="*/ 31290 h 350308"/>
                <a:gd name="connsiteX185" fmla="*/ 354454 w 1800473"/>
                <a:gd name="connsiteY185" fmla="*/ 13767 h 350308"/>
                <a:gd name="connsiteX186" fmla="*/ 373110 w 1800473"/>
                <a:gd name="connsiteY186" fmla="*/ 2503 h 350308"/>
                <a:gd name="connsiteX187" fmla="*/ 397984 w 1800473"/>
                <a:gd name="connsiteY187" fmla="*/ 0 h 350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1800473" h="350308">
                  <a:moveTo>
                    <a:pt x="620712" y="217470"/>
                  </a:moveTo>
                  <a:lnTo>
                    <a:pt x="822709" y="217470"/>
                  </a:lnTo>
                  <a:lnTo>
                    <a:pt x="822709" y="256905"/>
                  </a:lnTo>
                  <a:lnTo>
                    <a:pt x="620712" y="256905"/>
                  </a:lnTo>
                  <a:close/>
                  <a:moveTo>
                    <a:pt x="620712" y="137329"/>
                  </a:moveTo>
                  <a:lnTo>
                    <a:pt x="822709" y="137329"/>
                  </a:lnTo>
                  <a:lnTo>
                    <a:pt x="822709" y="174219"/>
                  </a:lnTo>
                  <a:lnTo>
                    <a:pt x="620712" y="174219"/>
                  </a:lnTo>
                  <a:close/>
                  <a:moveTo>
                    <a:pt x="1391935" y="76905"/>
                  </a:moveTo>
                  <a:lnTo>
                    <a:pt x="1433225" y="76905"/>
                  </a:lnTo>
                  <a:lnTo>
                    <a:pt x="1433225" y="173654"/>
                  </a:lnTo>
                  <a:lnTo>
                    <a:pt x="1525814" y="173654"/>
                  </a:lnTo>
                  <a:lnTo>
                    <a:pt x="1525814" y="210864"/>
                  </a:lnTo>
                  <a:lnTo>
                    <a:pt x="1433225" y="210864"/>
                  </a:lnTo>
                  <a:lnTo>
                    <a:pt x="1433225" y="306373"/>
                  </a:lnTo>
                  <a:lnTo>
                    <a:pt x="1391935" y="306373"/>
                  </a:lnTo>
                  <a:lnTo>
                    <a:pt x="1391935" y="210864"/>
                  </a:lnTo>
                  <a:lnTo>
                    <a:pt x="1301849" y="210864"/>
                  </a:lnTo>
                  <a:lnTo>
                    <a:pt x="1301849" y="173654"/>
                  </a:lnTo>
                  <a:lnTo>
                    <a:pt x="1391935" y="173654"/>
                  </a:lnTo>
                  <a:close/>
                  <a:moveTo>
                    <a:pt x="1714587" y="72745"/>
                  </a:moveTo>
                  <a:lnTo>
                    <a:pt x="1602561" y="227779"/>
                  </a:lnTo>
                  <a:lnTo>
                    <a:pt x="1712098" y="227779"/>
                  </a:lnTo>
                  <a:lnTo>
                    <a:pt x="1712098" y="105252"/>
                  </a:lnTo>
                  <a:cubicBezTo>
                    <a:pt x="1712098" y="95250"/>
                    <a:pt x="1712098" y="85247"/>
                    <a:pt x="1714587" y="72745"/>
                  </a:cubicBezTo>
                  <a:close/>
                  <a:moveTo>
                    <a:pt x="1708363" y="16482"/>
                  </a:moveTo>
                  <a:lnTo>
                    <a:pt x="1755663" y="16482"/>
                  </a:lnTo>
                  <a:lnTo>
                    <a:pt x="1755663" y="227779"/>
                  </a:lnTo>
                  <a:lnTo>
                    <a:pt x="1800473" y="227779"/>
                  </a:lnTo>
                  <a:lnTo>
                    <a:pt x="1800473" y="255285"/>
                  </a:lnTo>
                  <a:cubicBezTo>
                    <a:pt x="1800473" y="259036"/>
                    <a:pt x="1800473" y="261537"/>
                    <a:pt x="1799229" y="262787"/>
                  </a:cubicBezTo>
                  <a:cubicBezTo>
                    <a:pt x="1796739" y="265288"/>
                    <a:pt x="1794250" y="265288"/>
                    <a:pt x="1790515" y="265288"/>
                  </a:cubicBezTo>
                  <a:lnTo>
                    <a:pt x="1755663" y="265288"/>
                  </a:lnTo>
                  <a:lnTo>
                    <a:pt x="1755663" y="350307"/>
                  </a:lnTo>
                  <a:lnTo>
                    <a:pt x="1712098" y="350307"/>
                  </a:lnTo>
                  <a:lnTo>
                    <a:pt x="1712098" y="265288"/>
                  </a:lnTo>
                  <a:lnTo>
                    <a:pt x="1568954" y="265288"/>
                  </a:lnTo>
                  <a:cubicBezTo>
                    <a:pt x="1565219" y="265288"/>
                    <a:pt x="1561485" y="265288"/>
                    <a:pt x="1558996" y="262787"/>
                  </a:cubicBezTo>
                  <a:cubicBezTo>
                    <a:pt x="1556506" y="261537"/>
                    <a:pt x="1555262" y="257786"/>
                    <a:pt x="1554017" y="255285"/>
                  </a:cubicBezTo>
                  <a:lnTo>
                    <a:pt x="1549038" y="230280"/>
                  </a:lnTo>
                  <a:close/>
                  <a:moveTo>
                    <a:pt x="0" y="16482"/>
                  </a:moveTo>
                  <a:lnTo>
                    <a:pt x="43558" y="16482"/>
                  </a:lnTo>
                  <a:cubicBezTo>
                    <a:pt x="47292" y="16482"/>
                    <a:pt x="51025" y="17732"/>
                    <a:pt x="54759" y="20233"/>
                  </a:cubicBezTo>
                  <a:cubicBezTo>
                    <a:pt x="57248" y="22733"/>
                    <a:pt x="58493" y="25234"/>
                    <a:pt x="60982" y="28985"/>
                  </a:cubicBezTo>
                  <a:lnTo>
                    <a:pt x="146854" y="246534"/>
                  </a:lnTo>
                  <a:cubicBezTo>
                    <a:pt x="151832" y="259036"/>
                    <a:pt x="154321" y="274040"/>
                    <a:pt x="159299" y="289043"/>
                  </a:cubicBezTo>
                  <a:cubicBezTo>
                    <a:pt x="160544" y="281541"/>
                    <a:pt x="163033" y="274040"/>
                    <a:pt x="165522" y="266538"/>
                  </a:cubicBezTo>
                  <a:cubicBezTo>
                    <a:pt x="166766" y="259036"/>
                    <a:pt x="168011" y="252785"/>
                    <a:pt x="171744" y="246534"/>
                  </a:cubicBezTo>
                  <a:lnTo>
                    <a:pt x="256372" y="28985"/>
                  </a:lnTo>
                  <a:cubicBezTo>
                    <a:pt x="257616" y="26484"/>
                    <a:pt x="260105" y="22733"/>
                    <a:pt x="262594" y="21483"/>
                  </a:cubicBezTo>
                  <a:cubicBezTo>
                    <a:pt x="266328" y="17732"/>
                    <a:pt x="270062" y="16482"/>
                    <a:pt x="273795" y="16482"/>
                  </a:cubicBezTo>
                  <a:lnTo>
                    <a:pt x="317353" y="16482"/>
                  </a:lnTo>
                  <a:lnTo>
                    <a:pt x="182945" y="350307"/>
                  </a:lnTo>
                  <a:lnTo>
                    <a:pt x="134409" y="350307"/>
                  </a:lnTo>
                  <a:close/>
                  <a:moveTo>
                    <a:pt x="996269" y="10987"/>
                  </a:moveTo>
                  <a:cubicBezTo>
                    <a:pt x="1010061" y="10987"/>
                    <a:pt x="1023854" y="12235"/>
                    <a:pt x="1036392" y="17225"/>
                  </a:cubicBezTo>
                  <a:cubicBezTo>
                    <a:pt x="1048931" y="19720"/>
                    <a:pt x="1058961" y="25957"/>
                    <a:pt x="1067738" y="33442"/>
                  </a:cubicBezTo>
                  <a:cubicBezTo>
                    <a:pt x="1076515" y="42175"/>
                    <a:pt x="1082785" y="50907"/>
                    <a:pt x="1087800" y="62135"/>
                  </a:cubicBezTo>
                  <a:cubicBezTo>
                    <a:pt x="1091562" y="70867"/>
                    <a:pt x="1094069" y="83342"/>
                    <a:pt x="1094069" y="95817"/>
                  </a:cubicBezTo>
                  <a:cubicBezTo>
                    <a:pt x="1094069" y="107045"/>
                    <a:pt x="1094069" y="115777"/>
                    <a:pt x="1090308" y="123262"/>
                  </a:cubicBezTo>
                  <a:cubicBezTo>
                    <a:pt x="1089054" y="131995"/>
                    <a:pt x="1084038" y="138233"/>
                    <a:pt x="1080277" y="145718"/>
                  </a:cubicBezTo>
                  <a:cubicBezTo>
                    <a:pt x="1075262" y="151955"/>
                    <a:pt x="1068992" y="155698"/>
                    <a:pt x="1062723" y="160688"/>
                  </a:cubicBezTo>
                  <a:cubicBezTo>
                    <a:pt x="1055200" y="164430"/>
                    <a:pt x="1047677" y="168173"/>
                    <a:pt x="1038900" y="170668"/>
                  </a:cubicBezTo>
                  <a:cubicBezTo>
                    <a:pt x="1060215" y="176905"/>
                    <a:pt x="1076515" y="186885"/>
                    <a:pt x="1086546" y="199360"/>
                  </a:cubicBezTo>
                  <a:cubicBezTo>
                    <a:pt x="1096577" y="213083"/>
                    <a:pt x="1102846" y="229300"/>
                    <a:pt x="1102846" y="249261"/>
                  </a:cubicBezTo>
                  <a:cubicBezTo>
                    <a:pt x="1102846" y="265478"/>
                    <a:pt x="1099085" y="279201"/>
                    <a:pt x="1092815" y="291676"/>
                  </a:cubicBezTo>
                  <a:cubicBezTo>
                    <a:pt x="1086546" y="305398"/>
                    <a:pt x="1077769" y="314131"/>
                    <a:pt x="1068992" y="324111"/>
                  </a:cubicBezTo>
                  <a:cubicBezTo>
                    <a:pt x="1057708" y="332843"/>
                    <a:pt x="1046423" y="339081"/>
                    <a:pt x="1032631" y="344071"/>
                  </a:cubicBezTo>
                  <a:cubicBezTo>
                    <a:pt x="1018838" y="349061"/>
                    <a:pt x="1003792" y="350308"/>
                    <a:pt x="988746" y="350308"/>
                  </a:cubicBezTo>
                  <a:cubicBezTo>
                    <a:pt x="972446" y="350308"/>
                    <a:pt x="956146" y="349061"/>
                    <a:pt x="944861" y="344071"/>
                  </a:cubicBezTo>
                  <a:cubicBezTo>
                    <a:pt x="932323" y="340328"/>
                    <a:pt x="919784" y="334091"/>
                    <a:pt x="912261" y="326606"/>
                  </a:cubicBezTo>
                  <a:cubicBezTo>
                    <a:pt x="903484" y="319121"/>
                    <a:pt x="894707" y="309141"/>
                    <a:pt x="888438" y="299161"/>
                  </a:cubicBezTo>
                  <a:cubicBezTo>
                    <a:pt x="882169" y="287933"/>
                    <a:pt x="877154" y="275458"/>
                    <a:pt x="873392" y="262983"/>
                  </a:cubicBezTo>
                  <a:lnTo>
                    <a:pt x="894707" y="254251"/>
                  </a:lnTo>
                  <a:cubicBezTo>
                    <a:pt x="900977" y="251756"/>
                    <a:pt x="907246" y="250508"/>
                    <a:pt x="912261" y="251756"/>
                  </a:cubicBezTo>
                  <a:cubicBezTo>
                    <a:pt x="917277" y="253003"/>
                    <a:pt x="919784" y="255498"/>
                    <a:pt x="923546" y="260488"/>
                  </a:cubicBezTo>
                  <a:cubicBezTo>
                    <a:pt x="926054" y="265478"/>
                    <a:pt x="928561" y="270468"/>
                    <a:pt x="931069" y="275458"/>
                  </a:cubicBezTo>
                  <a:cubicBezTo>
                    <a:pt x="933577" y="281696"/>
                    <a:pt x="938592" y="286686"/>
                    <a:pt x="943607" y="291676"/>
                  </a:cubicBezTo>
                  <a:cubicBezTo>
                    <a:pt x="947369" y="296666"/>
                    <a:pt x="953638" y="300408"/>
                    <a:pt x="961161" y="304151"/>
                  </a:cubicBezTo>
                  <a:cubicBezTo>
                    <a:pt x="968684" y="306646"/>
                    <a:pt x="977461" y="307893"/>
                    <a:pt x="987492" y="307893"/>
                  </a:cubicBezTo>
                  <a:cubicBezTo>
                    <a:pt x="998777" y="307893"/>
                    <a:pt x="1007554" y="306646"/>
                    <a:pt x="1016331" y="302903"/>
                  </a:cubicBezTo>
                  <a:cubicBezTo>
                    <a:pt x="1023854" y="299161"/>
                    <a:pt x="1031377" y="295418"/>
                    <a:pt x="1036392" y="290428"/>
                  </a:cubicBezTo>
                  <a:cubicBezTo>
                    <a:pt x="1041408" y="284191"/>
                    <a:pt x="1045169" y="277953"/>
                    <a:pt x="1047677" y="271716"/>
                  </a:cubicBezTo>
                  <a:cubicBezTo>
                    <a:pt x="1051438" y="264231"/>
                    <a:pt x="1051438" y="257993"/>
                    <a:pt x="1051438" y="250508"/>
                  </a:cubicBezTo>
                  <a:cubicBezTo>
                    <a:pt x="1051438" y="241776"/>
                    <a:pt x="1051438" y="234290"/>
                    <a:pt x="1048931" y="228053"/>
                  </a:cubicBezTo>
                  <a:cubicBezTo>
                    <a:pt x="1046423" y="220568"/>
                    <a:pt x="1042661" y="214330"/>
                    <a:pt x="1037646" y="210588"/>
                  </a:cubicBezTo>
                  <a:cubicBezTo>
                    <a:pt x="1031377" y="205598"/>
                    <a:pt x="1023854" y="200608"/>
                    <a:pt x="1012569" y="198113"/>
                  </a:cubicBezTo>
                  <a:cubicBezTo>
                    <a:pt x="1002538" y="195618"/>
                    <a:pt x="987492" y="194370"/>
                    <a:pt x="971192" y="194370"/>
                  </a:cubicBezTo>
                  <a:lnTo>
                    <a:pt x="971192" y="158193"/>
                  </a:lnTo>
                  <a:cubicBezTo>
                    <a:pt x="984984" y="158193"/>
                    <a:pt x="997523" y="156945"/>
                    <a:pt x="1006300" y="154450"/>
                  </a:cubicBezTo>
                  <a:cubicBezTo>
                    <a:pt x="1016331" y="151955"/>
                    <a:pt x="1023854" y="148213"/>
                    <a:pt x="1030123" y="143223"/>
                  </a:cubicBezTo>
                  <a:cubicBezTo>
                    <a:pt x="1035138" y="138233"/>
                    <a:pt x="1040154" y="133243"/>
                    <a:pt x="1042661" y="125758"/>
                  </a:cubicBezTo>
                  <a:cubicBezTo>
                    <a:pt x="1045169" y="119520"/>
                    <a:pt x="1046423" y="112035"/>
                    <a:pt x="1046423" y="104550"/>
                  </a:cubicBezTo>
                  <a:cubicBezTo>
                    <a:pt x="1046423" y="95817"/>
                    <a:pt x="1045169" y="88332"/>
                    <a:pt x="1042661" y="82095"/>
                  </a:cubicBezTo>
                  <a:cubicBezTo>
                    <a:pt x="1038900" y="75857"/>
                    <a:pt x="1035138" y="69620"/>
                    <a:pt x="1031377" y="65877"/>
                  </a:cubicBezTo>
                  <a:cubicBezTo>
                    <a:pt x="1026361" y="60887"/>
                    <a:pt x="1021346" y="57145"/>
                    <a:pt x="1013823" y="55897"/>
                  </a:cubicBezTo>
                  <a:cubicBezTo>
                    <a:pt x="1007554" y="53402"/>
                    <a:pt x="1000031" y="52155"/>
                    <a:pt x="992508" y="52155"/>
                  </a:cubicBezTo>
                  <a:cubicBezTo>
                    <a:pt x="984984" y="52155"/>
                    <a:pt x="977461" y="53402"/>
                    <a:pt x="972446" y="55897"/>
                  </a:cubicBezTo>
                  <a:cubicBezTo>
                    <a:pt x="964923" y="57145"/>
                    <a:pt x="959908" y="60887"/>
                    <a:pt x="953638" y="64630"/>
                  </a:cubicBezTo>
                  <a:cubicBezTo>
                    <a:pt x="949877" y="68372"/>
                    <a:pt x="944861" y="73362"/>
                    <a:pt x="942354" y="78352"/>
                  </a:cubicBezTo>
                  <a:cubicBezTo>
                    <a:pt x="938592" y="83342"/>
                    <a:pt x="936084" y="89580"/>
                    <a:pt x="933577" y="95817"/>
                  </a:cubicBezTo>
                  <a:cubicBezTo>
                    <a:pt x="932323" y="102055"/>
                    <a:pt x="929815" y="107045"/>
                    <a:pt x="926054" y="108292"/>
                  </a:cubicBezTo>
                  <a:cubicBezTo>
                    <a:pt x="922292" y="110787"/>
                    <a:pt x="917277" y="110787"/>
                    <a:pt x="909754" y="109540"/>
                  </a:cubicBezTo>
                  <a:lnTo>
                    <a:pt x="883423" y="104550"/>
                  </a:lnTo>
                  <a:cubicBezTo>
                    <a:pt x="885930" y="89580"/>
                    <a:pt x="890946" y="75857"/>
                    <a:pt x="897215" y="63382"/>
                  </a:cubicBezTo>
                  <a:cubicBezTo>
                    <a:pt x="903484" y="52155"/>
                    <a:pt x="911007" y="42175"/>
                    <a:pt x="921038" y="33442"/>
                  </a:cubicBezTo>
                  <a:cubicBezTo>
                    <a:pt x="931069" y="25957"/>
                    <a:pt x="942354" y="19720"/>
                    <a:pt x="953638" y="17225"/>
                  </a:cubicBezTo>
                  <a:cubicBezTo>
                    <a:pt x="967431" y="12235"/>
                    <a:pt x="981223" y="10987"/>
                    <a:pt x="996269" y="10987"/>
                  </a:cubicBezTo>
                  <a:close/>
                  <a:moveTo>
                    <a:pt x="1204217" y="0"/>
                  </a:moveTo>
                  <a:cubicBezTo>
                    <a:pt x="1212923" y="0"/>
                    <a:pt x="1220385" y="0"/>
                    <a:pt x="1227848" y="3755"/>
                  </a:cubicBezTo>
                  <a:cubicBezTo>
                    <a:pt x="1235310" y="6258"/>
                    <a:pt x="1241528" y="8761"/>
                    <a:pt x="1246503" y="13767"/>
                  </a:cubicBezTo>
                  <a:cubicBezTo>
                    <a:pt x="1252722" y="18774"/>
                    <a:pt x="1256453" y="25032"/>
                    <a:pt x="1258940" y="31290"/>
                  </a:cubicBezTo>
                  <a:cubicBezTo>
                    <a:pt x="1261428" y="37547"/>
                    <a:pt x="1263915" y="45057"/>
                    <a:pt x="1263915" y="53818"/>
                  </a:cubicBezTo>
                  <a:cubicBezTo>
                    <a:pt x="1263915" y="61328"/>
                    <a:pt x="1262671" y="68837"/>
                    <a:pt x="1260184" y="73843"/>
                  </a:cubicBezTo>
                  <a:cubicBezTo>
                    <a:pt x="1258940" y="80101"/>
                    <a:pt x="1255209" y="86359"/>
                    <a:pt x="1252722" y="92617"/>
                  </a:cubicBezTo>
                  <a:cubicBezTo>
                    <a:pt x="1247747" y="97623"/>
                    <a:pt x="1244016" y="102630"/>
                    <a:pt x="1239041" y="107636"/>
                  </a:cubicBezTo>
                  <a:cubicBezTo>
                    <a:pt x="1234066" y="113894"/>
                    <a:pt x="1229091" y="118900"/>
                    <a:pt x="1224117" y="123907"/>
                  </a:cubicBezTo>
                  <a:lnTo>
                    <a:pt x="1178099" y="172718"/>
                  </a:lnTo>
                  <a:cubicBezTo>
                    <a:pt x="1181830" y="171467"/>
                    <a:pt x="1185562" y="170215"/>
                    <a:pt x="1189293" y="168964"/>
                  </a:cubicBezTo>
                  <a:cubicBezTo>
                    <a:pt x="1193024" y="168964"/>
                    <a:pt x="1196755" y="168964"/>
                    <a:pt x="1200486" y="168964"/>
                  </a:cubicBezTo>
                  <a:lnTo>
                    <a:pt x="1256453" y="168964"/>
                  </a:lnTo>
                  <a:cubicBezTo>
                    <a:pt x="1260184" y="168964"/>
                    <a:pt x="1262671" y="168964"/>
                    <a:pt x="1263915" y="171467"/>
                  </a:cubicBezTo>
                  <a:cubicBezTo>
                    <a:pt x="1266403" y="172718"/>
                    <a:pt x="1267646" y="175222"/>
                    <a:pt x="1267646" y="178976"/>
                  </a:cubicBezTo>
                  <a:lnTo>
                    <a:pt x="1267646" y="196498"/>
                  </a:lnTo>
                  <a:lnTo>
                    <a:pt x="1137057" y="196498"/>
                  </a:lnTo>
                  <a:lnTo>
                    <a:pt x="1137057" y="186486"/>
                  </a:lnTo>
                  <a:cubicBezTo>
                    <a:pt x="1137057" y="183983"/>
                    <a:pt x="1137057" y="182731"/>
                    <a:pt x="1137057" y="180228"/>
                  </a:cubicBezTo>
                  <a:cubicBezTo>
                    <a:pt x="1138301" y="177725"/>
                    <a:pt x="1139544" y="175222"/>
                    <a:pt x="1140788" y="173970"/>
                  </a:cubicBezTo>
                  <a:lnTo>
                    <a:pt x="1201730" y="113894"/>
                  </a:lnTo>
                  <a:cubicBezTo>
                    <a:pt x="1206705" y="107636"/>
                    <a:pt x="1211679" y="103881"/>
                    <a:pt x="1215411" y="98875"/>
                  </a:cubicBezTo>
                  <a:cubicBezTo>
                    <a:pt x="1219142" y="93869"/>
                    <a:pt x="1222873" y="88862"/>
                    <a:pt x="1225360" y="85108"/>
                  </a:cubicBezTo>
                  <a:cubicBezTo>
                    <a:pt x="1227848" y="80101"/>
                    <a:pt x="1230335" y="75095"/>
                    <a:pt x="1231579" y="71340"/>
                  </a:cubicBezTo>
                  <a:cubicBezTo>
                    <a:pt x="1232822" y="65082"/>
                    <a:pt x="1234066" y="60076"/>
                    <a:pt x="1234066" y="55070"/>
                  </a:cubicBezTo>
                  <a:cubicBezTo>
                    <a:pt x="1234066" y="50063"/>
                    <a:pt x="1232822" y="45057"/>
                    <a:pt x="1231579" y="41302"/>
                  </a:cubicBezTo>
                  <a:cubicBezTo>
                    <a:pt x="1230335" y="37547"/>
                    <a:pt x="1227848" y="35044"/>
                    <a:pt x="1225360" y="31290"/>
                  </a:cubicBezTo>
                  <a:cubicBezTo>
                    <a:pt x="1222873" y="28786"/>
                    <a:pt x="1219142" y="27535"/>
                    <a:pt x="1215411" y="26283"/>
                  </a:cubicBezTo>
                  <a:cubicBezTo>
                    <a:pt x="1211679" y="25032"/>
                    <a:pt x="1206705" y="23780"/>
                    <a:pt x="1202974" y="23780"/>
                  </a:cubicBezTo>
                  <a:cubicBezTo>
                    <a:pt x="1197999" y="23780"/>
                    <a:pt x="1194268" y="25032"/>
                    <a:pt x="1190536" y="26283"/>
                  </a:cubicBezTo>
                  <a:cubicBezTo>
                    <a:pt x="1186805" y="27535"/>
                    <a:pt x="1183074" y="28786"/>
                    <a:pt x="1180587" y="31290"/>
                  </a:cubicBezTo>
                  <a:cubicBezTo>
                    <a:pt x="1178099" y="33793"/>
                    <a:pt x="1175612" y="36296"/>
                    <a:pt x="1174368" y="38799"/>
                  </a:cubicBezTo>
                  <a:cubicBezTo>
                    <a:pt x="1171881" y="42554"/>
                    <a:pt x="1169393" y="45057"/>
                    <a:pt x="1169393" y="48812"/>
                  </a:cubicBezTo>
                  <a:cubicBezTo>
                    <a:pt x="1168150" y="52566"/>
                    <a:pt x="1166906" y="55070"/>
                    <a:pt x="1164419" y="57573"/>
                  </a:cubicBezTo>
                  <a:cubicBezTo>
                    <a:pt x="1161931" y="58824"/>
                    <a:pt x="1158200" y="58824"/>
                    <a:pt x="1154469" y="57573"/>
                  </a:cubicBezTo>
                  <a:lnTo>
                    <a:pt x="1139544" y="55070"/>
                  </a:lnTo>
                  <a:cubicBezTo>
                    <a:pt x="1140788" y="46309"/>
                    <a:pt x="1143276" y="37547"/>
                    <a:pt x="1147007" y="31290"/>
                  </a:cubicBezTo>
                  <a:cubicBezTo>
                    <a:pt x="1150738" y="23780"/>
                    <a:pt x="1155713" y="17522"/>
                    <a:pt x="1161931" y="13767"/>
                  </a:cubicBezTo>
                  <a:cubicBezTo>
                    <a:pt x="1166906" y="8761"/>
                    <a:pt x="1173125" y="6258"/>
                    <a:pt x="1180587" y="2503"/>
                  </a:cubicBezTo>
                  <a:cubicBezTo>
                    <a:pt x="1188049" y="0"/>
                    <a:pt x="1195511" y="0"/>
                    <a:pt x="1204217" y="0"/>
                  </a:cubicBezTo>
                  <a:close/>
                  <a:moveTo>
                    <a:pt x="397984" y="0"/>
                  </a:moveTo>
                  <a:cubicBezTo>
                    <a:pt x="406690" y="0"/>
                    <a:pt x="414152" y="0"/>
                    <a:pt x="421614" y="3755"/>
                  </a:cubicBezTo>
                  <a:cubicBezTo>
                    <a:pt x="429077" y="6258"/>
                    <a:pt x="434051" y="8761"/>
                    <a:pt x="440270" y="13767"/>
                  </a:cubicBezTo>
                  <a:cubicBezTo>
                    <a:pt x="445245" y="18774"/>
                    <a:pt x="450220" y="25032"/>
                    <a:pt x="451463" y="31290"/>
                  </a:cubicBezTo>
                  <a:cubicBezTo>
                    <a:pt x="455194" y="37547"/>
                    <a:pt x="456438" y="45057"/>
                    <a:pt x="456438" y="53818"/>
                  </a:cubicBezTo>
                  <a:cubicBezTo>
                    <a:pt x="456438" y="61328"/>
                    <a:pt x="455194" y="68837"/>
                    <a:pt x="453951" y="73843"/>
                  </a:cubicBezTo>
                  <a:cubicBezTo>
                    <a:pt x="451463" y="80101"/>
                    <a:pt x="448976" y="86359"/>
                    <a:pt x="445245" y="92617"/>
                  </a:cubicBezTo>
                  <a:cubicBezTo>
                    <a:pt x="441514" y="97623"/>
                    <a:pt x="437783" y="102630"/>
                    <a:pt x="431564" y="107636"/>
                  </a:cubicBezTo>
                  <a:cubicBezTo>
                    <a:pt x="427833" y="113894"/>
                    <a:pt x="422858" y="118900"/>
                    <a:pt x="416640" y="123907"/>
                  </a:cubicBezTo>
                  <a:lnTo>
                    <a:pt x="370622" y="172718"/>
                  </a:lnTo>
                  <a:cubicBezTo>
                    <a:pt x="374353" y="171467"/>
                    <a:pt x="378085" y="170215"/>
                    <a:pt x="381816" y="168964"/>
                  </a:cubicBezTo>
                  <a:cubicBezTo>
                    <a:pt x="385547" y="168964"/>
                    <a:pt x="389278" y="168964"/>
                    <a:pt x="393009" y="168964"/>
                  </a:cubicBezTo>
                  <a:lnTo>
                    <a:pt x="450220" y="168964"/>
                  </a:lnTo>
                  <a:cubicBezTo>
                    <a:pt x="453951" y="168964"/>
                    <a:pt x="455194" y="168964"/>
                    <a:pt x="457682" y="171467"/>
                  </a:cubicBezTo>
                  <a:cubicBezTo>
                    <a:pt x="460169" y="172718"/>
                    <a:pt x="460169" y="175222"/>
                    <a:pt x="460169" y="178976"/>
                  </a:cubicBezTo>
                  <a:lnTo>
                    <a:pt x="460169" y="196498"/>
                  </a:lnTo>
                  <a:lnTo>
                    <a:pt x="329580" y="196498"/>
                  </a:lnTo>
                  <a:lnTo>
                    <a:pt x="329580" y="186486"/>
                  </a:lnTo>
                  <a:cubicBezTo>
                    <a:pt x="329580" y="183983"/>
                    <a:pt x="329580" y="182731"/>
                    <a:pt x="330824" y="180228"/>
                  </a:cubicBezTo>
                  <a:cubicBezTo>
                    <a:pt x="330824" y="177725"/>
                    <a:pt x="332067" y="175222"/>
                    <a:pt x="334555" y="173970"/>
                  </a:cubicBezTo>
                  <a:lnTo>
                    <a:pt x="395496" y="113894"/>
                  </a:lnTo>
                  <a:cubicBezTo>
                    <a:pt x="399228" y="107636"/>
                    <a:pt x="404202" y="103881"/>
                    <a:pt x="409177" y="98875"/>
                  </a:cubicBezTo>
                  <a:cubicBezTo>
                    <a:pt x="412908" y="93869"/>
                    <a:pt x="415396" y="88862"/>
                    <a:pt x="417883" y="85108"/>
                  </a:cubicBezTo>
                  <a:cubicBezTo>
                    <a:pt x="421614" y="80101"/>
                    <a:pt x="424102" y="75095"/>
                    <a:pt x="424102" y="71340"/>
                  </a:cubicBezTo>
                  <a:cubicBezTo>
                    <a:pt x="426589" y="65082"/>
                    <a:pt x="426589" y="60076"/>
                    <a:pt x="426589" y="55070"/>
                  </a:cubicBezTo>
                  <a:cubicBezTo>
                    <a:pt x="426589" y="50063"/>
                    <a:pt x="426589" y="45057"/>
                    <a:pt x="424102" y="41302"/>
                  </a:cubicBezTo>
                  <a:cubicBezTo>
                    <a:pt x="422858" y="37547"/>
                    <a:pt x="420371" y="35044"/>
                    <a:pt x="417883" y="31290"/>
                  </a:cubicBezTo>
                  <a:cubicBezTo>
                    <a:pt x="415396" y="28786"/>
                    <a:pt x="412908" y="27535"/>
                    <a:pt x="409177" y="26283"/>
                  </a:cubicBezTo>
                  <a:cubicBezTo>
                    <a:pt x="404202" y="25032"/>
                    <a:pt x="400471" y="23780"/>
                    <a:pt x="395496" y="23780"/>
                  </a:cubicBezTo>
                  <a:cubicBezTo>
                    <a:pt x="391765" y="23780"/>
                    <a:pt x="388034" y="25032"/>
                    <a:pt x="383059" y="26283"/>
                  </a:cubicBezTo>
                  <a:cubicBezTo>
                    <a:pt x="380572" y="27535"/>
                    <a:pt x="376841" y="28786"/>
                    <a:pt x="373110" y="31290"/>
                  </a:cubicBezTo>
                  <a:cubicBezTo>
                    <a:pt x="371866" y="33793"/>
                    <a:pt x="368135" y="36296"/>
                    <a:pt x="366891" y="38799"/>
                  </a:cubicBezTo>
                  <a:cubicBezTo>
                    <a:pt x="364404" y="42554"/>
                    <a:pt x="363160" y="45057"/>
                    <a:pt x="361916" y="48812"/>
                  </a:cubicBezTo>
                  <a:cubicBezTo>
                    <a:pt x="360673" y="52566"/>
                    <a:pt x="359429" y="55070"/>
                    <a:pt x="356942" y="57573"/>
                  </a:cubicBezTo>
                  <a:cubicBezTo>
                    <a:pt x="355698" y="58824"/>
                    <a:pt x="351967" y="58824"/>
                    <a:pt x="348236" y="57573"/>
                  </a:cubicBezTo>
                  <a:lnTo>
                    <a:pt x="332067" y="55070"/>
                  </a:lnTo>
                  <a:cubicBezTo>
                    <a:pt x="334555" y="46309"/>
                    <a:pt x="337042" y="37547"/>
                    <a:pt x="339530" y="31290"/>
                  </a:cubicBezTo>
                  <a:cubicBezTo>
                    <a:pt x="344504" y="23780"/>
                    <a:pt x="348236" y="17522"/>
                    <a:pt x="354454" y="13767"/>
                  </a:cubicBezTo>
                  <a:cubicBezTo>
                    <a:pt x="359429" y="8761"/>
                    <a:pt x="366891" y="6258"/>
                    <a:pt x="373110" y="2503"/>
                  </a:cubicBezTo>
                  <a:cubicBezTo>
                    <a:pt x="381816" y="0"/>
                    <a:pt x="389278" y="0"/>
                    <a:pt x="397984"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3599" dirty="0">
                <a:latin typeface="Poppins" pitchFamily="2" charset="77"/>
              </a:endParaRPr>
            </a:p>
          </p:txBody>
        </p:sp>
        <p:sp>
          <p:nvSpPr>
            <p:cNvPr id="359" name="Freeform 358">
              <a:extLst>
                <a:ext uri="{FF2B5EF4-FFF2-40B4-BE49-F238E27FC236}">
                  <a16:creationId xmlns:a16="http://schemas.microsoft.com/office/drawing/2014/main" id="{50250A65-A00A-189A-4B67-0F1ABAB87513}"/>
                </a:ext>
              </a:extLst>
            </p:cNvPr>
            <p:cNvSpPr>
              <a:spLocks noChangeArrowheads="1"/>
            </p:cNvSpPr>
            <p:nvPr/>
          </p:nvSpPr>
          <p:spPr bwMode="auto">
            <a:xfrm>
              <a:off x="13237994" y="6017565"/>
              <a:ext cx="1520328" cy="350320"/>
            </a:xfrm>
            <a:custGeom>
              <a:avLst/>
              <a:gdLst>
                <a:gd name="connsiteX0" fmla="*/ 966777 w 1520328"/>
                <a:gd name="connsiteY0" fmla="*/ 186765 h 350320"/>
                <a:gd name="connsiteX1" fmla="*/ 1080901 w 1520328"/>
                <a:gd name="connsiteY1" fmla="*/ 186765 h 350320"/>
                <a:gd name="connsiteX2" fmla="*/ 1080901 w 1520328"/>
                <a:gd name="connsiteY2" fmla="*/ 229454 h 350320"/>
                <a:gd name="connsiteX3" fmla="*/ 966777 w 1520328"/>
                <a:gd name="connsiteY3" fmla="*/ 229454 h 350320"/>
                <a:gd name="connsiteX4" fmla="*/ 361234 w 1520328"/>
                <a:gd name="connsiteY4" fmla="*/ 76906 h 350320"/>
                <a:gd name="connsiteX5" fmla="*/ 401051 w 1520328"/>
                <a:gd name="connsiteY5" fmla="*/ 76906 h 350320"/>
                <a:gd name="connsiteX6" fmla="*/ 401051 w 1520328"/>
                <a:gd name="connsiteY6" fmla="*/ 173137 h 350320"/>
                <a:gd name="connsiteX7" fmla="*/ 493129 w 1520328"/>
                <a:gd name="connsiteY7" fmla="*/ 173137 h 350320"/>
                <a:gd name="connsiteX8" fmla="*/ 493129 w 1520328"/>
                <a:gd name="connsiteY8" fmla="*/ 210149 h 350320"/>
                <a:gd name="connsiteX9" fmla="*/ 401051 w 1520328"/>
                <a:gd name="connsiteY9" fmla="*/ 210149 h 350320"/>
                <a:gd name="connsiteX10" fmla="*/ 401051 w 1520328"/>
                <a:gd name="connsiteY10" fmla="*/ 306381 h 350320"/>
                <a:gd name="connsiteX11" fmla="*/ 361234 w 1520328"/>
                <a:gd name="connsiteY11" fmla="*/ 306381 h 350320"/>
                <a:gd name="connsiteX12" fmla="*/ 361234 w 1520328"/>
                <a:gd name="connsiteY12" fmla="*/ 210149 h 350320"/>
                <a:gd name="connsiteX13" fmla="*/ 269157 w 1520328"/>
                <a:gd name="connsiteY13" fmla="*/ 210149 h 350320"/>
                <a:gd name="connsiteX14" fmla="*/ 269157 w 1520328"/>
                <a:gd name="connsiteY14" fmla="*/ 173137 h 350320"/>
                <a:gd name="connsiteX15" fmla="*/ 361234 w 1520328"/>
                <a:gd name="connsiteY15" fmla="*/ 173137 h 350320"/>
                <a:gd name="connsiteX16" fmla="*/ 45200 w 1520328"/>
                <a:gd name="connsiteY16" fmla="*/ 16479 h 350320"/>
                <a:gd name="connsiteX17" fmla="*/ 207166 w 1520328"/>
                <a:gd name="connsiteY17" fmla="*/ 16479 h 350320"/>
                <a:gd name="connsiteX18" fmla="*/ 207166 w 1520328"/>
                <a:gd name="connsiteY18" fmla="*/ 37499 h 350320"/>
                <a:gd name="connsiteX19" fmla="*/ 200889 w 1520328"/>
                <a:gd name="connsiteY19" fmla="*/ 54809 h 350320"/>
                <a:gd name="connsiteX20" fmla="*/ 178289 w 1520328"/>
                <a:gd name="connsiteY20" fmla="*/ 62228 h 350320"/>
                <a:gd name="connsiteX21" fmla="*/ 80355 w 1520328"/>
                <a:gd name="connsiteY21" fmla="*/ 62228 h 350320"/>
                <a:gd name="connsiteX22" fmla="*/ 66544 w 1520328"/>
                <a:gd name="connsiteY22" fmla="*/ 137651 h 350320"/>
                <a:gd name="connsiteX23" fmla="*/ 89144 w 1520328"/>
                <a:gd name="connsiteY23" fmla="*/ 135178 h 350320"/>
                <a:gd name="connsiteX24" fmla="*/ 110489 w 1520328"/>
                <a:gd name="connsiteY24" fmla="*/ 133942 h 350320"/>
                <a:gd name="connsiteX25" fmla="*/ 156944 w 1520328"/>
                <a:gd name="connsiteY25" fmla="*/ 141360 h 350320"/>
                <a:gd name="connsiteX26" fmla="*/ 190844 w 1520328"/>
                <a:gd name="connsiteY26" fmla="*/ 162380 h 350320"/>
                <a:gd name="connsiteX27" fmla="*/ 210933 w 1520328"/>
                <a:gd name="connsiteY27" fmla="*/ 194528 h 350320"/>
                <a:gd name="connsiteX28" fmla="*/ 218466 w 1520328"/>
                <a:gd name="connsiteY28" fmla="*/ 234094 h 350320"/>
                <a:gd name="connsiteX29" fmla="*/ 209678 w 1520328"/>
                <a:gd name="connsiteY29" fmla="*/ 282315 h 350320"/>
                <a:gd name="connsiteX30" fmla="*/ 183311 w 1520328"/>
                <a:gd name="connsiteY30" fmla="*/ 318172 h 350320"/>
                <a:gd name="connsiteX31" fmla="*/ 144389 w 1520328"/>
                <a:gd name="connsiteY31" fmla="*/ 341665 h 350320"/>
                <a:gd name="connsiteX32" fmla="*/ 95422 w 1520328"/>
                <a:gd name="connsiteY32" fmla="*/ 350320 h 350320"/>
                <a:gd name="connsiteX33" fmla="*/ 66544 w 1520328"/>
                <a:gd name="connsiteY33" fmla="*/ 346610 h 350320"/>
                <a:gd name="connsiteX34" fmla="*/ 41433 w 1520328"/>
                <a:gd name="connsiteY34" fmla="*/ 339192 h 350320"/>
                <a:gd name="connsiteX35" fmla="*/ 17578 w 1520328"/>
                <a:gd name="connsiteY35" fmla="*/ 328064 h 350320"/>
                <a:gd name="connsiteX36" fmla="*/ 0 w 1520328"/>
                <a:gd name="connsiteY36" fmla="*/ 313226 h 350320"/>
                <a:gd name="connsiteX37" fmla="*/ 15067 w 1520328"/>
                <a:gd name="connsiteY37" fmla="*/ 292207 h 350320"/>
                <a:gd name="connsiteX38" fmla="*/ 27622 w 1520328"/>
                <a:gd name="connsiteY38" fmla="*/ 284788 h 350320"/>
                <a:gd name="connsiteX39" fmla="*/ 40178 w 1520328"/>
                <a:gd name="connsiteY39" fmla="*/ 288497 h 350320"/>
                <a:gd name="connsiteX40" fmla="*/ 53989 w 1520328"/>
                <a:gd name="connsiteY40" fmla="*/ 297153 h 350320"/>
                <a:gd name="connsiteX41" fmla="*/ 72822 w 1520328"/>
                <a:gd name="connsiteY41" fmla="*/ 304571 h 350320"/>
                <a:gd name="connsiteX42" fmla="*/ 99189 w 1520328"/>
                <a:gd name="connsiteY42" fmla="*/ 308281 h 350320"/>
                <a:gd name="connsiteX43" fmla="*/ 128067 w 1520328"/>
                <a:gd name="connsiteY43" fmla="*/ 303335 h 350320"/>
                <a:gd name="connsiteX44" fmla="*/ 150667 w 1520328"/>
                <a:gd name="connsiteY44" fmla="*/ 288497 h 350320"/>
                <a:gd name="connsiteX45" fmla="*/ 164478 w 1520328"/>
                <a:gd name="connsiteY45" fmla="*/ 265005 h 350320"/>
                <a:gd name="connsiteX46" fmla="*/ 168244 w 1520328"/>
                <a:gd name="connsiteY46" fmla="*/ 236567 h 350320"/>
                <a:gd name="connsiteX47" fmla="*/ 164478 w 1520328"/>
                <a:gd name="connsiteY47" fmla="*/ 210601 h 350320"/>
                <a:gd name="connsiteX48" fmla="*/ 151922 w 1520328"/>
                <a:gd name="connsiteY48" fmla="*/ 190818 h 350320"/>
                <a:gd name="connsiteX49" fmla="*/ 130578 w 1520328"/>
                <a:gd name="connsiteY49" fmla="*/ 179690 h 350320"/>
                <a:gd name="connsiteX50" fmla="*/ 100444 w 1520328"/>
                <a:gd name="connsiteY50" fmla="*/ 174744 h 350320"/>
                <a:gd name="connsiteX51" fmla="*/ 75333 w 1520328"/>
                <a:gd name="connsiteY51" fmla="*/ 177217 h 350320"/>
                <a:gd name="connsiteX52" fmla="*/ 48967 w 1520328"/>
                <a:gd name="connsiteY52" fmla="*/ 183400 h 350320"/>
                <a:gd name="connsiteX53" fmla="*/ 17578 w 1520328"/>
                <a:gd name="connsiteY53" fmla="*/ 174744 h 350320"/>
                <a:gd name="connsiteX54" fmla="*/ 1245449 w 1520328"/>
                <a:gd name="connsiteY54" fmla="*/ 10989 h 350320"/>
                <a:gd name="connsiteX55" fmla="*/ 1284831 w 1520328"/>
                <a:gd name="connsiteY55" fmla="*/ 18447 h 350320"/>
                <a:gd name="connsiteX56" fmla="*/ 1315598 w 1520328"/>
                <a:gd name="connsiteY56" fmla="*/ 35848 h 350320"/>
                <a:gd name="connsiteX57" fmla="*/ 1335289 w 1520328"/>
                <a:gd name="connsiteY57" fmla="*/ 61950 h 350320"/>
                <a:gd name="connsiteX58" fmla="*/ 1342673 w 1520328"/>
                <a:gd name="connsiteY58" fmla="*/ 96753 h 350320"/>
                <a:gd name="connsiteX59" fmla="*/ 1338981 w 1520328"/>
                <a:gd name="connsiteY59" fmla="*/ 124098 h 350320"/>
                <a:gd name="connsiteX60" fmla="*/ 1327905 w 1520328"/>
                <a:gd name="connsiteY60" fmla="*/ 145228 h 350320"/>
                <a:gd name="connsiteX61" fmla="*/ 1311906 w 1520328"/>
                <a:gd name="connsiteY61" fmla="*/ 161387 h 350320"/>
                <a:gd name="connsiteX62" fmla="*/ 1288523 w 1520328"/>
                <a:gd name="connsiteY62" fmla="*/ 171330 h 350320"/>
                <a:gd name="connsiteX63" fmla="*/ 1335289 w 1520328"/>
                <a:gd name="connsiteY63" fmla="*/ 199918 h 350320"/>
                <a:gd name="connsiteX64" fmla="*/ 1350057 w 1520328"/>
                <a:gd name="connsiteY64" fmla="*/ 249636 h 350320"/>
                <a:gd name="connsiteX65" fmla="*/ 1340212 w 1520328"/>
                <a:gd name="connsiteY65" fmla="*/ 291897 h 350320"/>
                <a:gd name="connsiteX66" fmla="*/ 1316829 w 1520328"/>
                <a:gd name="connsiteY66" fmla="*/ 324213 h 350320"/>
                <a:gd name="connsiteX67" fmla="*/ 1281139 w 1520328"/>
                <a:gd name="connsiteY67" fmla="*/ 342858 h 350320"/>
                <a:gd name="connsiteX68" fmla="*/ 1239295 w 1520328"/>
                <a:gd name="connsiteY68" fmla="*/ 350315 h 350320"/>
                <a:gd name="connsiteX69" fmla="*/ 1194991 w 1520328"/>
                <a:gd name="connsiteY69" fmla="*/ 344101 h 350320"/>
                <a:gd name="connsiteX70" fmla="*/ 1162993 w 1520328"/>
                <a:gd name="connsiteY70" fmla="*/ 326699 h 350320"/>
                <a:gd name="connsiteX71" fmla="*/ 1142071 w 1520328"/>
                <a:gd name="connsiteY71" fmla="*/ 299354 h 350320"/>
                <a:gd name="connsiteX72" fmla="*/ 1126072 w 1520328"/>
                <a:gd name="connsiteY72" fmla="*/ 263309 h 350320"/>
                <a:gd name="connsiteX73" fmla="*/ 1146994 w 1520328"/>
                <a:gd name="connsiteY73" fmla="*/ 254608 h 350320"/>
                <a:gd name="connsiteX74" fmla="*/ 1162993 w 1520328"/>
                <a:gd name="connsiteY74" fmla="*/ 252122 h 350320"/>
                <a:gd name="connsiteX75" fmla="*/ 1174069 w 1520328"/>
                <a:gd name="connsiteY75" fmla="*/ 260823 h 350320"/>
                <a:gd name="connsiteX76" fmla="*/ 1182684 w 1520328"/>
                <a:gd name="connsiteY76" fmla="*/ 276981 h 350320"/>
                <a:gd name="connsiteX77" fmla="*/ 1193760 w 1520328"/>
                <a:gd name="connsiteY77" fmla="*/ 291897 h 350320"/>
                <a:gd name="connsiteX78" fmla="*/ 1212220 w 1520328"/>
                <a:gd name="connsiteY78" fmla="*/ 304326 h 350320"/>
                <a:gd name="connsiteX79" fmla="*/ 1238065 w 1520328"/>
                <a:gd name="connsiteY79" fmla="*/ 308055 h 350320"/>
                <a:gd name="connsiteX80" fmla="*/ 1265140 w 1520328"/>
                <a:gd name="connsiteY80" fmla="*/ 303083 h 350320"/>
                <a:gd name="connsiteX81" fmla="*/ 1284831 w 1520328"/>
                <a:gd name="connsiteY81" fmla="*/ 290654 h 350320"/>
                <a:gd name="connsiteX82" fmla="*/ 1297138 w 1520328"/>
                <a:gd name="connsiteY82" fmla="*/ 270766 h 350320"/>
                <a:gd name="connsiteX83" fmla="*/ 1300830 w 1520328"/>
                <a:gd name="connsiteY83" fmla="*/ 250879 h 350320"/>
                <a:gd name="connsiteX84" fmla="*/ 1298368 w 1520328"/>
                <a:gd name="connsiteY84" fmla="*/ 228506 h 350320"/>
                <a:gd name="connsiteX85" fmla="*/ 1286062 w 1520328"/>
                <a:gd name="connsiteY85" fmla="*/ 209862 h 350320"/>
                <a:gd name="connsiteX86" fmla="*/ 1262678 w 1520328"/>
                <a:gd name="connsiteY86" fmla="*/ 198675 h 350320"/>
                <a:gd name="connsiteX87" fmla="*/ 1220835 w 1520328"/>
                <a:gd name="connsiteY87" fmla="*/ 194946 h 350320"/>
                <a:gd name="connsiteX88" fmla="*/ 1220835 w 1520328"/>
                <a:gd name="connsiteY88" fmla="*/ 158901 h 350320"/>
                <a:gd name="connsiteX89" fmla="*/ 1256525 w 1520328"/>
                <a:gd name="connsiteY89" fmla="*/ 155172 h 350320"/>
                <a:gd name="connsiteX90" fmla="*/ 1278677 w 1520328"/>
                <a:gd name="connsiteY90" fmla="*/ 142742 h 350320"/>
                <a:gd name="connsiteX91" fmla="*/ 1290984 w 1520328"/>
                <a:gd name="connsiteY91" fmla="*/ 126584 h 350320"/>
                <a:gd name="connsiteX92" fmla="*/ 1294676 w 1520328"/>
                <a:gd name="connsiteY92" fmla="*/ 105454 h 350320"/>
                <a:gd name="connsiteX93" fmla="*/ 1290984 w 1520328"/>
                <a:gd name="connsiteY93" fmla="*/ 83080 h 350320"/>
                <a:gd name="connsiteX94" fmla="*/ 1281139 w 1520328"/>
                <a:gd name="connsiteY94" fmla="*/ 66922 h 350320"/>
                <a:gd name="connsiteX95" fmla="*/ 1263909 w 1520328"/>
                <a:gd name="connsiteY95" fmla="*/ 56978 h 350320"/>
                <a:gd name="connsiteX96" fmla="*/ 1242987 w 1520328"/>
                <a:gd name="connsiteY96" fmla="*/ 53250 h 350320"/>
                <a:gd name="connsiteX97" fmla="*/ 1222066 w 1520328"/>
                <a:gd name="connsiteY97" fmla="*/ 56978 h 350320"/>
                <a:gd name="connsiteX98" fmla="*/ 1204836 w 1520328"/>
                <a:gd name="connsiteY98" fmla="*/ 65679 h 350320"/>
                <a:gd name="connsiteX99" fmla="*/ 1192529 w 1520328"/>
                <a:gd name="connsiteY99" fmla="*/ 79352 h 350320"/>
                <a:gd name="connsiteX100" fmla="*/ 1185145 w 1520328"/>
                <a:gd name="connsiteY100" fmla="*/ 96753 h 350320"/>
                <a:gd name="connsiteX101" fmla="*/ 1176530 w 1520328"/>
                <a:gd name="connsiteY101" fmla="*/ 109182 h 350320"/>
                <a:gd name="connsiteX102" fmla="*/ 1161762 w 1520328"/>
                <a:gd name="connsiteY102" fmla="*/ 110425 h 350320"/>
                <a:gd name="connsiteX103" fmla="*/ 1135918 w 1520328"/>
                <a:gd name="connsiteY103" fmla="*/ 106697 h 350320"/>
                <a:gd name="connsiteX104" fmla="*/ 1148224 w 1520328"/>
                <a:gd name="connsiteY104" fmla="*/ 64436 h 350320"/>
                <a:gd name="connsiteX105" fmla="*/ 1171607 w 1520328"/>
                <a:gd name="connsiteY105" fmla="*/ 35848 h 350320"/>
                <a:gd name="connsiteX106" fmla="*/ 1204836 w 1520328"/>
                <a:gd name="connsiteY106" fmla="*/ 17204 h 350320"/>
                <a:gd name="connsiteX107" fmla="*/ 1245449 w 1520328"/>
                <a:gd name="connsiteY107" fmla="*/ 10989 h 350320"/>
                <a:gd name="connsiteX108" fmla="*/ 649144 w 1520328"/>
                <a:gd name="connsiteY108" fmla="*/ 10989 h 350320"/>
                <a:gd name="connsiteX109" fmla="*/ 691218 w 1520328"/>
                <a:gd name="connsiteY109" fmla="*/ 18408 h 350320"/>
                <a:gd name="connsiteX110" fmla="*/ 722154 w 1520328"/>
                <a:gd name="connsiteY110" fmla="*/ 36954 h 350320"/>
                <a:gd name="connsiteX111" fmla="*/ 743191 w 1520328"/>
                <a:gd name="connsiteY111" fmla="*/ 65393 h 350320"/>
                <a:gd name="connsiteX112" fmla="*/ 750615 w 1520328"/>
                <a:gd name="connsiteY112" fmla="*/ 103722 h 350320"/>
                <a:gd name="connsiteX113" fmla="*/ 744428 w 1520328"/>
                <a:gd name="connsiteY113" fmla="*/ 138342 h 350320"/>
                <a:gd name="connsiteX114" fmla="*/ 730816 w 1520328"/>
                <a:gd name="connsiteY114" fmla="*/ 168017 h 350320"/>
                <a:gd name="connsiteX115" fmla="*/ 709779 w 1520328"/>
                <a:gd name="connsiteY115" fmla="*/ 195219 h 350320"/>
                <a:gd name="connsiteX116" fmla="*/ 683793 w 1520328"/>
                <a:gd name="connsiteY116" fmla="*/ 222420 h 350320"/>
                <a:gd name="connsiteX117" fmla="*/ 603359 w 1520328"/>
                <a:gd name="connsiteY117" fmla="*/ 304025 h 350320"/>
                <a:gd name="connsiteX118" fmla="*/ 623158 w 1520328"/>
                <a:gd name="connsiteY118" fmla="*/ 300316 h 350320"/>
                <a:gd name="connsiteX119" fmla="*/ 641720 w 1520328"/>
                <a:gd name="connsiteY119" fmla="*/ 297843 h 350320"/>
                <a:gd name="connsiteX120" fmla="*/ 739478 w 1520328"/>
                <a:gd name="connsiteY120" fmla="*/ 297843 h 350320"/>
                <a:gd name="connsiteX121" fmla="*/ 751853 w 1520328"/>
                <a:gd name="connsiteY121" fmla="*/ 302789 h 350320"/>
                <a:gd name="connsiteX122" fmla="*/ 756803 w 1520328"/>
                <a:gd name="connsiteY122" fmla="*/ 315153 h 350320"/>
                <a:gd name="connsiteX123" fmla="*/ 756803 w 1520328"/>
                <a:gd name="connsiteY123" fmla="*/ 344828 h 350320"/>
                <a:gd name="connsiteX124" fmla="*/ 532824 w 1520328"/>
                <a:gd name="connsiteY124" fmla="*/ 344828 h 350320"/>
                <a:gd name="connsiteX125" fmla="*/ 532824 w 1520328"/>
                <a:gd name="connsiteY125" fmla="*/ 327518 h 350320"/>
                <a:gd name="connsiteX126" fmla="*/ 535299 w 1520328"/>
                <a:gd name="connsiteY126" fmla="*/ 317626 h 350320"/>
                <a:gd name="connsiteX127" fmla="*/ 542724 w 1520328"/>
                <a:gd name="connsiteY127" fmla="*/ 307735 h 350320"/>
                <a:gd name="connsiteX128" fmla="*/ 644195 w 1520328"/>
                <a:gd name="connsiteY128" fmla="*/ 205110 h 350320"/>
                <a:gd name="connsiteX129" fmla="*/ 667706 w 1520328"/>
                <a:gd name="connsiteY129" fmla="*/ 179145 h 350320"/>
                <a:gd name="connsiteX130" fmla="*/ 685030 w 1520328"/>
                <a:gd name="connsiteY130" fmla="*/ 155653 h 350320"/>
                <a:gd name="connsiteX131" fmla="*/ 696167 w 1520328"/>
                <a:gd name="connsiteY131" fmla="*/ 132160 h 350320"/>
                <a:gd name="connsiteX132" fmla="*/ 699880 w 1520328"/>
                <a:gd name="connsiteY132" fmla="*/ 106195 h 350320"/>
                <a:gd name="connsiteX133" fmla="*/ 696167 w 1520328"/>
                <a:gd name="connsiteY133" fmla="*/ 82703 h 350320"/>
                <a:gd name="connsiteX134" fmla="*/ 685030 w 1520328"/>
                <a:gd name="connsiteY134" fmla="*/ 66629 h 350320"/>
                <a:gd name="connsiteX135" fmla="*/ 668944 w 1520328"/>
                <a:gd name="connsiteY135" fmla="*/ 56737 h 350320"/>
                <a:gd name="connsiteX136" fmla="*/ 646669 w 1520328"/>
                <a:gd name="connsiteY136" fmla="*/ 53028 h 350320"/>
                <a:gd name="connsiteX137" fmla="*/ 625633 w 1520328"/>
                <a:gd name="connsiteY137" fmla="*/ 56737 h 350320"/>
                <a:gd name="connsiteX138" fmla="*/ 609546 w 1520328"/>
                <a:gd name="connsiteY138" fmla="*/ 65393 h 350320"/>
                <a:gd name="connsiteX139" fmla="*/ 597171 w 1520328"/>
                <a:gd name="connsiteY139" fmla="*/ 78993 h 350320"/>
                <a:gd name="connsiteX140" fmla="*/ 589747 w 1520328"/>
                <a:gd name="connsiteY140" fmla="*/ 96304 h 350320"/>
                <a:gd name="connsiteX141" fmla="*/ 581085 w 1520328"/>
                <a:gd name="connsiteY141" fmla="*/ 108668 h 350320"/>
                <a:gd name="connsiteX142" fmla="*/ 564998 w 1520328"/>
                <a:gd name="connsiteY142" fmla="*/ 109904 h 350320"/>
                <a:gd name="connsiteX143" fmla="*/ 539011 w 1520328"/>
                <a:gd name="connsiteY143" fmla="*/ 106195 h 350320"/>
                <a:gd name="connsiteX144" fmla="*/ 551386 w 1520328"/>
                <a:gd name="connsiteY144" fmla="*/ 64156 h 350320"/>
                <a:gd name="connsiteX145" fmla="*/ 576135 w 1520328"/>
                <a:gd name="connsiteY145" fmla="*/ 35718 h 350320"/>
                <a:gd name="connsiteX146" fmla="*/ 609546 w 1520328"/>
                <a:gd name="connsiteY146" fmla="*/ 17171 h 350320"/>
                <a:gd name="connsiteX147" fmla="*/ 649144 w 1520328"/>
                <a:gd name="connsiteY147" fmla="*/ 10989 h 350320"/>
                <a:gd name="connsiteX148" fmla="*/ 1458143 w 1520328"/>
                <a:gd name="connsiteY148" fmla="*/ 0 h 350320"/>
                <a:gd name="connsiteX149" fmla="*/ 1481773 w 1520328"/>
                <a:gd name="connsiteY149" fmla="*/ 3755 h 350320"/>
                <a:gd name="connsiteX150" fmla="*/ 1500429 w 1520328"/>
                <a:gd name="connsiteY150" fmla="*/ 13768 h 350320"/>
                <a:gd name="connsiteX151" fmla="*/ 1512866 w 1520328"/>
                <a:gd name="connsiteY151" fmla="*/ 31290 h 350320"/>
                <a:gd name="connsiteX152" fmla="*/ 1516597 w 1520328"/>
                <a:gd name="connsiteY152" fmla="*/ 53818 h 350320"/>
                <a:gd name="connsiteX153" fmla="*/ 1514110 w 1520328"/>
                <a:gd name="connsiteY153" fmla="*/ 73844 h 350320"/>
                <a:gd name="connsiteX154" fmla="*/ 1505404 w 1520328"/>
                <a:gd name="connsiteY154" fmla="*/ 91366 h 350320"/>
                <a:gd name="connsiteX155" fmla="*/ 1492967 w 1520328"/>
                <a:gd name="connsiteY155" fmla="*/ 108888 h 350320"/>
                <a:gd name="connsiteX156" fmla="*/ 1478042 w 1520328"/>
                <a:gd name="connsiteY156" fmla="*/ 123907 h 350320"/>
                <a:gd name="connsiteX157" fmla="*/ 1430781 w 1520328"/>
                <a:gd name="connsiteY157" fmla="*/ 171467 h 350320"/>
                <a:gd name="connsiteX158" fmla="*/ 1441975 w 1520328"/>
                <a:gd name="connsiteY158" fmla="*/ 168964 h 350320"/>
                <a:gd name="connsiteX159" fmla="*/ 1453168 w 1520328"/>
                <a:gd name="connsiteY159" fmla="*/ 168964 h 350320"/>
                <a:gd name="connsiteX160" fmla="*/ 1510379 w 1520328"/>
                <a:gd name="connsiteY160" fmla="*/ 168964 h 350320"/>
                <a:gd name="connsiteX161" fmla="*/ 1517841 w 1520328"/>
                <a:gd name="connsiteY161" fmla="*/ 171467 h 350320"/>
                <a:gd name="connsiteX162" fmla="*/ 1520328 w 1520328"/>
                <a:gd name="connsiteY162" fmla="*/ 178977 h 350320"/>
                <a:gd name="connsiteX163" fmla="*/ 1520328 w 1520328"/>
                <a:gd name="connsiteY163" fmla="*/ 196499 h 350320"/>
                <a:gd name="connsiteX164" fmla="*/ 1389739 w 1520328"/>
                <a:gd name="connsiteY164" fmla="*/ 196499 h 350320"/>
                <a:gd name="connsiteX165" fmla="*/ 1389739 w 1520328"/>
                <a:gd name="connsiteY165" fmla="*/ 186486 h 350320"/>
                <a:gd name="connsiteX166" fmla="*/ 1390983 w 1520328"/>
                <a:gd name="connsiteY166" fmla="*/ 180228 h 350320"/>
                <a:gd name="connsiteX167" fmla="*/ 1394714 w 1520328"/>
                <a:gd name="connsiteY167" fmla="*/ 173970 h 350320"/>
                <a:gd name="connsiteX168" fmla="*/ 1454412 w 1520328"/>
                <a:gd name="connsiteY168" fmla="*/ 113894 h 350320"/>
                <a:gd name="connsiteX169" fmla="*/ 1468093 w 1520328"/>
                <a:gd name="connsiteY169" fmla="*/ 98875 h 350320"/>
                <a:gd name="connsiteX170" fmla="*/ 1479286 w 1520328"/>
                <a:gd name="connsiteY170" fmla="*/ 85108 h 350320"/>
                <a:gd name="connsiteX171" fmla="*/ 1485504 w 1520328"/>
                <a:gd name="connsiteY171" fmla="*/ 70089 h 350320"/>
                <a:gd name="connsiteX172" fmla="*/ 1487992 w 1520328"/>
                <a:gd name="connsiteY172" fmla="*/ 55070 h 350320"/>
                <a:gd name="connsiteX173" fmla="*/ 1484261 w 1520328"/>
                <a:gd name="connsiteY173" fmla="*/ 41302 h 350320"/>
                <a:gd name="connsiteX174" fmla="*/ 1479286 w 1520328"/>
                <a:gd name="connsiteY174" fmla="*/ 31290 h 350320"/>
                <a:gd name="connsiteX175" fmla="*/ 1468093 w 1520328"/>
                <a:gd name="connsiteY175" fmla="*/ 25032 h 350320"/>
                <a:gd name="connsiteX176" fmla="*/ 1456899 w 1520328"/>
                <a:gd name="connsiteY176" fmla="*/ 23780 h 350320"/>
                <a:gd name="connsiteX177" fmla="*/ 1444462 w 1520328"/>
                <a:gd name="connsiteY177" fmla="*/ 25032 h 350320"/>
                <a:gd name="connsiteX178" fmla="*/ 1434512 w 1520328"/>
                <a:gd name="connsiteY178" fmla="*/ 31290 h 350320"/>
                <a:gd name="connsiteX179" fmla="*/ 1427050 w 1520328"/>
                <a:gd name="connsiteY179" fmla="*/ 38799 h 350320"/>
                <a:gd name="connsiteX180" fmla="*/ 1422075 w 1520328"/>
                <a:gd name="connsiteY180" fmla="*/ 50064 h 350320"/>
                <a:gd name="connsiteX181" fmla="*/ 1418344 w 1520328"/>
                <a:gd name="connsiteY181" fmla="*/ 57573 h 350320"/>
                <a:gd name="connsiteX182" fmla="*/ 1408395 w 1520328"/>
                <a:gd name="connsiteY182" fmla="*/ 57573 h 350320"/>
                <a:gd name="connsiteX183" fmla="*/ 1393470 w 1520328"/>
                <a:gd name="connsiteY183" fmla="*/ 55070 h 350320"/>
                <a:gd name="connsiteX184" fmla="*/ 1400932 w 1520328"/>
                <a:gd name="connsiteY184" fmla="*/ 31290 h 350320"/>
                <a:gd name="connsiteX185" fmla="*/ 1414613 w 1520328"/>
                <a:gd name="connsiteY185" fmla="*/ 13768 h 350320"/>
                <a:gd name="connsiteX186" fmla="*/ 1434512 w 1520328"/>
                <a:gd name="connsiteY186" fmla="*/ 2503 h 350320"/>
                <a:gd name="connsiteX187" fmla="*/ 1458143 w 1520328"/>
                <a:gd name="connsiteY187" fmla="*/ 0 h 350320"/>
                <a:gd name="connsiteX188" fmla="*/ 859996 w 1520328"/>
                <a:gd name="connsiteY188" fmla="*/ 0 h 350320"/>
                <a:gd name="connsiteX189" fmla="*/ 883405 w 1520328"/>
                <a:gd name="connsiteY189" fmla="*/ 2472 h 350320"/>
                <a:gd name="connsiteX190" fmla="*/ 901887 w 1520328"/>
                <a:gd name="connsiteY190" fmla="*/ 13596 h 350320"/>
                <a:gd name="connsiteX191" fmla="*/ 912975 w 1520328"/>
                <a:gd name="connsiteY191" fmla="*/ 29663 h 350320"/>
                <a:gd name="connsiteX192" fmla="*/ 916672 w 1520328"/>
                <a:gd name="connsiteY192" fmla="*/ 49438 h 350320"/>
                <a:gd name="connsiteX193" fmla="*/ 914207 w 1520328"/>
                <a:gd name="connsiteY193" fmla="*/ 64269 h 350320"/>
                <a:gd name="connsiteX194" fmla="*/ 908047 w 1520328"/>
                <a:gd name="connsiteY194" fmla="*/ 77864 h 350320"/>
                <a:gd name="connsiteX195" fmla="*/ 899422 w 1520328"/>
                <a:gd name="connsiteY195" fmla="*/ 86516 h 350320"/>
                <a:gd name="connsiteX196" fmla="*/ 885869 w 1520328"/>
                <a:gd name="connsiteY196" fmla="*/ 91460 h 350320"/>
                <a:gd name="connsiteX197" fmla="*/ 912975 w 1520328"/>
                <a:gd name="connsiteY197" fmla="*/ 108763 h 350320"/>
                <a:gd name="connsiteX198" fmla="*/ 921600 w 1520328"/>
                <a:gd name="connsiteY198" fmla="*/ 137189 h 350320"/>
                <a:gd name="connsiteX199" fmla="*/ 916672 w 1520328"/>
                <a:gd name="connsiteY199" fmla="*/ 161908 h 350320"/>
                <a:gd name="connsiteX200" fmla="*/ 901887 w 1520328"/>
                <a:gd name="connsiteY200" fmla="*/ 180447 h 350320"/>
                <a:gd name="connsiteX201" fmla="*/ 882173 w 1520328"/>
                <a:gd name="connsiteY201" fmla="*/ 191571 h 350320"/>
                <a:gd name="connsiteX202" fmla="*/ 856299 w 1520328"/>
                <a:gd name="connsiteY202" fmla="*/ 196514 h 350320"/>
                <a:gd name="connsiteX203" fmla="*/ 830426 w 1520328"/>
                <a:gd name="connsiteY203" fmla="*/ 192806 h 350320"/>
                <a:gd name="connsiteX204" fmla="*/ 811944 w 1520328"/>
                <a:gd name="connsiteY204" fmla="*/ 181683 h 350320"/>
                <a:gd name="connsiteX205" fmla="*/ 799624 w 1520328"/>
                <a:gd name="connsiteY205" fmla="*/ 165616 h 350320"/>
                <a:gd name="connsiteX206" fmla="*/ 790999 w 1520328"/>
                <a:gd name="connsiteY206" fmla="*/ 145841 h 350320"/>
                <a:gd name="connsiteX207" fmla="*/ 803320 w 1520328"/>
                <a:gd name="connsiteY207" fmla="*/ 139661 h 350320"/>
                <a:gd name="connsiteX208" fmla="*/ 811944 w 1520328"/>
                <a:gd name="connsiteY208" fmla="*/ 138425 h 350320"/>
                <a:gd name="connsiteX209" fmla="*/ 819337 w 1520328"/>
                <a:gd name="connsiteY209" fmla="*/ 143369 h 350320"/>
                <a:gd name="connsiteX210" fmla="*/ 823033 w 1520328"/>
                <a:gd name="connsiteY210" fmla="*/ 153256 h 350320"/>
                <a:gd name="connsiteX211" fmla="*/ 830426 w 1520328"/>
                <a:gd name="connsiteY211" fmla="*/ 161908 h 350320"/>
                <a:gd name="connsiteX212" fmla="*/ 841514 w 1520328"/>
                <a:gd name="connsiteY212" fmla="*/ 169324 h 350320"/>
                <a:gd name="connsiteX213" fmla="*/ 856299 w 1520328"/>
                <a:gd name="connsiteY213" fmla="*/ 171796 h 350320"/>
                <a:gd name="connsiteX214" fmla="*/ 872317 w 1520328"/>
                <a:gd name="connsiteY214" fmla="*/ 168088 h 350320"/>
                <a:gd name="connsiteX215" fmla="*/ 883405 w 1520328"/>
                <a:gd name="connsiteY215" fmla="*/ 160672 h 350320"/>
                <a:gd name="connsiteX216" fmla="*/ 890798 w 1520328"/>
                <a:gd name="connsiteY216" fmla="*/ 149549 h 350320"/>
                <a:gd name="connsiteX217" fmla="*/ 893262 w 1520328"/>
                <a:gd name="connsiteY217" fmla="*/ 138425 h 350320"/>
                <a:gd name="connsiteX218" fmla="*/ 890798 w 1520328"/>
                <a:gd name="connsiteY218" fmla="*/ 124830 h 350320"/>
                <a:gd name="connsiteX219" fmla="*/ 884637 w 1520328"/>
                <a:gd name="connsiteY219" fmla="*/ 114942 h 350320"/>
                <a:gd name="connsiteX220" fmla="*/ 869852 w 1520328"/>
                <a:gd name="connsiteY220" fmla="*/ 107527 h 350320"/>
                <a:gd name="connsiteX221" fmla="*/ 846443 w 1520328"/>
                <a:gd name="connsiteY221" fmla="*/ 105055 h 350320"/>
                <a:gd name="connsiteX222" fmla="*/ 846443 w 1520328"/>
                <a:gd name="connsiteY222" fmla="*/ 85280 h 350320"/>
                <a:gd name="connsiteX223" fmla="*/ 866156 w 1520328"/>
                <a:gd name="connsiteY223" fmla="*/ 81572 h 350320"/>
                <a:gd name="connsiteX224" fmla="*/ 879709 w 1520328"/>
                <a:gd name="connsiteY224" fmla="*/ 75392 h 350320"/>
                <a:gd name="connsiteX225" fmla="*/ 887102 w 1520328"/>
                <a:gd name="connsiteY225" fmla="*/ 65505 h 350320"/>
                <a:gd name="connsiteX226" fmla="*/ 889566 w 1520328"/>
                <a:gd name="connsiteY226" fmla="*/ 53146 h 350320"/>
                <a:gd name="connsiteX227" fmla="*/ 887102 w 1520328"/>
                <a:gd name="connsiteY227" fmla="*/ 40786 h 350320"/>
                <a:gd name="connsiteX228" fmla="*/ 880941 w 1520328"/>
                <a:gd name="connsiteY228" fmla="*/ 30899 h 350320"/>
                <a:gd name="connsiteX229" fmla="*/ 871084 w 1520328"/>
                <a:gd name="connsiteY229" fmla="*/ 24719 h 350320"/>
                <a:gd name="connsiteX230" fmla="*/ 858764 w 1520328"/>
                <a:gd name="connsiteY230" fmla="*/ 23483 h 350320"/>
                <a:gd name="connsiteX231" fmla="*/ 846443 w 1520328"/>
                <a:gd name="connsiteY231" fmla="*/ 24719 h 350320"/>
                <a:gd name="connsiteX232" fmla="*/ 836586 w 1520328"/>
                <a:gd name="connsiteY232" fmla="*/ 30899 h 350320"/>
                <a:gd name="connsiteX233" fmla="*/ 829194 w 1520328"/>
                <a:gd name="connsiteY233" fmla="*/ 38314 h 350320"/>
                <a:gd name="connsiteX234" fmla="*/ 825497 w 1520328"/>
                <a:gd name="connsiteY234" fmla="*/ 49438 h 350320"/>
                <a:gd name="connsiteX235" fmla="*/ 820569 w 1520328"/>
                <a:gd name="connsiteY235" fmla="*/ 56853 h 350320"/>
                <a:gd name="connsiteX236" fmla="*/ 811944 w 1520328"/>
                <a:gd name="connsiteY236" fmla="*/ 56853 h 350320"/>
                <a:gd name="connsiteX237" fmla="*/ 795927 w 1520328"/>
                <a:gd name="connsiteY237" fmla="*/ 54381 h 350320"/>
                <a:gd name="connsiteX238" fmla="*/ 804552 w 1520328"/>
                <a:gd name="connsiteY238" fmla="*/ 30899 h 350320"/>
                <a:gd name="connsiteX239" fmla="*/ 816873 w 1520328"/>
                <a:gd name="connsiteY239" fmla="*/ 13596 h 350320"/>
                <a:gd name="connsiteX240" fmla="*/ 836586 w 1520328"/>
                <a:gd name="connsiteY240" fmla="*/ 2472 h 350320"/>
                <a:gd name="connsiteX241" fmla="*/ 859996 w 1520328"/>
                <a:gd name="connsiteY241" fmla="*/ 0 h 35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1520328" h="350320">
                  <a:moveTo>
                    <a:pt x="966777" y="186765"/>
                  </a:moveTo>
                  <a:lnTo>
                    <a:pt x="1080901" y="186765"/>
                  </a:lnTo>
                  <a:lnTo>
                    <a:pt x="1080901" y="229454"/>
                  </a:lnTo>
                  <a:lnTo>
                    <a:pt x="966777" y="229454"/>
                  </a:lnTo>
                  <a:close/>
                  <a:moveTo>
                    <a:pt x="361234" y="76906"/>
                  </a:moveTo>
                  <a:lnTo>
                    <a:pt x="401051" y="76906"/>
                  </a:lnTo>
                  <a:lnTo>
                    <a:pt x="401051" y="173137"/>
                  </a:lnTo>
                  <a:lnTo>
                    <a:pt x="493129" y="173137"/>
                  </a:lnTo>
                  <a:lnTo>
                    <a:pt x="493129" y="210149"/>
                  </a:lnTo>
                  <a:lnTo>
                    <a:pt x="401051" y="210149"/>
                  </a:lnTo>
                  <a:lnTo>
                    <a:pt x="401051" y="306381"/>
                  </a:lnTo>
                  <a:lnTo>
                    <a:pt x="361234" y="306381"/>
                  </a:lnTo>
                  <a:lnTo>
                    <a:pt x="361234" y="210149"/>
                  </a:lnTo>
                  <a:lnTo>
                    <a:pt x="269157" y="210149"/>
                  </a:lnTo>
                  <a:lnTo>
                    <a:pt x="269157" y="173137"/>
                  </a:lnTo>
                  <a:lnTo>
                    <a:pt x="361234" y="173137"/>
                  </a:lnTo>
                  <a:close/>
                  <a:moveTo>
                    <a:pt x="45200" y="16479"/>
                  </a:moveTo>
                  <a:lnTo>
                    <a:pt x="207166" y="16479"/>
                  </a:lnTo>
                  <a:lnTo>
                    <a:pt x="207166" y="37499"/>
                  </a:lnTo>
                  <a:cubicBezTo>
                    <a:pt x="207166" y="44918"/>
                    <a:pt x="205911" y="51100"/>
                    <a:pt x="200889" y="54809"/>
                  </a:cubicBezTo>
                  <a:cubicBezTo>
                    <a:pt x="195866" y="59755"/>
                    <a:pt x="188333" y="62228"/>
                    <a:pt x="178289" y="62228"/>
                  </a:cubicBezTo>
                  <a:lnTo>
                    <a:pt x="80355" y="62228"/>
                  </a:lnTo>
                  <a:lnTo>
                    <a:pt x="66544" y="137651"/>
                  </a:lnTo>
                  <a:cubicBezTo>
                    <a:pt x="75333" y="136415"/>
                    <a:pt x="82867" y="136415"/>
                    <a:pt x="89144" y="135178"/>
                  </a:cubicBezTo>
                  <a:cubicBezTo>
                    <a:pt x="96678" y="135178"/>
                    <a:pt x="104211" y="133942"/>
                    <a:pt x="110489" y="133942"/>
                  </a:cubicBezTo>
                  <a:cubicBezTo>
                    <a:pt x="128067" y="133942"/>
                    <a:pt x="144389" y="136415"/>
                    <a:pt x="156944" y="141360"/>
                  </a:cubicBezTo>
                  <a:cubicBezTo>
                    <a:pt x="170755" y="146306"/>
                    <a:pt x="182055" y="153725"/>
                    <a:pt x="190844" y="162380"/>
                  </a:cubicBezTo>
                  <a:cubicBezTo>
                    <a:pt x="199633" y="172272"/>
                    <a:pt x="207166" y="182163"/>
                    <a:pt x="210933" y="194528"/>
                  </a:cubicBezTo>
                  <a:cubicBezTo>
                    <a:pt x="215955" y="206892"/>
                    <a:pt x="218466" y="220493"/>
                    <a:pt x="218466" y="234094"/>
                  </a:cubicBezTo>
                  <a:cubicBezTo>
                    <a:pt x="218466" y="251404"/>
                    <a:pt x="215955" y="267478"/>
                    <a:pt x="209678" y="282315"/>
                  </a:cubicBezTo>
                  <a:cubicBezTo>
                    <a:pt x="203400" y="295916"/>
                    <a:pt x="194611" y="308281"/>
                    <a:pt x="183311" y="318172"/>
                  </a:cubicBezTo>
                  <a:cubicBezTo>
                    <a:pt x="172011" y="329300"/>
                    <a:pt x="159455" y="336719"/>
                    <a:pt x="144389" y="341665"/>
                  </a:cubicBezTo>
                  <a:cubicBezTo>
                    <a:pt x="129322" y="347847"/>
                    <a:pt x="113000" y="350320"/>
                    <a:pt x="95422" y="350320"/>
                  </a:cubicBezTo>
                  <a:cubicBezTo>
                    <a:pt x="85378" y="350320"/>
                    <a:pt x="75333" y="349083"/>
                    <a:pt x="66544" y="346610"/>
                  </a:cubicBezTo>
                  <a:cubicBezTo>
                    <a:pt x="57755" y="345374"/>
                    <a:pt x="48967" y="342901"/>
                    <a:pt x="41433" y="339192"/>
                  </a:cubicBezTo>
                  <a:cubicBezTo>
                    <a:pt x="32644" y="335482"/>
                    <a:pt x="25111" y="331773"/>
                    <a:pt x="17578" y="328064"/>
                  </a:cubicBezTo>
                  <a:cubicBezTo>
                    <a:pt x="12556" y="323118"/>
                    <a:pt x="6278" y="318172"/>
                    <a:pt x="0" y="313226"/>
                  </a:cubicBezTo>
                  <a:lnTo>
                    <a:pt x="15067" y="292207"/>
                  </a:lnTo>
                  <a:cubicBezTo>
                    <a:pt x="18833" y="287261"/>
                    <a:pt x="22600" y="284788"/>
                    <a:pt x="27622" y="284788"/>
                  </a:cubicBezTo>
                  <a:cubicBezTo>
                    <a:pt x="31389" y="284788"/>
                    <a:pt x="35156" y="286025"/>
                    <a:pt x="40178" y="288497"/>
                  </a:cubicBezTo>
                  <a:cubicBezTo>
                    <a:pt x="42689" y="290970"/>
                    <a:pt x="47711" y="293443"/>
                    <a:pt x="53989" y="297153"/>
                  </a:cubicBezTo>
                  <a:cubicBezTo>
                    <a:pt x="59011" y="299625"/>
                    <a:pt x="65289" y="302098"/>
                    <a:pt x="72822" y="304571"/>
                  </a:cubicBezTo>
                  <a:cubicBezTo>
                    <a:pt x="80355" y="307044"/>
                    <a:pt x="89144" y="308281"/>
                    <a:pt x="99189" y="308281"/>
                  </a:cubicBezTo>
                  <a:cubicBezTo>
                    <a:pt x="109233" y="308281"/>
                    <a:pt x="119278" y="307044"/>
                    <a:pt x="128067" y="303335"/>
                  </a:cubicBezTo>
                  <a:cubicBezTo>
                    <a:pt x="136855" y="299625"/>
                    <a:pt x="144389" y="294680"/>
                    <a:pt x="150667" y="288497"/>
                  </a:cubicBezTo>
                  <a:cubicBezTo>
                    <a:pt x="156944" y="282315"/>
                    <a:pt x="160711" y="274897"/>
                    <a:pt x="164478" y="265005"/>
                  </a:cubicBezTo>
                  <a:cubicBezTo>
                    <a:pt x="166989" y="257586"/>
                    <a:pt x="168244" y="247695"/>
                    <a:pt x="168244" y="236567"/>
                  </a:cubicBezTo>
                  <a:cubicBezTo>
                    <a:pt x="168244" y="226675"/>
                    <a:pt x="166989" y="218020"/>
                    <a:pt x="164478" y="210601"/>
                  </a:cubicBezTo>
                  <a:cubicBezTo>
                    <a:pt x="161967" y="201946"/>
                    <a:pt x="156944" y="197000"/>
                    <a:pt x="151922" y="190818"/>
                  </a:cubicBezTo>
                  <a:cubicBezTo>
                    <a:pt x="145644" y="185872"/>
                    <a:pt x="138111" y="180927"/>
                    <a:pt x="130578" y="179690"/>
                  </a:cubicBezTo>
                  <a:cubicBezTo>
                    <a:pt x="121789" y="175981"/>
                    <a:pt x="111744" y="174744"/>
                    <a:pt x="100444" y="174744"/>
                  </a:cubicBezTo>
                  <a:cubicBezTo>
                    <a:pt x="92911" y="174744"/>
                    <a:pt x="84122" y="174744"/>
                    <a:pt x="75333" y="177217"/>
                  </a:cubicBezTo>
                  <a:cubicBezTo>
                    <a:pt x="66544" y="178454"/>
                    <a:pt x="57755" y="179690"/>
                    <a:pt x="48967" y="183400"/>
                  </a:cubicBezTo>
                  <a:lnTo>
                    <a:pt x="17578" y="174744"/>
                  </a:lnTo>
                  <a:close/>
                  <a:moveTo>
                    <a:pt x="1245449" y="10989"/>
                  </a:moveTo>
                  <a:cubicBezTo>
                    <a:pt x="1260217" y="10989"/>
                    <a:pt x="1272524" y="13475"/>
                    <a:pt x="1284831" y="18447"/>
                  </a:cubicBezTo>
                  <a:cubicBezTo>
                    <a:pt x="1297138" y="22176"/>
                    <a:pt x="1306983" y="28391"/>
                    <a:pt x="1315598" y="35848"/>
                  </a:cubicBezTo>
                  <a:cubicBezTo>
                    <a:pt x="1324213" y="43306"/>
                    <a:pt x="1331597" y="52007"/>
                    <a:pt x="1335289" y="61950"/>
                  </a:cubicBezTo>
                  <a:cubicBezTo>
                    <a:pt x="1340212" y="73137"/>
                    <a:pt x="1342673" y="84323"/>
                    <a:pt x="1342673" y="96753"/>
                  </a:cubicBezTo>
                  <a:cubicBezTo>
                    <a:pt x="1342673" y="106697"/>
                    <a:pt x="1341442" y="116640"/>
                    <a:pt x="1338981" y="124098"/>
                  </a:cubicBezTo>
                  <a:cubicBezTo>
                    <a:pt x="1336520" y="132799"/>
                    <a:pt x="1332828" y="139013"/>
                    <a:pt x="1327905" y="145228"/>
                  </a:cubicBezTo>
                  <a:cubicBezTo>
                    <a:pt x="1322982" y="151443"/>
                    <a:pt x="1318059" y="156415"/>
                    <a:pt x="1311906" y="161387"/>
                  </a:cubicBezTo>
                  <a:cubicBezTo>
                    <a:pt x="1304522" y="165115"/>
                    <a:pt x="1297138" y="168844"/>
                    <a:pt x="1288523" y="171330"/>
                  </a:cubicBezTo>
                  <a:cubicBezTo>
                    <a:pt x="1309445" y="177545"/>
                    <a:pt x="1324213" y="187489"/>
                    <a:pt x="1335289" y="199918"/>
                  </a:cubicBezTo>
                  <a:cubicBezTo>
                    <a:pt x="1345135" y="213591"/>
                    <a:pt x="1350057" y="229749"/>
                    <a:pt x="1350057" y="249636"/>
                  </a:cubicBezTo>
                  <a:cubicBezTo>
                    <a:pt x="1350057" y="265795"/>
                    <a:pt x="1346365" y="279467"/>
                    <a:pt x="1340212" y="291897"/>
                  </a:cubicBezTo>
                  <a:cubicBezTo>
                    <a:pt x="1335289" y="304326"/>
                    <a:pt x="1326674" y="315513"/>
                    <a:pt x="1316829" y="324213"/>
                  </a:cubicBezTo>
                  <a:cubicBezTo>
                    <a:pt x="1306983" y="332914"/>
                    <a:pt x="1294676" y="339129"/>
                    <a:pt x="1281139" y="342858"/>
                  </a:cubicBezTo>
                  <a:cubicBezTo>
                    <a:pt x="1267601" y="347829"/>
                    <a:pt x="1254064" y="350315"/>
                    <a:pt x="1239295" y="350315"/>
                  </a:cubicBezTo>
                  <a:cubicBezTo>
                    <a:pt x="1222066" y="350315"/>
                    <a:pt x="1207297" y="349072"/>
                    <a:pt x="1194991" y="344101"/>
                  </a:cubicBezTo>
                  <a:cubicBezTo>
                    <a:pt x="1182684" y="340372"/>
                    <a:pt x="1171607" y="334157"/>
                    <a:pt x="1162993" y="326699"/>
                  </a:cubicBezTo>
                  <a:cubicBezTo>
                    <a:pt x="1154378" y="319241"/>
                    <a:pt x="1146994" y="309298"/>
                    <a:pt x="1142071" y="299354"/>
                  </a:cubicBezTo>
                  <a:cubicBezTo>
                    <a:pt x="1135918" y="288168"/>
                    <a:pt x="1129764" y="276981"/>
                    <a:pt x="1126072" y="263309"/>
                  </a:cubicBezTo>
                  <a:lnTo>
                    <a:pt x="1146994" y="254608"/>
                  </a:lnTo>
                  <a:cubicBezTo>
                    <a:pt x="1151916" y="252122"/>
                    <a:pt x="1158070" y="250879"/>
                    <a:pt x="1162993" y="252122"/>
                  </a:cubicBezTo>
                  <a:cubicBezTo>
                    <a:pt x="1169146" y="252122"/>
                    <a:pt x="1171607" y="255851"/>
                    <a:pt x="1174069" y="260823"/>
                  </a:cubicBezTo>
                  <a:cubicBezTo>
                    <a:pt x="1176530" y="265795"/>
                    <a:pt x="1180222" y="270766"/>
                    <a:pt x="1182684" y="276981"/>
                  </a:cubicBezTo>
                  <a:cubicBezTo>
                    <a:pt x="1185145" y="281953"/>
                    <a:pt x="1190068" y="286925"/>
                    <a:pt x="1193760" y="291897"/>
                  </a:cubicBezTo>
                  <a:cubicBezTo>
                    <a:pt x="1199913" y="295625"/>
                    <a:pt x="1204836" y="300597"/>
                    <a:pt x="1212220" y="304326"/>
                  </a:cubicBezTo>
                  <a:cubicBezTo>
                    <a:pt x="1219604" y="306812"/>
                    <a:pt x="1228219" y="308055"/>
                    <a:pt x="1238065" y="308055"/>
                  </a:cubicBezTo>
                  <a:cubicBezTo>
                    <a:pt x="1249141" y="308055"/>
                    <a:pt x="1257756" y="306812"/>
                    <a:pt x="1265140" y="303083"/>
                  </a:cubicBezTo>
                  <a:cubicBezTo>
                    <a:pt x="1273755" y="299354"/>
                    <a:pt x="1279908" y="295625"/>
                    <a:pt x="1284831" y="290654"/>
                  </a:cubicBezTo>
                  <a:cubicBezTo>
                    <a:pt x="1290984" y="284439"/>
                    <a:pt x="1293446" y="278224"/>
                    <a:pt x="1297138" y="270766"/>
                  </a:cubicBezTo>
                  <a:cubicBezTo>
                    <a:pt x="1299599" y="264552"/>
                    <a:pt x="1300830" y="258337"/>
                    <a:pt x="1300830" y="250879"/>
                  </a:cubicBezTo>
                  <a:cubicBezTo>
                    <a:pt x="1300830" y="243421"/>
                    <a:pt x="1299599" y="235964"/>
                    <a:pt x="1298368" y="228506"/>
                  </a:cubicBezTo>
                  <a:cubicBezTo>
                    <a:pt x="1295907" y="221048"/>
                    <a:pt x="1292215" y="214833"/>
                    <a:pt x="1286062" y="209862"/>
                  </a:cubicBezTo>
                  <a:cubicBezTo>
                    <a:pt x="1281139" y="206133"/>
                    <a:pt x="1272524" y="201161"/>
                    <a:pt x="1262678" y="198675"/>
                  </a:cubicBezTo>
                  <a:cubicBezTo>
                    <a:pt x="1251602" y="196189"/>
                    <a:pt x="1238065" y="194946"/>
                    <a:pt x="1220835" y="194946"/>
                  </a:cubicBezTo>
                  <a:lnTo>
                    <a:pt x="1220835" y="158901"/>
                  </a:lnTo>
                  <a:cubicBezTo>
                    <a:pt x="1235603" y="158901"/>
                    <a:pt x="1246679" y="157658"/>
                    <a:pt x="1256525" y="155172"/>
                  </a:cubicBezTo>
                  <a:cubicBezTo>
                    <a:pt x="1265140" y="151443"/>
                    <a:pt x="1272524" y="148957"/>
                    <a:pt x="1278677" y="142742"/>
                  </a:cubicBezTo>
                  <a:cubicBezTo>
                    <a:pt x="1284831" y="139013"/>
                    <a:pt x="1288523" y="134042"/>
                    <a:pt x="1290984" y="126584"/>
                  </a:cubicBezTo>
                  <a:cubicBezTo>
                    <a:pt x="1293446" y="120369"/>
                    <a:pt x="1294676" y="112911"/>
                    <a:pt x="1294676" y="105454"/>
                  </a:cubicBezTo>
                  <a:cubicBezTo>
                    <a:pt x="1294676" y="96753"/>
                    <a:pt x="1293446" y="89295"/>
                    <a:pt x="1290984" y="83080"/>
                  </a:cubicBezTo>
                  <a:cubicBezTo>
                    <a:pt x="1288523" y="76866"/>
                    <a:pt x="1284831" y="70651"/>
                    <a:pt x="1281139" y="66922"/>
                  </a:cubicBezTo>
                  <a:cubicBezTo>
                    <a:pt x="1276216" y="61950"/>
                    <a:pt x="1270063" y="58221"/>
                    <a:pt x="1263909" y="56978"/>
                  </a:cubicBezTo>
                  <a:cubicBezTo>
                    <a:pt x="1257756" y="54493"/>
                    <a:pt x="1250372" y="53250"/>
                    <a:pt x="1242987" y="53250"/>
                  </a:cubicBezTo>
                  <a:cubicBezTo>
                    <a:pt x="1235603" y="53250"/>
                    <a:pt x="1228219" y="54493"/>
                    <a:pt x="1222066" y="56978"/>
                  </a:cubicBezTo>
                  <a:cubicBezTo>
                    <a:pt x="1215912" y="58221"/>
                    <a:pt x="1209759" y="61950"/>
                    <a:pt x="1204836" y="65679"/>
                  </a:cubicBezTo>
                  <a:cubicBezTo>
                    <a:pt x="1199913" y="69408"/>
                    <a:pt x="1196221" y="74380"/>
                    <a:pt x="1192529" y="79352"/>
                  </a:cubicBezTo>
                  <a:cubicBezTo>
                    <a:pt x="1190068" y="84323"/>
                    <a:pt x="1187606" y="90538"/>
                    <a:pt x="1185145" y="96753"/>
                  </a:cubicBezTo>
                  <a:cubicBezTo>
                    <a:pt x="1183914" y="102968"/>
                    <a:pt x="1180222" y="107940"/>
                    <a:pt x="1176530" y="109182"/>
                  </a:cubicBezTo>
                  <a:cubicBezTo>
                    <a:pt x="1174069" y="111668"/>
                    <a:pt x="1169146" y="112911"/>
                    <a:pt x="1161762" y="110425"/>
                  </a:cubicBezTo>
                  <a:lnTo>
                    <a:pt x="1135918" y="106697"/>
                  </a:lnTo>
                  <a:cubicBezTo>
                    <a:pt x="1137148" y="90538"/>
                    <a:pt x="1142071" y="76866"/>
                    <a:pt x="1148224" y="64436"/>
                  </a:cubicBezTo>
                  <a:cubicBezTo>
                    <a:pt x="1155609" y="53250"/>
                    <a:pt x="1162993" y="43306"/>
                    <a:pt x="1171607" y="35848"/>
                  </a:cubicBezTo>
                  <a:cubicBezTo>
                    <a:pt x="1181453" y="28391"/>
                    <a:pt x="1192529" y="22176"/>
                    <a:pt x="1204836" y="17204"/>
                  </a:cubicBezTo>
                  <a:cubicBezTo>
                    <a:pt x="1217143" y="13475"/>
                    <a:pt x="1230681" y="10989"/>
                    <a:pt x="1245449" y="10989"/>
                  </a:cubicBezTo>
                  <a:close/>
                  <a:moveTo>
                    <a:pt x="649144" y="10989"/>
                  </a:moveTo>
                  <a:cubicBezTo>
                    <a:pt x="663994" y="10989"/>
                    <a:pt x="677606" y="13462"/>
                    <a:pt x="691218" y="18408"/>
                  </a:cubicBezTo>
                  <a:cubicBezTo>
                    <a:pt x="702355" y="22117"/>
                    <a:pt x="713492" y="28299"/>
                    <a:pt x="722154" y="36954"/>
                  </a:cubicBezTo>
                  <a:cubicBezTo>
                    <a:pt x="730816" y="44373"/>
                    <a:pt x="738241" y="54265"/>
                    <a:pt x="743191" y="65393"/>
                  </a:cubicBezTo>
                  <a:cubicBezTo>
                    <a:pt x="748140" y="76521"/>
                    <a:pt x="750615" y="90121"/>
                    <a:pt x="750615" y="103722"/>
                  </a:cubicBezTo>
                  <a:cubicBezTo>
                    <a:pt x="750615" y="117323"/>
                    <a:pt x="749378" y="128451"/>
                    <a:pt x="744428" y="138342"/>
                  </a:cubicBezTo>
                  <a:cubicBezTo>
                    <a:pt x="741953" y="148234"/>
                    <a:pt x="737003" y="158125"/>
                    <a:pt x="730816" y="168017"/>
                  </a:cubicBezTo>
                  <a:cubicBezTo>
                    <a:pt x="724629" y="177909"/>
                    <a:pt x="717204" y="186564"/>
                    <a:pt x="709779" y="195219"/>
                  </a:cubicBezTo>
                  <a:cubicBezTo>
                    <a:pt x="701117" y="205110"/>
                    <a:pt x="692455" y="213765"/>
                    <a:pt x="683793" y="222420"/>
                  </a:cubicBezTo>
                  <a:lnTo>
                    <a:pt x="603359" y="304025"/>
                  </a:lnTo>
                  <a:cubicBezTo>
                    <a:pt x="609546" y="302789"/>
                    <a:pt x="616971" y="301552"/>
                    <a:pt x="623158" y="300316"/>
                  </a:cubicBezTo>
                  <a:cubicBezTo>
                    <a:pt x="629345" y="299080"/>
                    <a:pt x="636770" y="297843"/>
                    <a:pt x="641720" y="297843"/>
                  </a:cubicBezTo>
                  <a:lnTo>
                    <a:pt x="739478" y="297843"/>
                  </a:lnTo>
                  <a:cubicBezTo>
                    <a:pt x="744428" y="297843"/>
                    <a:pt x="749378" y="300316"/>
                    <a:pt x="751853" y="302789"/>
                  </a:cubicBezTo>
                  <a:cubicBezTo>
                    <a:pt x="754328" y="306498"/>
                    <a:pt x="756803" y="310208"/>
                    <a:pt x="756803" y="315153"/>
                  </a:cubicBezTo>
                  <a:lnTo>
                    <a:pt x="756803" y="344828"/>
                  </a:lnTo>
                  <a:lnTo>
                    <a:pt x="532824" y="344828"/>
                  </a:lnTo>
                  <a:lnTo>
                    <a:pt x="532824" y="327518"/>
                  </a:lnTo>
                  <a:cubicBezTo>
                    <a:pt x="532824" y="325045"/>
                    <a:pt x="534061" y="321335"/>
                    <a:pt x="535299" y="317626"/>
                  </a:cubicBezTo>
                  <a:cubicBezTo>
                    <a:pt x="536536" y="313917"/>
                    <a:pt x="539011" y="310208"/>
                    <a:pt x="542724" y="307735"/>
                  </a:cubicBezTo>
                  <a:lnTo>
                    <a:pt x="644195" y="205110"/>
                  </a:lnTo>
                  <a:cubicBezTo>
                    <a:pt x="652857" y="196455"/>
                    <a:pt x="661519" y="187800"/>
                    <a:pt x="667706" y="179145"/>
                  </a:cubicBezTo>
                  <a:cubicBezTo>
                    <a:pt x="675131" y="171726"/>
                    <a:pt x="680081" y="164308"/>
                    <a:pt x="685030" y="155653"/>
                  </a:cubicBezTo>
                  <a:cubicBezTo>
                    <a:pt x="691218" y="148234"/>
                    <a:pt x="693693" y="139579"/>
                    <a:pt x="696167" y="132160"/>
                  </a:cubicBezTo>
                  <a:cubicBezTo>
                    <a:pt x="698642" y="123505"/>
                    <a:pt x="699880" y="114850"/>
                    <a:pt x="699880" y="106195"/>
                  </a:cubicBezTo>
                  <a:cubicBezTo>
                    <a:pt x="699880" y="97540"/>
                    <a:pt x="698642" y="90121"/>
                    <a:pt x="696167" y="82703"/>
                  </a:cubicBezTo>
                  <a:cubicBezTo>
                    <a:pt x="693693" y="76521"/>
                    <a:pt x="689980" y="70338"/>
                    <a:pt x="685030" y="66629"/>
                  </a:cubicBezTo>
                  <a:cubicBezTo>
                    <a:pt x="680081" y="61683"/>
                    <a:pt x="675131" y="57974"/>
                    <a:pt x="668944" y="56737"/>
                  </a:cubicBezTo>
                  <a:cubicBezTo>
                    <a:pt x="661519" y="54265"/>
                    <a:pt x="655332" y="53028"/>
                    <a:pt x="646669" y="53028"/>
                  </a:cubicBezTo>
                  <a:cubicBezTo>
                    <a:pt x="639245" y="53028"/>
                    <a:pt x="631820" y="54265"/>
                    <a:pt x="625633" y="56737"/>
                  </a:cubicBezTo>
                  <a:cubicBezTo>
                    <a:pt x="620683" y="57974"/>
                    <a:pt x="614496" y="61683"/>
                    <a:pt x="609546" y="65393"/>
                  </a:cubicBezTo>
                  <a:cubicBezTo>
                    <a:pt x="604596" y="69102"/>
                    <a:pt x="600884" y="74048"/>
                    <a:pt x="597171" y="78993"/>
                  </a:cubicBezTo>
                  <a:cubicBezTo>
                    <a:pt x="593459" y="83939"/>
                    <a:pt x="590984" y="90121"/>
                    <a:pt x="589747" y="96304"/>
                  </a:cubicBezTo>
                  <a:cubicBezTo>
                    <a:pt x="587272" y="102486"/>
                    <a:pt x="584797" y="107431"/>
                    <a:pt x="581085" y="108668"/>
                  </a:cubicBezTo>
                  <a:cubicBezTo>
                    <a:pt x="577372" y="111141"/>
                    <a:pt x="571185" y="112377"/>
                    <a:pt x="564998" y="109904"/>
                  </a:cubicBezTo>
                  <a:lnTo>
                    <a:pt x="539011" y="106195"/>
                  </a:lnTo>
                  <a:cubicBezTo>
                    <a:pt x="541486" y="90121"/>
                    <a:pt x="545199" y="76521"/>
                    <a:pt x="551386" y="64156"/>
                  </a:cubicBezTo>
                  <a:cubicBezTo>
                    <a:pt x="558810" y="53028"/>
                    <a:pt x="566235" y="43137"/>
                    <a:pt x="576135" y="35718"/>
                  </a:cubicBezTo>
                  <a:cubicBezTo>
                    <a:pt x="586034" y="28299"/>
                    <a:pt x="597171" y="22117"/>
                    <a:pt x="609546" y="17171"/>
                  </a:cubicBezTo>
                  <a:cubicBezTo>
                    <a:pt x="621920" y="13462"/>
                    <a:pt x="635532" y="10989"/>
                    <a:pt x="649144" y="10989"/>
                  </a:cubicBezTo>
                  <a:close/>
                  <a:moveTo>
                    <a:pt x="1458143" y="0"/>
                  </a:moveTo>
                  <a:cubicBezTo>
                    <a:pt x="1466849" y="0"/>
                    <a:pt x="1474311" y="0"/>
                    <a:pt x="1481773" y="3755"/>
                  </a:cubicBezTo>
                  <a:cubicBezTo>
                    <a:pt x="1487992" y="6258"/>
                    <a:pt x="1495454" y="10013"/>
                    <a:pt x="1500429" y="13768"/>
                  </a:cubicBezTo>
                  <a:cubicBezTo>
                    <a:pt x="1505404" y="18774"/>
                    <a:pt x="1510379" y="25032"/>
                    <a:pt x="1512866" y="31290"/>
                  </a:cubicBezTo>
                  <a:cubicBezTo>
                    <a:pt x="1515353" y="37548"/>
                    <a:pt x="1516597" y="45057"/>
                    <a:pt x="1516597" y="53818"/>
                  </a:cubicBezTo>
                  <a:cubicBezTo>
                    <a:pt x="1516597" y="61328"/>
                    <a:pt x="1516597" y="67586"/>
                    <a:pt x="1514110" y="73844"/>
                  </a:cubicBezTo>
                  <a:cubicBezTo>
                    <a:pt x="1511622" y="80102"/>
                    <a:pt x="1509135" y="86359"/>
                    <a:pt x="1505404" y="91366"/>
                  </a:cubicBezTo>
                  <a:cubicBezTo>
                    <a:pt x="1501673" y="97624"/>
                    <a:pt x="1497942" y="102630"/>
                    <a:pt x="1492967" y="108888"/>
                  </a:cubicBezTo>
                  <a:cubicBezTo>
                    <a:pt x="1487992" y="113894"/>
                    <a:pt x="1483017" y="118901"/>
                    <a:pt x="1478042" y="123907"/>
                  </a:cubicBezTo>
                  <a:lnTo>
                    <a:pt x="1430781" y="171467"/>
                  </a:lnTo>
                  <a:cubicBezTo>
                    <a:pt x="1434512" y="171467"/>
                    <a:pt x="1438244" y="170215"/>
                    <a:pt x="1441975" y="168964"/>
                  </a:cubicBezTo>
                  <a:cubicBezTo>
                    <a:pt x="1446950" y="168964"/>
                    <a:pt x="1449437" y="168964"/>
                    <a:pt x="1453168" y="168964"/>
                  </a:cubicBezTo>
                  <a:lnTo>
                    <a:pt x="1510379" y="168964"/>
                  </a:lnTo>
                  <a:cubicBezTo>
                    <a:pt x="1514110" y="168964"/>
                    <a:pt x="1516597" y="168964"/>
                    <a:pt x="1517841" y="171467"/>
                  </a:cubicBezTo>
                  <a:cubicBezTo>
                    <a:pt x="1519085" y="173970"/>
                    <a:pt x="1520328" y="175222"/>
                    <a:pt x="1520328" y="178977"/>
                  </a:cubicBezTo>
                  <a:lnTo>
                    <a:pt x="1520328" y="196499"/>
                  </a:lnTo>
                  <a:lnTo>
                    <a:pt x="1389739" y="196499"/>
                  </a:lnTo>
                  <a:lnTo>
                    <a:pt x="1389739" y="186486"/>
                  </a:lnTo>
                  <a:cubicBezTo>
                    <a:pt x="1389739" y="183983"/>
                    <a:pt x="1389739" y="182731"/>
                    <a:pt x="1390983" y="180228"/>
                  </a:cubicBezTo>
                  <a:cubicBezTo>
                    <a:pt x="1392226" y="177725"/>
                    <a:pt x="1392226" y="175222"/>
                    <a:pt x="1394714" y="173970"/>
                  </a:cubicBezTo>
                  <a:lnTo>
                    <a:pt x="1454412" y="113894"/>
                  </a:lnTo>
                  <a:cubicBezTo>
                    <a:pt x="1460630" y="108888"/>
                    <a:pt x="1465605" y="102630"/>
                    <a:pt x="1468093" y="98875"/>
                  </a:cubicBezTo>
                  <a:cubicBezTo>
                    <a:pt x="1473067" y="93869"/>
                    <a:pt x="1475555" y="88863"/>
                    <a:pt x="1479286" y="85108"/>
                  </a:cubicBezTo>
                  <a:cubicBezTo>
                    <a:pt x="1481773" y="80102"/>
                    <a:pt x="1484261" y="75095"/>
                    <a:pt x="1485504" y="70089"/>
                  </a:cubicBezTo>
                  <a:cubicBezTo>
                    <a:pt x="1486748" y="65083"/>
                    <a:pt x="1487992" y="60076"/>
                    <a:pt x="1487992" y="55070"/>
                  </a:cubicBezTo>
                  <a:cubicBezTo>
                    <a:pt x="1487992" y="50064"/>
                    <a:pt x="1486748" y="45057"/>
                    <a:pt x="1484261" y="41302"/>
                  </a:cubicBezTo>
                  <a:cubicBezTo>
                    <a:pt x="1483017" y="37548"/>
                    <a:pt x="1481773" y="33793"/>
                    <a:pt x="1479286" y="31290"/>
                  </a:cubicBezTo>
                  <a:cubicBezTo>
                    <a:pt x="1475555" y="30038"/>
                    <a:pt x="1473067" y="27535"/>
                    <a:pt x="1468093" y="25032"/>
                  </a:cubicBezTo>
                  <a:cubicBezTo>
                    <a:pt x="1465605" y="25032"/>
                    <a:pt x="1460630" y="23780"/>
                    <a:pt x="1456899" y="23780"/>
                  </a:cubicBezTo>
                  <a:cubicBezTo>
                    <a:pt x="1451924" y="23780"/>
                    <a:pt x="1446950" y="25032"/>
                    <a:pt x="1444462" y="25032"/>
                  </a:cubicBezTo>
                  <a:cubicBezTo>
                    <a:pt x="1440731" y="27535"/>
                    <a:pt x="1437000" y="28787"/>
                    <a:pt x="1434512" y="31290"/>
                  </a:cubicBezTo>
                  <a:cubicBezTo>
                    <a:pt x="1432025" y="32541"/>
                    <a:pt x="1429538" y="36296"/>
                    <a:pt x="1427050" y="38799"/>
                  </a:cubicBezTo>
                  <a:cubicBezTo>
                    <a:pt x="1424563" y="42554"/>
                    <a:pt x="1423319" y="45057"/>
                    <a:pt x="1422075" y="50064"/>
                  </a:cubicBezTo>
                  <a:cubicBezTo>
                    <a:pt x="1422075" y="52567"/>
                    <a:pt x="1419588" y="55070"/>
                    <a:pt x="1418344" y="57573"/>
                  </a:cubicBezTo>
                  <a:cubicBezTo>
                    <a:pt x="1415857" y="57573"/>
                    <a:pt x="1412126" y="58825"/>
                    <a:pt x="1408395" y="57573"/>
                  </a:cubicBezTo>
                  <a:lnTo>
                    <a:pt x="1393470" y="55070"/>
                  </a:lnTo>
                  <a:cubicBezTo>
                    <a:pt x="1394714" y="45057"/>
                    <a:pt x="1397201" y="37548"/>
                    <a:pt x="1400932" y="31290"/>
                  </a:cubicBezTo>
                  <a:cubicBezTo>
                    <a:pt x="1403420" y="23780"/>
                    <a:pt x="1409638" y="17522"/>
                    <a:pt x="1414613" y="13768"/>
                  </a:cubicBezTo>
                  <a:cubicBezTo>
                    <a:pt x="1419588" y="8761"/>
                    <a:pt x="1427050" y="5007"/>
                    <a:pt x="1434512" y="2503"/>
                  </a:cubicBezTo>
                  <a:cubicBezTo>
                    <a:pt x="1440731" y="0"/>
                    <a:pt x="1449437" y="0"/>
                    <a:pt x="1458143" y="0"/>
                  </a:cubicBezTo>
                  <a:close/>
                  <a:moveTo>
                    <a:pt x="859996" y="0"/>
                  </a:moveTo>
                  <a:cubicBezTo>
                    <a:pt x="868620" y="0"/>
                    <a:pt x="876013" y="0"/>
                    <a:pt x="883405" y="2472"/>
                  </a:cubicBezTo>
                  <a:cubicBezTo>
                    <a:pt x="890798" y="6180"/>
                    <a:pt x="896958" y="8652"/>
                    <a:pt x="901887" y="13596"/>
                  </a:cubicBezTo>
                  <a:cubicBezTo>
                    <a:pt x="906815" y="17303"/>
                    <a:pt x="910511" y="23483"/>
                    <a:pt x="912975" y="29663"/>
                  </a:cubicBezTo>
                  <a:cubicBezTo>
                    <a:pt x="915439" y="35842"/>
                    <a:pt x="916672" y="40786"/>
                    <a:pt x="916672" y="49438"/>
                  </a:cubicBezTo>
                  <a:cubicBezTo>
                    <a:pt x="916672" y="54381"/>
                    <a:pt x="916672" y="59325"/>
                    <a:pt x="914207" y="64269"/>
                  </a:cubicBezTo>
                  <a:cubicBezTo>
                    <a:pt x="912975" y="70449"/>
                    <a:pt x="911743" y="74156"/>
                    <a:pt x="908047" y="77864"/>
                  </a:cubicBezTo>
                  <a:cubicBezTo>
                    <a:pt x="905583" y="80336"/>
                    <a:pt x="903119" y="84044"/>
                    <a:pt x="899422" y="86516"/>
                  </a:cubicBezTo>
                  <a:cubicBezTo>
                    <a:pt x="894494" y="88988"/>
                    <a:pt x="890798" y="90224"/>
                    <a:pt x="885869" y="91460"/>
                  </a:cubicBezTo>
                  <a:cubicBezTo>
                    <a:pt x="896958" y="95167"/>
                    <a:pt x="906815" y="101347"/>
                    <a:pt x="912975" y="108763"/>
                  </a:cubicBezTo>
                  <a:cubicBezTo>
                    <a:pt x="919136" y="116178"/>
                    <a:pt x="921600" y="126066"/>
                    <a:pt x="921600" y="137189"/>
                  </a:cubicBezTo>
                  <a:cubicBezTo>
                    <a:pt x="921600" y="147077"/>
                    <a:pt x="919136" y="155728"/>
                    <a:pt x="916672" y="161908"/>
                  </a:cubicBezTo>
                  <a:cubicBezTo>
                    <a:pt x="912975" y="169324"/>
                    <a:pt x="908047" y="175503"/>
                    <a:pt x="901887" y="180447"/>
                  </a:cubicBezTo>
                  <a:cubicBezTo>
                    <a:pt x="895726" y="185391"/>
                    <a:pt x="889566" y="189099"/>
                    <a:pt x="882173" y="191571"/>
                  </a:cubicBezTo>
                  <a:cubicBezTo>
                    <a:pt x="873549" y="194042"/>
                    <a:pt x="864924" y="196514"/>
                    <a:pt x="856299" y="196514"/>
                  </a:cubicBezTo>
                  <a:cubicBezTo>
                    <a:pt x="846443" y="196514"/>
                    <a:pt x="837818" y="194042"/>
                    <a:pt x="830426" y="192806"/>
                  </a:cubicBezTo>
                  <a:cubicBezTo>
                    <a:pt x="823033" y="190335"/>
                    <a:pt x="816873" y="186627"/>
                    <a:pt x="811944" y="181683"/>
                  </a:cubicBezTo>
                  <a:cubicBezTo>
                    <a:pt x="807016" y="177975"/>
                    <a:pt x="803320" y="173031"/>
                    <a:pt x="799624" y="165616"/>
                  </a:cubicBezTo>
                  <a:cubicBezTo>
                    <a:pt x="795927" y="159436"/>
                    <a:pt x="792231" y="153256"/>
                    <a:pt x="790999" y="145841"/>
                  </a:cubicBezTo>
                  <a:lnTo>
                    <a:pt x="803320" y="139661"/>
                  </a:lnTo>
                  <a:cubicBezTo>
                    <a:pt x="805784" y="138425"/>
                    <a:pt x="809480" y="137189"/>
                    <a:pt x="811944" y="138425"/>
                  </a:cubicBezTo>
                  <a:cubicBezTo>
                    <a:pt x="815641" y="139661"/>
                    <a:pt x="816873" y="140897"/>
                    <a:pt x="819337" y="143369"/>
                  </a:cubicBezTo>
                  <a:cubicBezTo>
                    <a:pt x="820569" y="145841"/>
                    <a:pt x="821801" y="149549"/>
                    <a:pt x="823033" y="153256"/>
                  </a:cubicBezTo>
                  <a:cubicBezTo>
                    <a:pt x="825497" y="155728"/>
                    <a:pt x="827962" y="159436"/>
                    <a:pt x="830426" y="161908"/>
                  </a:cubicBezTo>
                  <a:cubicBezTo>
                    <a:pt x="832890" y="164380"/>
                    <a:pt x="836586" y="166852"/>
                    <a:pt x="841514" y="169324"/>
                  </a:cubicBezTo>
                  <a:cubicBezTo>
                    <a:pt x="843979" y="170560"/>
                    <a:pt x="850139" y="171796"/>
                    <a:pt x="856299" y="171796"/>
                  </a:cubicBezTo>
                  <a:cubicBezTo>
                    <a:pt x="862460" y="171796"/>
                    <a:pt x="867388" y="170560"/>
                    <a:pt x="872317" y="168088"/>
                  </a:cubicBezTo>
                  <a:cubicBezTo>
                    <a:pt x="877245" y="166852"/>
                    <a:pt x="880941" y="163144"/>
                    <a:pt x="883405" y="160672"/>
                  </a:cubicBezTo>
                  <a:cubicBezTo>
                    <a:pt x="887102" y="156964"/>
                    <a:pt x="889566" y="153256"/>
                    <a:pt x="890798" y="149549"/>
                  </a:cubicBezTo>
                  <a:cubicBezTo>
                    <a:pt x="892030" y="145841"/>
                    <a:pt x="893262" y="142133"/>
                    <a:pt x="893262" y="138425"/>
                  </a:cubicBezTo>
                  <a:cubicBezTo>
                    <a:pt x="893262" y="133481"/>
                    <a:pt x="892030" y="128538"/>
                    <a:pt x="890798" y="124830"/>
                  </a:cubicBezTo>
                  <a:cubicBezTo>
                    <a:pt x="889566" y="121122"/>
                    <a:pt x="887102" y="117414"/>
                    <a:pt x="884637" y="114942"/>
                  </a:cubicBezTo>
                  <a:cubicBezTo>
                    <a:pt x="880941" y="112471"/>
                    <a:pt x="876013" y="109999"/>
                    <a:pt x="869852" y="107527"/>
                  </a:cubicBezTo>
                  <a:cubicBezTo>
                    <a:pt x="863692" y="106291"/>
                    <a:pt x="856299" y="105055"/>
                    <a:pt x="846443" y="105055"/>
                  </a:cubicBezTo>
                  <a:lnTo>
                    <a:pt x="846443" y="85280"/>
                  </a:lnTo>
                  <a:cubicBezTo>
                    <a:pt x="855067" y="85280"/>
                    <a:pt x="861228" y="84044"/>
                    <a:pt x="866156" y="81572"/>
                  </a:cubicBezTo>
                  <a:cubicBezTo>
                    <a:pt x="872317" y="80336"/>
                    <a:pt x="876013" y="79100"/>
                    <a:pt x="879709" y="75392"/>
                  </a:cubicBezTo>
                  <a:cubicBezTo>
                    <a:pt x="883405" y="72921"/>
                    <a:pt x="885869" y="70449"/>
                    <a:pt x="887102" y="65505"/>
                  </a:cubicBezTo>
                  <a:cubicBezTo>
                    <a:pt x="888334" y="61797"/>
                    <a:pt x="889566" y="58089"/>
                    <a:pt x="889566" y="53146"/>
                  </a:cubicBezTo>
                  <a:cubicBezTo>
                    <a:pt x="889566" y="49438"/>
                    <a:pt x="888334" y="44494"/>
                    <a:pt x="887102" y="40786"/>
                  </a:cubicBezTo>
                  <a:cubicBezTo>
                    <a:pt x="885869" y="37078"/>
                    <a:pt x="883405" y="33371"/>
                    <a:pt x="880941" y="30899"/>
                  </a:cubicBezTo>
                  <a:cubicBezTo>
                    <a:pt x="877245" y="29663"/>
                    <a:pt x="874781" y="27191"/>
                    <a:pt x="871084" y="24719"/>
                  </a:cubicBezTo>
                  <a:cubicBezTo>
                    <a:pt x="867388" y="24719"/>
                    <a:pt x="863692" y="23483"/>
                    <a:pt x="858764" y="23483"/>
                  </a:cubicBezTo>
                  <a:cubicBezTo>
                    <a:pt x="855067" y="23483"/>
                    <a:pt x="850139" y="24719"/>
                    <a:pt x="846443" y="24719"/>
                  </a:cubicBezTo>
                  <a:cubicBezTo>
                    <a:pt x="842747" y="27191"/>
                    <a:pt x="840282" y="28427"/>
                    <a:pt x="836586" y="30899"/>
                  </a:cubicBezTo>
                  <a:cubicBezTo>
                    <a:pt x="834122" y="32135"/>
                    <a:pt x="831658" y="35842"/>
                    <a:pt x="829194" y="38314"/>
                  </a:cubicBezTo>
                  <a:cubicBezTo>
                    <a:pt x="827962" y="42022"/>
                    <a:pt x="826729" y="44494"/>
                    <a:pt x="825497" y="49438"/>
                  </a:cubicBezTo>
                  <a:cubicBezTo>
                    <a:pt x="824265" y="51910"/>
                    <a:pt x="823033" y="54381"/>
                    <a:pt x="820569" y="56853"/>
                  </a:cubicBezTo>
                  <a:cubicBezTo>
                    <a:pt x="818105" y="56853"/>
                    <a:pt x="815641" y="58089"/>
                    <a:pt x="811944" y="56853"/>
                  </a:cubicBezTo>
                  <a:lnTo>
                    <a:pt x="795927" y="54381"/>
                  </a:lnTo>
                  <a:cubicBezTo>
                    <a:pt x="797159" y="44494"/>
                    <a:pt x="799624" y="37078"/>
                    <a:pt x="804552" y="30899"/>
                  </a:cubicBezTo>
                  <a:cubicBezTo>
                    <a:pt x="808248" y="23483"/>
                    <a:pt x="811944" y="17303"/>
                    <a:pt x="816873" y="13596"/>
                  </a:cubicBezTo>
                  <a:cubicBezTo>
                    <a:pt x="823033" y="8652"/>
                    <a:pt x="829194" y="4944"/>
                    <a:pt x="836586" y="2472"/>
                  </a:cubicBezTo>
                  <a:cubicBezTo>
                    <a:pt x="843979" y="0"/>
                    <a:pt x="852603" y="0"/>
                    <a:pt x="859996" y="0"/>
                  </a:cubicBezTo>
                  <a:close/>
                </a:path>
              </a:pathLst>
            </a:custGeom>
            <a:solidFill>
              <a:srgbClr val="000000">
                <a:alpha val="20000"/>
              </a:srgbClr>
            </a:solidFill>
            <a:ln>
              <a:noFill/>
            </a:ln>
            <a:effectLst/>
          </p:spPr>
          <p:txBody>
            <a:bodyPr wrap="square" anchor="ctr">
              <a:noAutofit/>
            </a:bodyPr>
            <a:lstStyle/>
            <a:p>
              <a:endParaRPr lang="en-US" sz="3599" dirty="0">
                <a:latin typeface="Poppins" pitchFamily="2" charset="77"/>
              </a:endParaRPr>
            </a:p>
          </p:txBody>
        </p:sp>
        <p:sp>
          <p:nvSpPr>
            <p:cNvPr id="360" name="Freeform 359">
              <a:extLst>
                <a:ext uri="{FF2B5EF4-FFF2-40B4-BE49-F238E27FC236}">
                  <a16:creationId xmlns:a16="http://schemas.microsoft.com/office/drawing/2014/main" id="{389C600E-CB03-98B0-A43D-2F1C62B494C9}"/>
                </a:ext>
              </a:extLst>
            </p:cNvPr>
            <p:cNvSpPr>
              <a:spLocks noChangeArrowheads="1"/>
            </p:cNvSpPr>
            <p:nvPr/>
          </p:nvSpPr>
          <p:spPr bwMode="auto">
            <a:xfrm>
              <a:off x="9211592" y="8280701"/>
              <a:ext cx="3157264" cy="1459908"/>
            </a:xfrm>
            <a:custGeom>
              <a:avLst/>
              <a:gdLst>
                <a:gd name="connsiteX0" fmla="*/ 3115137 w 3157264"/>
                <a:gd name="connsiteY0" fmla="*/ 1363021 h 1459908"/>
                <a:gd name="connsiteX1" fmla="*/ 3076727 w 3157264"/>
                <a:gd name="connsiteY1" fmla="*/ 1367962 h 1459908"/>
                <a:gd name="connsiteX2" fmla="*/ 3051946 w 3157264"/>
                <a:gd name="connsiteY2" fmla="*/ 1374137 h 1459908"/>
                <a:gd name="connsiteX3" fmla="*/ 3038317 w 3157264"/>
                <a:gd name="connsiteY3" fmla="*/ 1385253 h 1459908"/>
                <a:gd name="connsiteX4" fmla="*/ 3034600 w 3157264"/>
                <a:gd name="connsiteY4" fmla="*/ 1398840 h 1459908"/>
                <a:gd name="connsiteX5" fmla="*/ 3035839 w 3157264"/>
                <a:gd name="connsiteY5" fmla="*/ 1411191 h 1459908"/>
                <a:gd name="connsiteX6" fmla="*/ 3042034 w 3157264"/>
                <a:gd name="connsiteY6" fmla="*/ 1418601 h 1459908"/>
                <a:gd name="connsiteX7" fmla="*/ 3051946 w 3157264"/>
                <a:gd name="connsiteY7" fmla="*/ 1423542 h 1459908"/>
                <a:gd name="connsiteX8" fmla="*/ 3063098 w 3157264"/>
                <a:gd name="connsiteY8" fmla="*/ 1424777 h 1459908"/>
                <a:gd name="connsiteX9" fmla="*/ 3092834 w 3157264"/>
                <a:gd name="connsiteY9" fmla="*/ 1418601 h 1459908"/>
                <a:gd name="connsiteX10" fmla="*/ 3115137 w 3157264"/>
                <a:gd name="connsiteY10" fmla="*/ 1400075 h 1459908"/>
                <a:gd name="connsiteX11" fmla="*/ 2905332 w 3157264"/>
                <a:gd name="connsiteY11" fmla="*/ 1252415 h 1459908"/>
                <a:gd name="connsiteX12" fmla="*/ 2944434 w 3157264"/>
                <a:gd name="connsiteY12" fmla="*/ 1259870 h 1459908"/>
                <a:gd name="connsiteX13" fmla="*/ 2974706 w 3157264"/>
                <a:gd name="connsiteY13" fmla="*/ 1279749 h 1459908"/>
                <a:gd name="connsiteX14" fmla="*/ 2963354 w 3157264"/>
                <a:gd name="connsiteY14" fmla="*/ 1294659 h 1459908"/>
                <a:gd name="connsiteX15" fmla="*/ 2959570 w 3157264"/>
                <a:gd name="connsiteY15" fmla="*/ 1298386 h 1459908"/>
                <a:gd name="connsiteX16" fmla="*/ 2954525 w 3157264"/>
                <a:gd name="connsiteY16" fmla="*/ 1300871 h 1459908"/>
                <a:gd name="connsiteX17" fmla="*/ 2946957 w 3157264"/>
                <a:gd name="connsiteY17" fmla="*/ 1298386 h 1459908"/>
                <a:gd name="connsiteX18" fmla="*/ 2938127 w 3157264"/>
                <a:gd name="connsiteY18" fmla="*/ 1292174 h 1459908"/>
                <a:gd name="connsiteX19" fmla="*/ 2925514 w 3157264"/>
                <a:gd name="connsiteY19" fmla="*/ 1287204 h 1459908"/>
                <a:gd name="connsiteX20" fmla="*/ 2907855 w 3157264"/>
                <a:gd name="connsiteY20" fmla="*/ 1284719 h 1459908"/>
                <a:gd name="connsiteX21" fmla="*/ 2882628 w 3157264"/>
                <a:gd name="connsiteY21" fmla="*/ 1289689 h 1459908"/>
                <a:gd name="connsiteX22" fmla="*/ 2864969 w 3157264"/>
                <a:gd name="connsiteY22" fmla="*/ 1304599 h 1459908"/>
                <a:gd name="connsiteX23" fmla="*/ 2854878 w 3157264"/>
                <a:gd name="connsiteY23" fmla="*/ 1325721 h 1459908"/>
                <a:gd name="connsiteX24" fmla="*/ 2851094 w 3157264"/>
                <a:gd name="connsiteY24" fmla="*/ 1355540 h 1459908"/>
                <a:gd name="connsiteX25" fmla="*/ 2854878 w 3157264"/>
                <a:gd name="connsiteY25" fmla="*/ 1386602 h 1459908"/>
                <a:gd name="connsiteX26" fmla="*/ 2866230 w 3157264"/>
                <a:gd name="connsiteY26" fmla="*/ 1408966 h 1459908"/>
                <a:gd name="connsiteX27" fmla="*/ 2882628 w 3157264"/>
                <a:gd name="connsiteY27" fmla="*/ 1421391 h 1459908"/>
                <a:gd name="connsiteX28" fmla="*/ 2906594 w 3157264"/>
                <a:gd name="connsiteY28" fmla="*/ 1427603 h 1459908"/>
                <a:gd name="connsiteX29" fmla="*/ 2926775 w 3157264"/>
                <a:gd name="connsiteY29" fmla="*/ 1423876 h 1459908"/>
                <a:gd name="connsiteX30" fmla="*/ 2939389 w 3157264"/>
                <a:gd name="connsiteY30" fmla="*/ 1417664 h 1459908"/>
                <a:gd name="connsiteX31" fmla="*/ 2948218 w 3157264"/>
                <a:gd name="connsiteY31" fmla="*/ 1411451 h 1459908"/>
                <a:gd name="connsiteX32" fmla="*/ 2955786 w 3157264"/>
                <a:gd name="connsiteY32" fmla="*/ 1408966 h 1459908"/>
                <a:gd name="connsiteX33" fmla="*/ 2964616 w 3157264"/>
                <a:gd name="connsiteY33" fmla="*/ 1411451 h 1459908"/>
                <a:gd name="connsiteX34" fmla="*/ 2975968 w 3157264"/>
                <a:gd name="connsiteY34" fmla="*/ 1427603 h 1459908"/>
                <a:gd name="connsiteX35" fmla="*/ 2959570 w 3157264"/>
                <a:gd name="connsiteY35" fmla="*/ 1442513 h 1459908"/>
                <a:gd name="connsiteX36" fmla="*/ 2940650 w 3157264"/>
                <a:gd name="connsiteY36" fmla="*/ 1452453 h 1459908"/>
                <a:gd name="connsiteX37" fmla="*/ 2920468 w 3157264"/>
                <a:gd name="connsiteY37" fmla="*/ 1458665 h 1459908"/>
                <a:gd name="connsiteX38" fmla="*/ 2899025 w 3157264"/>
                <a:gd name="connsiteY38" fmla="*/ 1459908 h 1459908"/>
                <a:gd name="connsiteX39" fmla="*/ 2862446 w 3157264"/>
                <a:gd name="connsiteY39" fmla="*/ 1452453 h 1459908"/>
                <a:gd name="connsiteX40" fmla="*/ 2833435 w 3157264"/>
                <a:gd name="connsiteY40" fmla="*/ 1432573 h 1459908"/>
                <a:gd name="connsiteX41" fmla="*/ 2814515 w 3157264"/>
                <a:gd name="connsiteY41" fmla="*/ 1400269 h 1459908"/>
                <a:gd name="connsiteX42" fmla="*/ 2806947 w 3157264"/>
                <a:gd name="connsiteY42" fmla="*/ 1355540 h 1459908"/>
                <a:gd name="connsiteX43" fmla="*/ 2813254 w 3157264"/>
                <a:gd name="connsiteY43" fmla="*/ 1314539 h 1459908"/>
                <a:gd name="connsiteX44" fmla="*/ 2833435 w 3157264"/>
                <a:gd name="connsiteY44" fmla="*/ 1282234 h 1459908"/>
                <a:gd name="connsiteX45" fmla="*/ 2862446 w 3157264"/>
                <a:gd name="connsiteY45" fmla="*/ 1259870 h 1459908"/>
                <a:gd name="connsiteX46" fmla="*/ 2905332 w 3157264"/>
                <a:gd name="connsiteY46" fmla="*/ 1252415 h 1459908"/>
                <a:gd name="connsiteX47" fmla="*/ 2598214 w 3157264"/>
                <a:gd name="connsiteY47" fmla="*/ 1252415 h 1459908"/>
                <a:gd name="connsiteX48" fmla="*/ 2633342 w 3157264"/>
                <a:gd name="connsiteY48" fmla="*/ 1252415 h 1459908"/>
                <a:gd name="connsiteX49" fmla="*/ 2642124 w 3157264"/>
                <a:gd name="connsiteY49" fmla="*/ 1254894 h 1459908"/>
                <a:gd name="connsiteX50" fmla="*/ 2645888 w 3157264"/>
                <a:gd name="connsiteY50" fmla="*/ 1261090 h 1459908"/>
                <a:gd name="connsiteX51" fmla="*/ 2691052 w 3157264"/>
                <a:gd name="connsiteY51" fmla="*/ 1377581 h 1459908"/>
                <a:gd name="connsiteX52" fmla="*/ 2694816 w 3157264"/>
                <a:gd name="connsiteY52" fmla="*/ 1394931 h 1459908"/>
                <a:gd name="connsiteX53" fmla="*/ 2699834 w 3157264"/>
                <a:gd name="connsiteY53" fmla="*/ 1411041 h 1459908"/>
                <a:gd name="connsiteX54" fmla="*/ 2702343 w 3157264"/>
                <a:gd name="connsiteY54" fmla="*/ 1394931 h 1459908"/>
                <a:gd name="connsiteX55" fmla="*/ 2708616 w 3157264"/>
                <a:gd name="connsiteY55" fmla="*/ 1377581 h 1459908"/>
                <a:gd name="connsiteX56" fmla="*/ 2753780 w 3157264"/>
                <a:gd name="connsiteY56" fmla="*/ 1261090 h 1459908"/>
                <a:gd name="connsiteX57" fmla="*/ 2758799 w 3157264"/>
                <a:gd name="connsiteY57" fmla="*/ 1254894 h 1459908"/>
                <a:gd name="connsiteX58" fmla="*/ 2766326 w 3157264"/>
                <a:gd name="connsiteY58" fmla="*/ 1252415 h 1459908"/>
                <a:gd name="connsiteX59" fmla="*/ 2800199 w 3157264"/>
                <a:gd name="connsiteY59" fmla="*/ 1252415 h 1459908"/>
                <a:gd name="connsiteX60" fmla="*/ 2718653 w 3157264"/>
                <a:gd name="connsiteY60" fmla="*/ 1454416 h 1459908"/>
                <a:gd name="connsiteX61" fmla="*/ 2679761 w 3157264"/>
                <a:gd name="connsiteY61" fmla="*/ 1454416 h 1459908"/>
                <a:gd name="connsiteX62" fmla="*/ 3084161 w 3157264"/>
                <a:gd name="connsiteY62" fmla="*/ 1246920 h 1459908"/>
                <a:gd name="connsiteX63" fmla="*/ 3115137 w 3157264"/>
                <a:gd name="connsiteY63" fmla="*/ 1253096 h 1459908"/>
                <a:gd name="connsiteX64" fmla="*/ 3137439 w 3157264"/>
                <a:gd name="connsiteY64" fmla="*/ 1269152 h 1459908"/>
                <a:gd name="connsiteX65" fmla="*/ 3151069 w 3157264"/>
                <a:gd name="connsiteY65" fmla="*/ 1292619 h 1459908"/>
                <a:gd name="connsiteX66" fmla="*/ 3157264 w 3157264"/>
                <a:gd name="connsiteY66" fmla="*/ 1324732 h 1459908"/>
                <a:gd name="connsiteX67" fmla="*/ 3157264 w 3157264"/>
                <a:gd name="connsiteY67" fmla="*/ 1451950 h 1459908"/>
                <a:gd name="connsiteX68" fmla="*/ 3137439 w 3157264"/>
                <a:gd name="connsiteY68" fmla="*/ 1451950 h 1459908"/>
                <a:gd name="connsiteX69" fmla="*/ 3127527 w 3157264"/>
                <a:gd name="connsiteY69" fmla="*/ 1449479 h 1459908"/>
                <a:gd name="connsiteX70" fmla="*/ 3122571 w 3157264"/>
                <a:gd name="connsiteY70" fmla="*/ 1440834 h 1459908"/>
                <a:gd name="connsiteX71" fmla="*/ 3118854 w 3157264"/>
                <a:gd name="connsiteY71" fmla="*/ 1426012 h 1459908"/>
                <a:gd name="connsiteX72" fmla="*/ 3103986 w 3157264"/>
                <a:gd name="connsiteY72" fmla="*/ 1438363 h 1459908"/>
                <a:gd name="connsiteX73" fmla="*/ 3089117 w 3157264"/>
                <a:gd name="connsiteY73" fmla="*/ 1447009 h 1459908"/>
                <a:gd name="connsiteX74" fmla="*/ 3070532 w 3157264"/>
                <a:gd name="connsiteY74" fmla="*/ 1453185 h 1459908"/>
                <a:gd name="connsiteX75" fmla="*/ 3050707 w 3157264"/>
                <a:gd name="connsiteY75" fmla="*/ 1454420 h 1459908"/>
                <a:gd name="connsiteX76" fmla="*/ 3028405 w 3157264"/>
                <a:gd name="connsiteY76" fmla="*/ 1451950 h 1459908"/>
                <a:gd name="connsiteX77" fmla="*/ 3009819 w 3157264"/>
                <a:gd name="connsiteY77" fmla="*/ 1440834 h 1459908"/>
                <a:gd name="connsiteX78" fmla="*/ 2997429 w 3157264"/>
                <a:gd name="connsiteY78" fmla="*/ 1424777 h 1459908"/>
                <a:gd name="connsiteX79" fmla="*/ 2993712 w 3157264"/>
                <a:gd name="connsiteY79" fmla="*/ 1400075 h 1459908"/>
                <a:gd name="connsiteX80" fmla="*/ 2999907 w 3157264"/>
                <a:gd name="connsiteY80" fmla="*/ 1377843 h 1459908"/>
                <a:gd name="connsiteX81" fmla="*/ 3020971 w 3157264"/>
                <a:gd name="connsiteY81" fmla="*/ 1358081 h 1459908"/>
                <a:gd name="connsiteX82" fmla="*/ 3056903 w 3157264"/>
                <a:gd name="connsiteY82" fmla="*/ 1344494 h 1459908"/>
                <a:gd name="connsiteX83" fmla="*/ 3115137 w 3157264"/>
                <a:gd name="connsiteY83" fmla="*/ 1337084 h 1459908"/>
                <a:gd name="connsiteX84" fmla="*/ 3115137 w 3157264"/>
                <a:gd name="connsiteY84" fmla="*/ 1324732 h 1459908"/>
                <a:gd name="connsiteX85" fmla="*/ 3106464 w 3157264"/>
                <a:gd name="connsiteY85" fmla="*/ 1291384 h 1459908"/>
                <a:gd name="connsiteX86" fmla="*/ 3079205 w 3157264"/>
                <a:gd name="connsiteY86" fmla="*/ 1281503 h 1459908"/>
                <a:gd name="connsiteX87" fmla="*/ 3058142 w 3157264"/>
                <a:gd name="connsiteY87" fmla="*/ 1283974 h 1459908"/>
                <a:gd name="connsiteX88" fmla="*/ 3043273 w 3157264"/>
                <a:gd name="connsiteY88" fmla="*/ 1291384 h 1459908"/>
                <a:gd name="connsiteX89" fmla="*/ 3033361 w 3157264"/>
                <a:gd name="connsiteY89" fmla="*/ 1297560 h 1459908"/>
                <a:gd name="connsiteX90" fmla="*/ 3023449 w 3157264"/>
                <a:gd name="connsiteY90" fmla="*/ 1300030 h 1459908"/>
                <a:gd name="connsiteX91" fmla="*/ 3016015 w 3157264"/>
                <a:gd name="connsiteY91" fmla="*/ 1297560 h 1459908"/>
                <a:gd name="connsiteX92" fmla="*/ 3011058 w 3157264"/>
                <a:gd name="connsiteY92" fmla="*/ 1292619 h 1459908"/>
                <a:gd name="connsiteX93" fmla="*/ 3003624 w 3157264"/>
                <a:gd name="connsiteY93" fmla="*/ 1279033 h 1459908"/>
                <a:gd name="connsiteX94" fmla="*/ 3084161 w 3157264"/>
                <a:gd name="connsiteY94" fmla="*/ 1246920 h 1459908"/>
                <a:gd name="connsiteX95" fmla="*/ 73483 w 3157264"/>
                <a:gd name="connsiteY95" fmla="*/ 1189552 h 1459908"/>
                <a:gd name="connsiteX96" fmla="*/ 73483 w 3157264"/>
                <a:gd name="connsiteY96" fmla="*/ 1298840 h 1459908"/>
                <a:gd name="connsiteX97" fmla="*/ 115769 w 3157264"/>
                <a:gd name="connsiteY97" fmla="*/ 1298840 h 1459908"/>
                <a:gd name="connsiteX98" fmla="*/ 143131 w 3157264"/>
                <a:gd name="connsiteY98" fmla="*/ 1295115 h 1459908"/>
                <a:gd name="connsiteX99" fmla="*/ 163030 w 3157264"/>
                <a:gd name="connsiteY99" fmla="*/ 1283937 h 1459908"/>
                <a:gd name="connsiteX100" fmla="*/ 174224 w 3157264"/>
                <a:gd name="connsiteY100" fmla="*/ 1266551 h 1459908"/>
                <a:gd name="connsiteX101" fmla="*/ 179199 w 3157264"/>
                <a:gd name="connsiteY101" fmla="*/ 1242954 h 1459908"/>
                <a:gd name="connsiteX102" fmla="*/ 174224 w 3157264"/>
                <a:gd name="connsiteY102" fmla="*/ 1220600 h 1459908"/>
                <a:gd name="connsiteX103" fmla="*/ 163030 w 3157264"/>
                <a:gd name="connsiteY103" fmla="*/ 1203213 h 1459908"/>
                <a:gd name="connsiteX104" fmla="*/ 143131 w 3157264"/>
                <a:gd name="connsiteY104" fmla="*/ 1193278 h 1459908"/>
                <a:gd name="connsiteX105" fmla="*/ 115769 w 3157264"/>
                <a:gd name="connsiteY105" fmla="*/ 1189552 h 1459908"/>
                <a:gd name="connsiteX106" fmla="*/ 27466 w 3157264"/>
                <a:gd name="connsiteY106" fmla="*/ 1153537 h 1459908"/>
                <a:gd name="connsiteX107" fmla="*/ 115769 w 3157264"/>
                <a:gd name="connsiteY107" fmla="*/ 1153537 h 1459908"/>
                <a:gd name="connsiteX108" fmla="*/ 164274 w 3157264"/>
                <a:gd name="connsiteY108" fmla="*/ 1160988 h 1459908"/>
                <a:gd name="connsiteX109" fmla="*/ 197854 w 3157264"/>
                <a:gd name="connsiteY109" fmla="*/ 1178375 h 1459908"/>
                <a:gd name="connsiteX110" fmla="*/ 217754 w 3157264"/>
                <a:gd name="connsiteY110" fmla="*/ 1206939 h 1459908"/>
                <a:gd name="connsiteX111" fmla="*/ 223972 w 3157264"/>
                <a:gd name="connsiteY111" fmla="*/ 1242954 h 1459908"/>
                <a:gd name="connsiteX112" fmla="*/ 217754 w 3157264"/>
                <a:gd name="connsiteY112" fmla="*/ 1280212 h 1459908"/>
                <a:gd name="connsiteX113" fmla="*/ 196611 w 3157264"/>
                <a:gd name="connsiteY113" fmla="*/ 1308776 h 1459908"/>
                <a:gd name="connsiteX114" fmla="*/ 163030 w 3157264"/>
                <a:gd name="connsiteY114" fmla="*/ 1328646 h 1459908"/>
                <a:gd name="connsiteX115" fmla="*/ 115769 w 3157264"/>
                <a:gd name="connsiteY115" fmla="*/ 1334856 h 1459908"/>
                <a:gd name="connsiteX116" fmla="*/ 73483 w 3157264"/>
                <a:gd name="connsiteY116" fmla="*/ 1334856 h 1459908"/>
                <a:gd name="connsiteX117" fmla="*/ 73483 w 3157264"/>
                <a:gd name="connsiteY117" fmla="*/ 1437934 h 1459908"/>
                <a:gd name="connsiteX118" fmla="*/ 27466 w 3157264"/>
                <a:gd name="connsiteY118" fmla="*/ 1437934 h 1459908"/>
                <a:gd name="connsiteX119" fmla="*/ 468478 w 3157264"/>
                <a:gd name="connsiteY119" fmla="*/ 710958 h 1459908"/>
                <a:gd name="connsiteX120" fmla="*/ 433950 w 3157264"/>
                <a:gd name="connsiteY120" fmla="*/ 724625 h 1459908"/>
                <a:gd name="connsiteX121" fmla="*/ 415453 w 3157264"/>
                <a:gd name="connsiteY121" fmla="*/ 761900 h 1459908"/>
                <a:gd name="connsiteX122" fmla="*/ 515337 w 3157264"/>
                <a:gd name="connsiteY122" fmla="*/ 761900 h 1459908"/>
                <a:gd name="connsiteX123" fmla="*/ 512871 w 3157264"/>
                <a:gd name="connsiteY123" fmla="*/ 742020 h 1459908"/>
                <a:gd name="connsiteX124" fmla="*/ 503006 w 3157264"/>
                <a:gd name="connsiteY124" fmla="*/ 725868 h 1459908"/>
                <a:gd name="connsiteX125" fmla="*/ 489441 w 3157264"/>
                <a:gd name="connsiteY125" fmla="*/ 714686 h 1459908"/>
                <a:gd name="connsiteX126" fmla="*/ 468478 w 3157264"/>
                <a:gd name="connsiteY126" fmla="*/ 710958 h 1459908"/>
                <a:gd name="connsiteX127" fmla="*/ 468478 w 3157264"/>
                <a:gd name="connsiteY127" fmla="*/ 681139 h 1459908"/>
                <a:gd name="connsiteX128" fmla="*/ 501773 w 3157264"/>
                <a:gd name="connsiteY128" fmla="*/ 687351 h 1459908"/>
                <a:gd name="connsiteX129" fmla="*/ 528902 w 3157264"/>
                <a:gd name="connsiteY129" fmla="*/ 704746 h 1459908"/>
                <a:gd name="connsiteX130" fmla="*/ 547399 w 3157264"/>
                <a:gd name="connsiteY130" fmla="*/ 732080 h 1459908"/>
                <a:gd name="connsiteX131" fmla="*/ 553565 w 3157264"/>
                <a:gd name="connsiteY131" fmla="*/ 770597 h 1459908"/>
                <a:gd name="connsiteX132" fmla="*/ 551099 w 3157264"/>
                <a:gd name="connsiteY132" fmla="*/ 784264 h 1459908"/>
                <a:gd name="connsiteX133" fmla="*/ 543700 w 3157264"/>
                <a:gd name="connsiteY133" fmla="*/ 787991 h 1459908"/>
                <a:gd name="connsiteX134" fmla="*/ 415453 w 3157264"/>
                <a:gd name="connsiteY134" fmla="*/ 787991 h 1459908"/>
                <a:gd name="connsiteX135" fmla="*/ 420385 w 3157264"/>
                <a:gd name="connsiteY135" fmla="*/ 817811 h 1459908"/>
                <a:gd name="connsiteX136" fmla="*/ 432717 w 3157264"/>
                <a:gd name="connsiteY136" fmla="*/ 837690 h 1459908"/>
                <a:gd name="connsiteX137" fmla="*/ 451214 w 3157264"/>
                <a:gd name="connsiteY137" fmla="*/ 850115 h 1459908"/>
                <a:gd name="connsiteX138" fmla="*/ 474644 w 3157264"/>
                <a:gd name="connsiteY138" fmla="*/ 855085 h 1459908"/>
                <a:gd name="connsiteX139" fmla="*/ 495607 w 3157264"/>
                <a:gd name="connsiteY139" fmla="*/ 851357 h 1459908"/>
                <a:gd name="connsiteX140" fmla="*/ 511638 w 3157264"/>
                <a:gd name="connsiteY140" fmla="*/ 846388 h 1459908"/>
                <a:gd name="connsiteX141" fmla="*/ 522736 w 3157264"/>
                <a:gd name="connsiteY141" fmla="*/ 838933 h 1459908"/>
                <a:gd name="connsiteX142" fmla="*/ 530135 w 3157264"/>
                <a:gd name="connsiteY142" fmla="*/ 836448 h 1459908"/>
                <a:gd name="connsiteX143" fmla="*/ 538767 w 3157264"/>
                <a:gd name="connsiteY143" fmla="*/ 840175 h 1459908"/>
                <a:gd name="connsiteX144" fmla="*/ 551099 w 3157264"/>
                <a:gd name="connsiteY144" fmla="*/ 855085 h 1459908"/>
                <a:gd name="connsiteX145" fmla="*/ 533835 w 3157264"/>
                <a:gd name="connsiteY145" fmla="*/ 871237 h 1459908"/>
                <a:gd name="connsiteX146" fmla="*/ 514104 w 3157264"/>
                <a:gd name="connsiteY146" fmla="*/ 881177 h 1459908"/>
                <a:gd name="connsiteX147" fmla="*/ 491908 w 3157264"/>
                <a:gd name="connsiteY147" fmla="*/ 886147 h 1459908"/>
                <a:gd name="connsiteX148" fmla="*/ 470944 w 3157264"/>
                <a:gd name="connsiteY148" fmla="*/ 888632 h 1459908"/>
                <a:gd name="connsiteX149" fmla="*/ 431484 w 3157264"/>
                <a:gd name="connsiteY149" fmla="*/ 881177 h 1459908"/>
                <a:gd name="connsiteX150" fmla="*/ 400655 w 3157264"/>
                <a:gd name="connsiteY150" fmla="*/ 860055 h 1459908"/>
                <a:gd name="connsiteX151" fmla="*/ 380925 w 3157264"/>
                <a:gd name="connsiteY151" fmla="*/ 826508 h 1459908"/>
                <a:gd name="connsiteX152" fmla="*/ 373526 w 3157264"/>
                <a:gd name="connsiteY152" fmla="*/ 780537 h 1459908"/>
                <a:gd name="connsiteX153" fmla="*/ 379692 w 3157264"/>
                <a:gd name="connsiteY153" fmla="*/ 740778 h 1459908"/>
                <a:gd name="connsiteX154" fmla="*/ 398189 w 3157264"/>
                <a:gd name="connsiteY154" fmla="*/ 709716 h 1459908"/>
                <a:gd name="connsiteX155" fmla="*/ 429017 w 3157264"/>
                <a:gd name="connsiteY155" fmla="*/ 688594 h 1459908"/>
                <a:gd name="connsiteX156" fmla="*/ 468478 w 3157264"/>
                <a:gd name="connsiteY156" fmla="*/ 681139 h 1459908"/>
                <a:gd name="connsiteX157" fmla="*/ 51655 w 3157264"/>
                <a:gd name="connsiteY157" fmla="*/ 620710 h 1459908"/>
                <a:gd name="connsiteX158" fmla="*/ 74333 w 3157264"/>
                <a:gd name="connsiteY158" fmla="*/ 620710 h 1459908"/>
                <a:gd name="connsiteX159" fmla="*/ 74333 w 3157264"/>
                <a:gd name="connsiteY159" fmla="*/ 686450 h 1459908"/>
                <a:gd name="connsiteX160" fmla="*/ 131028 w 3157264"/>
                <a:gd name="connsiteY160" fmla="*/ 686450 h 1459908"/>
                <a:gd name="connsiteX161" fmla="*/ 131028 w 3157264"/>
                <a:gd name="connsiteY161" fmla="*/ 717459 h 1459908"/>
                <a:gd name="connsiteX162" fmla="*/ 74333 w 3157264"/>
                <a:gd name="connsiteY162" fmla="*/ 717459 h 1459908"/>
                <a:gd name="connsiteX163" fmla="*/ 74333 w 3157264"/>
                <a:gd name="connsiteY163" fmla="*/ 831573 h 1459908"/>
                <a:gd name="connsiteX164" fmla="*/ 79372 w 3157264"/>
                <a:gd name="connsiteY164" fmla="*/ 847698 h 1459908"/>
                <a:gd name="connsiteX165" fmla="*/ 94491 w 3157264"/>
                <a:gd name="connsiteY165" fmla="*/ 853900 h 1459908"/>
                <a:gd name="connsiteX166" fmla="*/ 102050 w 3157264"/>
                <a:gd name="connsiteY166" fmla="*/ 852660 h 1459908"/>
                <a:gd name="connsiteX167" fmla="*/ 108350 w 3157264"/>
                <a:gd name="connsiteY167" fmla="*/ 848939 h 1459908"/>
                <a:gd name="connsiteX168" fmla="*/ 113389 w 3157264"/>
                <a:gd name="connsiteY168" fmla="*/ 846458 h 1459908"/>
                <a:gd name="connsiteX169" fmla="*/ 117169 w 3157264"/>
                <a:gd name="connsiteY169" fmla="*/ 846458 h 1459908"/>
                <a:gd name="connsiteX170" fmla="*/ 122208 w 3157264"/>
                <a:gd name="connsiteY170" fmla="*/ 848939 h 1459908"/>
                <a:gd name="connsiteX171" fmla="*/ 136067 w 3157264"/>
                <a:gd name="connsiteY171" fmla="*/ 870025 h 1459908"/>
                <a:gd name="connsiteX172" fmla="*/ 112129 w 3157264"/>
                <a:gd name="connsiteY172" fmla="*/ 883669 h 1459908"/>
                <a:gd name="connsiteX173" fmla="*/ 84412 w 3157264"/>
                <a:gd name="connsiteY173" fmla="*/ 888631 h 1459908"/>
                <a:gd name="connsiteX174" fmla="*/ 44096 w 3157264"/>
                <a:gd name="connsiteY174" fmla="*/ 873746 h 1459908"/>
                <a:gd name="connsiteX175" fmla="*/ 31497 w 3157264"/>
                <a:gd name="connsiteY175" fmla="*/ 834054 h 1459908"/>
                <a:gd name="connsiteX176" fmla="*/ 31497 w 3157264"/>
                <a:gd name="connsiteY176" fmla="*/ 717459 h 1459908"/>
                <a:gd name="connsiteX177" fmla="*/ 8819 w 3157264"/>
                <a:gd name="connsiteY177" fmla="*/ 717459 h 1459908"/>
                <a:gd name="connsiteX178" fmla="*/ 2520 w 3157264"/>
                <a:gd name="connsiteY178" fmla="*/ 714978 h 1459908"/>
                <a:gd name="connsiteX179" fmla="*/ 0 w 3157264"/>
                <a:gd name="connsiteY179" fmla="*/ 708776 h 1459908"/>
                <a:gd name="connsiteX180" fmla="*/ 0 w 3157264"/>
                <a:gd name="connsiteY180" fmla="*/ 691411 h 1459908"/>
                <a:gd name="connsiteX181" fmla="*/ 32757 w 3157264"/>
                <a:gd name="connsiteY181" fmla="*/ 686450 h 1459908"/>
                <a:gd name="connsiteX182" fmla="*/ 42836 w 3157264"/>
                <a:gd name="connsiteY182" fmla="*/ 628152 h 1459908"/>
                <a:gd name="connsiteX183" fmla="*/ 45356 w 3157264"/>
                <a:gd name="connsiteY183" fmla="*/ 623191 h 1459908"/>
                <a:gd name="connsiteX184" fmla="*/ 51655 w 3157264"/>
                <a:gd name="connsiteY184" fmla="*/ 620710 h 1459908"/>
                <a:gd name="connsiteX185" fmla="*/ 164789 w 3157264"/>
                <a:gd name="connsiteY185" fmla="*/ 593250 h 1459908"/>
                <a:gd name="connsiteX186" fmla="*/ 207785 w 3157264"/>
                <a:gd name="connsiteY186" fmla="*/ 593250 h 1459908"/>
                <a:gd name="connsiteX187" fmla="*/ 207785 w 3157264"/>
                <a:gd name="connsiteY187" fmla="*/ 708883 h 1459908"/>
                <a:gd name="connsiteX188" fmla="*/ 235606 w 3157264"/>
                <a:gd name="connsiteY188" fmla="*/ 688773 h 1459908"/>
                <a:gd name="connsiteX189" fmla="*/ 269750 w 3157264"/>
                <a:gd name="connsiteY189" fmla="*/ 682489 h 1459908"/>
                <a:gd name="connsiteX190" fmla="*/ 300100 w 3157264"/>
                <a:gd name="connsiteY190" fmla="*/ 687516 h 1459908"/>
                <a:gd name="connsiteX191" fmla="*/ 321598 w 3157264"/>
                <a:gd name="connsiteY191" fmla="*/ 702599 h 1459908"/>
                <a:gd name="connsiteX192" fmla="*/ 334244 w 3157264"/>
                <a:gd name="connsiteY192" fmla="*/ 727736 h 1459908"/>
                <a:gd name="connsiteX193" fmla="*/ 339302 w 3157264"/>
                <a:gd name="connsiteY193" fmla="*/ 759158 h 1459908"/>
                <a:gd name="connsiteX194" fmla="*/ 339302 w 3157264"/>
                <a:gd name="connsiteY194" fmla="*/ 888617 h 1459908"/>
                <a:gd name="connsiteX195" fmla="*/ 296306 w 3157264"/>
                <a:gd name="connsiteY195" fmla="*/ 888617 h 1459908"/>
                <a:gd name="connsiteX196" fmla="*/ 296306 w 3157264"/>
                <a:gd name="connsiteY196" fmla="*/ 759158 h 1459908"/>
                <a:gd name="connsiteX197" fmla="*/ 286190 w 3157264"/>
                <a:gd name="connsiteY197" fmla="*/ 727736 h 1459908"/>
                <a:gd name="connsiteX198" fmla="*/ 257104 w 3157264"/>
                <a:gd name="connsiteY198" fmla="*/ 716424 h 1459908"/>
                <a:gd name="connsiteX199" fmla="*/ 230548 w 3157264"/>
                <a:gd name="connsiteY199" fmla="*/ 722709 h 1459908"/>
                <a:gd name="connsiteX200" fmla="*/ 207785 w 3157264"/>
                <a:gd name="connsiteY200" fmla="*/ 740305 h 1459908"/>
                <a:gd name="connsiteX201" fmla="*/ 207785 w 3157264"/>
                <a:gd name="connsiteY201" fmla="*/ 888617 h 1459908"/>
                <a:gd name="connsiteX202" fmla="*/ 164789 w 3157264"/>
                <a:gd name="connsiteY202" fmla="*/ 888617 h 1459908"/>
                <a:gd name="connsiteX203" fmla="*/ 1946356 w 3157264"/>
                <a:gd name="connsiteY203" fmla="*/ 205225 h 1459908"/>
                <a:gd name="connsiteX204" fmla="*/ 1906707 w 3157264"/>
                <a:gd name="connsiteY204" fmla="*/ 207695 h 1459908"/>
                <a:gd name="connsiteX205" fmla="*/ 1881926 w 3157264"/>
                <a:gd name="connsiteY205" fmla="*/ 215106 h 1459908"/>
                <a:gd name="connsiteX206" fmla="*/ 1868297 w 3157264"/>
                <a:gd name="connsiteY206" fmla="*/ 226222 h 1459908"/>
                <a:gd name="connsiteX207" fmla="*/ 1863341 w 3157264"/>
                <a:gd name="connsiteY207" fmla="*/ 239809 h 1459908"/>
                <a:gd name="connsiteX208" fmla="*/ 1867058 w 3157264"/>
                <a:gd name="connsiteY208" fmla="*/ 252160 h 1459908"/>
                <a:gd name="connsiteX209" fmla="*/ 1872014 w 3157264"/>
                <a:gd name="connsiteY209" fmla="*/ 259570 h 1459908"/>
                <a:gd name="connsiteX210" fmla="*/ 1881926 w 3157264"/>
                <a:gd name="connsiteY210" fmla="*/ 264511 h 1459908"/>
                <a:gd name="connsiteX211" fmla="*/ 1894317 w 3157264"/>
                <a:gd name="connsiteY211" fmla="*/ 265746 h 1459908"/>
                <a:gd name="connsiteX212" fmla="*/ 1922814 w 3157264"/>
                <a:gd name="connsiteY212" fmla="*/ 259570 h 1459908"/>
                <a:gd name="connsiteX213" fmla="*/ 1946356 w 3157264"/>
                <a:gd name="connsiteY213" fmla="*/ 242279 h 1459908"/>
                <a:gd name="connsiteX214" fmla="*/ 592804 w 3157264"/>
                <a:gd name="connsiteY214" fmla="*/ 190359 h 1459908"/>
                <a:gd name="connsiteX215" fmla="*/ 556209 w 3157264"/>
                <a:gd name="connsiteY215" fmla="*/ 204026 h 1459908"/>
                <a:gd name="connsiteX216" fmla="*/ 538542 w 3157264"/>
                <a:gd name="connsiteY216" fmla="*/ 240058 h 1459908"/>
                <a:gd name="connsiteX217" fmla="*/ 639495 w 3157264"/>
                <a:gd name="connsiteY217" fmla="*/ 240058 h 1459908"/>
                <a:gd name="connsiteX218" fmla="*/ 636971 w 3157264"/>
                <a:gd name="connsiteY218" fmla="*/ 220178 h 1459908"/>
                <a:gd name="connsiteX219" fmla="*/ 628138 w 3157264"/>
                <a:gd name="connsiteY219" fmla="*/ 204026 h 1459908"/>
                <a:gd name="connsiteX220" fmla="*/ 612995 w 3157264"/>
                <a:gd name="connsiteY220" fmla="*/ 194086 h 1459908"/>
                <a:gd name="connsiteX221" fmla="*/ 592804 w 3157264"/>
                <a:gd name="connsiteY221" fmla="*/ 190359 h 1459908"/>
                <a:gd name="connsiteX222" fmla="*/ 592804 w 3157264"/>
                <a:gd name="connsiteY222" fmla="*/ 159297 h 1459908"/>
                <a:gd name="connsiteX223" fmla="*/ 626876 w 3157264"/>
                <a:gd name="connsiteY223" fmla="*/ 165509 h 1459908"/>
                <a:gd name="connsiteX224" fmla="*/ 654638 w 3157264"/>
                <a:gd name="connsiteY224" fmla="*/ 182904 h 1459908"/>
                <a:gd name="connsiteX225" fmla="*/ 672305 w 3157264"/>
                <a:gd name="connsiteY225" fmla="*/ 211481 h 1459908"/>
                <a:gd name="connsiteX226" fmla="*/ 679876 w 3157264"/>
                <a:gd name="connsiteY226" fmla="*/ 249997 h 1459908"/>
                <a:gd name="connsiteX227" fmla="*/ 677352 w 3157264"/>
                <a:gd name="connsiteY227" fmla="*/ 262422 h 1459908"/>
                <a:gd name="connsiteX228" fmla="*/ 668519 w 3157264"/>
                <a:gd name="connsiteY228" fmla="*/ 266149 h 1459908"/>
                <a:gd name="connsiteX229" fmla="*/ 537280 w 3157264"/>
                <a:gd name="connsiteY229" fmla="*/ 266149 h 1459908"/>
                <a:gd name="connsiteX230" fmla="*/ 542328 w 3157264"/>
                <a:gd name="connsiteY230" fmla="*/ 295969 h 1459908"/>
                <a:gd name="connsiteX231" fmla="*/ 554947 w 3157264"/>
                <a:gd name="connsiteY231" fmla="*/ 317091 h 1459908"/>
                <a:gd name="connsiteX232" fmla="*/ 573875 w 3157264"/>
                <a:gd name="connsiteY232" fmla="*/ 329515 h 1459908"/>
                <a:gd name="connsiteX233" fmla="*/ 597852 w 3157264"/>
                <a:gd name="connsiteY233" fmla="*/ 333243 h 1459908"/>
                <a:gd name="connsiteX234" fmla="*/ 619304 w 3157264"/>
                <a:gd name="connsiteY234" fmla="*/ 330758 h 1459908"/>
                <a:gd name="connsiteX235" fmla="*/ 635709 w 3157264"/>
                <a:gd name="connsiteY235" fmla="*/ 324546 h 1459908"/>
                <a:gd name="connsiteX236" fmla="*/ 647066 w 3157264"/>
                <a:gd name="connsiteY236" fmla="*/ 317091 h 1459908"/>
                <a:gd name="connsiteX237" fmla="*/ 655900 w 3157264"/>
                <a:gd name="connsiteY237" fmla="*/ 315848 h 1459908"/>
                <a:gd name="connsiteX238" fmla="*/ 663471 w 3157264"/>
                <a:gd name="connsiteY238" fmla="*/ 318333 h 1459908"/>
                <a:gd name="connsiteX239" fmla="*/ 676090 w 3157264"/>
                <a:gd name="connsiteY239" fmla="*/ 334485 h 1459908"/>
                <a:gd name="connsiteX240" fmla="*/ 659686 w 3157264"/>
                <a:gd name="connsiteY240" fmla="*/ 349395 h 1459908"/>
                <a:gd name="connsiteX241" fmla="*/ 638233 w 3157264"/>
                <a:gd name="connsiteY241" fmla="*/ 359335 h 1459908"/>
                <a:gd name="connsiteX242" fmla="*/ 615519 w 3157264"/>
                <a:gd name="connsiteY242" fmla="*/ 364305 h 1459908"/>
                <a:gd name="connsiteX243" fmla="*/ 594066 w 3157264"/>
                <a:gd name="connsiteY243" fmla="*/ 366790 h 1459908"/>
                <a:gd name="connsiteX244" fmla="*/ 553685 w 3157264"/>
                <a:gd name="connsiteY244" fmla="*/ 359335 h 1459908"/>
                <a:gd name="connsiteX245" fmla="*/ 523399 w 3157264"/>
                <a:gd name="connsiteY245" fmla="*/ 338213 h 1459908"/>
                <a:gd name="connsiteX246" fmla="*/ 501946 w 3157264"/>
                <a:gd name="connsiteY246" fmla="*/ 304666 h 1459908"/>
                <a:gd name="connsiteX247" fmla="*/ 494375 w 3157264"/>
                <a:gd name="connsiteY247" fmla="*/ 258695 h 1459908"/>
                <a:gd name="connsiteX248" fmla="*/ 501946 w 3157264"/>
                <a:gd name="connsiteY248" fmla="*/ 218936 h 1459908"/>
                <a:gd name="connsiteX249" fmla="*/ 520875 w 3157264"/>
                <a:gd name="connsiteY249" fmla="*/ 187874 h 1459908"/>
                <a:gd name="connsiteX250" fmla="*/ 551161 w 3157264"/>
                <a:gd name="connsiteY250" fmla="*/ 166752 h 1459908"/>
                <a:gd name="connsiteX251" fmla="*/ 592804 w 3157264"/>
                <a:gd name="connsiteY251" fmla="*/ 159297 h 1459908"/>
                <a:gd name="connsiteX252" fmla="*/ 2018435 w 3157264"/>
                <a:gd name="connsiteY252" fmla="*/ 93378 h 1459908"/>
                <a:gd name="connsiteX253" fmla="*/ 2059478 w 3157264"/>
                <a:gd name="connsiteY253" fmla="*/ 93378 h 1459908"/>
                <a:gd name="connsiteX254" fmla="*/ 2065696 w 3157264"/>
                <a:gd name="connsiteY254" fmla="*/ 93378 h 1459908"/>
                <a:gd name="connsiteX255" fmla="*/ 2070671 w 3157264"/>
                <a:gd name="connsiteY255" fmla="*/ 98397 h 1459908"/>
                <a:gd name="connsiteX256" fmla="*/ 2116689 w 3157264"/>
                <a:gd name="connsiteY256" fmla="*/ 169908 h 1459908"/>
                <a:gd name="connsiteX257" fmla="*/ 2121663 w 3157264"/>
                <a:gd name="connsiteY257" fmla="*/ 157362 h 1459908"/>
                <a:gd name="connsiteX258" fmla="*/ 2160218 w 3157264"/>
                <a:gd name="connsiteY258" fmla="*/ 99651 h 1459908"/>
                <a:gd name="connsiteX259" fmla="*/ 2170168 w 3157264"/>
                <a:gd name="connsiteY259" fmla="*/ 93378 h 1459908"/>
                <a:gd name="connsiteX260" fmla="*/ 2208723 w 3157264"/>
                <a:gd name="connsiteY260" fmla="*/ 93378 h 1459908"/>
                <a:gd name="connsiteX261" fmla="*/ 2142806 w 3157264"/>
                <a:gd name="connsiteY261" fmla="*/ 189982 h 1459908"/>
                <a:gd name="connsiteX262" fmla="*/ 2212454 w 3157264"/>
                <a:gd name="connsiteY262" fmla="*/ 295367 h 1459908"/>
                <a:gd name="connsiteX263" fmla="*/ 2171412 w 3157264"/>
                <a:gd name="connsiteY263" fmla="*/ 295367 h 1459908"/>
                <a:gd name="connsiteX264" fmla="*/ 2163950 w 3157264"/>
                <a:gd name="connsiteY264" fmla="*/ 292858 h 1459908"/>
                <a:gd name="connsiteX265" fmla="*/ 2158975 w 3157264"/>
                <a:gd name="connsiteY265" fmla="*/ 287840 h 1459908"/>
                <a:gd name="connsiteX266" fmla="*/ 2112957 w 3157264"/>
                <a:gd name="connsiteY266" fmla="*/ 212564 h 1459908"/>
                <a:gd name="connsiteX267" fmla="*/ 2106739 w 3157264"/>
                <a:gd name="connsiteY267" fmla="*/ 223856 h 1459908"/>
                <a:gd name="connsiteX268" fmla="*/ 2065696 w 3157264"/>
                <a:gd name="connsiteY268" fmla="*/ 287840 h 1459908"/>
                <a:gd name="connsiteX269" fmla="*/ 2060722 w 3157264"/>
                <a:gd name="connsiteY269" fmla="*/ 292858 h 1459908"/>
                <a:gd name="connsiteX270" fmla="*/ 2054503 w 3157264"/>
                <a:gd name="connsiteY270" fmla="*/ 295367 h 1459908"/>
                <a:gd name="connsiteX271" fmla="*/ 2015948 w 3157264"/>
                <a:gd name="connsiteY271" fmla="*/ 295367 h 1459908"/>
                <a:gd name="connsiteX272" fmla="*/ 2085596 w 3157264"/>
                <a:gd name="connsiteY272" fmla="*/ 191236 h 1459908"/>
                <a:gd name="connsiteX273" fmla="*/ 2243384 w 3157264"/>
                <a:gd name="connsiteY273" fmla="*/ 90436 h 1459908"/>
                <a:gd name="connsiteX274" fmla="*/ 2287093 w 3157264"/>
                <a:gd name="connsiteY274" fmla="*/ 90436 h 1459908"/>
                <a:gd name="connsiteX275" fmla="*/ 2287093 w 3157264"/>
                <a:gd name="connsiteY275" fmla="*/ 289890 h 1459908"/>
                <a:gd name="connsiteX276" fmla="*/ 2243384 w 3157264"/>
                <a:gd name="connsiteY276" fmla="*/ 289890 h 1459908"/>
                <a:gd name="connsiteX277" fmla="*/ 2402077 w 3157264"/>
                <a:gd name="connsiteY277" fmla="*/ 87889 h 1459908"/>
                <a:gd name="connsiteX278" fmla="*/ 2439466 w 3157264"/>
                <a:gd name="connsiteY278" fmla="*/ 95300 h 1459908"/>
                <a:gd name="connsiteX279" fmla="*/ 2466885 w 3157264"/>
                <a:gd name="connsiteY279" fmla="*/ 112591 h 1459908"/>
                <a:gd name="connsiteX280" fmla="*/ 2458161 w 3157264"/>
                <a:gd name="connsiteY280" fmla="*/ 128648 h 1459908"/>
                <a:gd name="connsiteX281" fmla="*/ 2454422 w 3157264"/>
                <a:gd name="connsiteY281" fmla="*/ 132353 h 1459908"/>
                <a:gd name="connsiteX282" fmla="*/ 2449437 w 3157264"/>
                <a:gd name="connsiteY282" fmla="*/ 133588 h 1459908"/>
                <a:gd name="connsiteX283" fmla="*/ 2441959 w 3157264"/>
                <a:gd name="connsiteY283" fmla="*/ 131118 h 1459908"/>
                <a:gd name="connsiteX284" fmla="*/ 2433235 w 3157264"/>
                <a:gd name="connsiteY284" fmla="*/ 127413 h 1459908"/>
                <a:gd name="connsiteX285" fmla="*/ 2420772 w 3157264"/>
                <a:gd name="connsiteY285" fmla="*/ 121237 h 1459908"/>
                <a:gd name="connsiteX286" fmla="*/ 2403323 w 3157264"/>
                <a:gd name="connsiteY286" fmla="*/ 120002 h 1459908"/>
                <a:gd name="connsiteX287" fmla="*/ 2388368 w 3157264"/>
                <a:gd name="connsiteY287" fmla="*/ 121237 h 1459908"/>
                <a:gd name="connsiteX288" fmla="*/ 2378397 w 3157264"/>
                <a:gd name="connsiteY288" fmla="*/ 127413 h 1459908"/>
                <a:gd name="connsiteX289" fmla="*/ 2370919 w 3157264"/>
                <a:gd name="connsiteY289" fmla="*/ 136059 h 1459908"/>
                <a:gd name="connsiteX290" fmla="*/ 2369673 w 3157264"/>
                <a:gd name="connsiteY290" fmla="*/ 144704 h 1459908"/>
                <a:gd name="connsiteX291" fmla="*/ 2373412 w 3157264"/>
                <a:gd name="connsiteY291" fmla="*/ 157056 h 1459908"/>
                <a:gd name="connsiteX292" fmla="*/ 2384629 w 3157264"/>
                <a:gd name="connsiteY292" fmla="*/ 164466 h 1459908"/>
                <a:gd name="connsiteX293" fmla="*/ 2400831 w 3157264"/>
                <a:gd name="connsiteY293" fmla="*/ 170642 h 1459908"/>
                <a:gd name="connsiteX294" fmla="*/ 2419525 w 3157264"/>
                <a:gd name="connsiteY294" fmla="*/ 176818 h 1459908"/>
                <a:gd name="connsiteX295" fmla="*/ 2438220 w 3157264"/>
                <a:gd name="connsiteY295" fmla="*/ 184228 h 1459908"/>
                <a:gd name="connsiteX296" fmla="*/ 2454422 w 3157264"/>
                <a:gd name="connsiteY296" fmla="*/ 194109 h 1459908"/>
                <a:gd name="connsiteX297" fmla="*/ 2465638 w 3157264"/>
                <a:gd name="connsiteY297" fmla="*/ 208931 h 1459908"/>
                <a:gd name="connsiteX298" fmla="*/ 2470624 w 3157264"/>
                <a:gd name="connsiteY298" fmla="*/ 229928 h 1459908"/>
                <a:gd name="connsiteX299" fmla="*/ 2464392 w 3157264"/>
                <a:gd name="connsiteY299" fmla="*/ 255865 h 1459908"/>
                <a:gd name="connsiteX300" fmla="*/ 2450683 w 3157264"/>
                <a:gd name="connsiteY300" fmla="*/ 276862 h 1459908"/>
                <a:gd name="connsiteX301" fmla="*/ 2425757 w 3157264"/>
                <a:gd name="connsiteY301" fmla="*/ 290448 h 1459908"/>
                <a:gd name="connsiteX302" fmla="*/ 2392107 w 3157264"/>
                <a:gd name="connsiteY302" fmla="*/ 295389 h 1459908"/>
                <a:gd name="connsiteX303" fmla="*/ 2370919 w 3157264"/>
                <a:gd name="connsiteY303" fmla="*/ 292919 h 1459908"/>
                <a:gd name="connsiteX304" fmla="*/ 2353471 w 3157264"/>
                <a:gd name="connsiteY304" fmla="*/ 287978 h 1459908"/>
                <a:gd name="connsiteX305" fmla="*/ 2336023 w 3157264"/>
                <a:gd name="connsiteY305" fmla="*/ 280567 h 1459908"/>
                <a:gd name="connsiteX306" fmla="*/ 2323560 w 3157264"/>
                <a:gd name="connsiteY306" fmla="*/ 270687 h 1459908"/>
                <a:gd name="connsiteX307" fmla="*/ 2333530 w 3157264"/>
                <a:gd name="connsiteY307" fmla="*/ 254630 h 1459908"/>
                <a:gd name="connsiteX308" fmla="*/ 2337269 w 3157264"/>
                <a:gd name="connsiteY308" fmla="*/ 249690 h 1459908"/>
                <a:gd name="connsiteX309" fmla="*/ 2343501 w 3157264"/>
                <a:gd name="connsiteY309" fmla="*/ 248454 h 1459908"/>
                <a:gd name="connsiteX310" fmla="*/ 2352225 w 3157264"/>
                <a:gd name="connsiteY310" fmla="*/ 250925 h 1459908"/>
                <a:gd name="connsiteX311" fmla="*/ 2360949 w 3157264"/>
                <a:gd name="connsiteY311" fmla="*/ 257100 h 1459908"/>
                <a:gd name="connsiteX312" fmla="*/ 2374658 w 3157264"/>
                <a:gd name="connsiteY312" fmla="*/ 262041 h 1459908"/>
                <a:gd name="connsiteX313" fmla="*/ 2394599 w 3157264"/>
                <a:gd name="connsiteY313" fmla="*/ 265746 h 1459908"/>
                <a:gd name="connsiteX314" fmla="*/ 2410801 w 3157264"/>
                <a:gd name="connsiteY314" fmla="*/ 263276 h 1459908"/>
                <a:gd name="connsiteX315" fmla="*/ 2422018 w 3157264"/>
                <a:gd name="connsiteY315" fmla="*/ 257100 h 1459908"/>
                <a:gd name="connsiteX316" fmla="*/ 2428249 w 3157264"/>
                <a:gd name="connsiteY316" fmla="*/ 248454 h 1459908"/>
                <a:gd name="connsiteX317" fmla="*/ 2430742 w 3157264"/>
                <a:gd name="connsiteY317" fmla="*/ 237338 h 1459908"/>
                <a:gd name="connsiteX318" fmla="*/ 2425757 w 3157264"/>
                <a:gd name="connsiteY318" fmla="*/ 224987 h 1459908"/>
                <a:gd name="connsiteX319" fmla="*/ 2414540 w 3157264"/>
                <a:gd name="connsiteY319" fmla="*/ 216341 h 1459908"/>
                <a:gd name="connsiteX320" fmla="*/ 2398338 w 3157264"/>
                <a:gd name="connsiteY320" fmla="*/ 210166 h 1459908"/>
                <a:gd name="connsiteX321" fmla="*/ 2379644 w 3157264"/>
                <a:gd name="connsiteY321" fmla="*/ 203990 h 1459908"/>
                <a:gd name="connsiteX322" fmla="*/ 2360949 w 3157264"/>
                <a:gd name="connsiteY322" fmla="*/ 196579 h 1459908"/>
                <a:gd name="connsiteX323" fmla="*/ 2344747 w 3157264"/>
                <a:gd name="connsiteY323" fmla="*/ 185463 h 1459908"/>
                <a:gd name="connsiteX324" fmla="*/ 2333530 w 3157264"/>
                <a:gd name="connsiteY324" fmla="*/ 170642 h 1459908"/>
                <a:gd name="connsiteX325" fmla="*/ 2328545 w 3157264"/>
                <a:gd name="connsiteY325" fmla="*/ 148410 h 1459908"/>
                <a:gd name="connsiteX326" fmla="*/ 2333530 w 3157264"/>
                <a:gd name="connsiteY326" fmla="*/ 126178 h 1459908"/>
                <a:gd name="connsiteX327" fmla="*/ 2347240 w 3157264"/>
                <a:gd name="connsiteY327" fmla="*/ 106416 h 1459908"/>
                <a:gd name="connsiteX328" fmla="*/ 2370919 w 3157264"/>
                <a:gd name="connsiteY328" fmla="*/ 94065 h 1459908"/>
                <a:gd name="connsiteX329" fmla="*/ 2402077 w 3157264"/>
                <a:gd name="connsiteY329" fmla="*/ 87889 h 1459908"/>
                <a:gd name="connsiteX330" fmla="*/ 1915380 w 3157264"/>
                <a:gd name="connsiteY330" fmla="*/ 87889 h 1459908"/>
                <a:gd name="connsiteX331" fmla="*/ 1945117 w 3157264"/>
                <a:gd name="connsiteY331" fmla="*/ 94065 h 1459908"/>
                <a:gd name="connsiteX332" fmla="*/ 1967419 w 3157264"/>
                <a:gd name="connsiteY332" fmla="*/ 110121 h 1459908"/>
                <a:gd name="connsiteX333" fmla="*/ 1982288 w 3157264"/>
                <a:gd name="connsiteY333" fmla="*/ 133588 h 1459908"/>
                <a:gd name="connsiteX334" fmla="*/ 1987244 w 3157264"/>
                <a:gd name="connsiteY334" fmla="*/ 164466 h 1459908"/>
                <a:gd name="connsiteX335" fmla="*/ 1987244 w 3157264"/>
                <a:gd name="connsiteY335" fmla="*/ 291684 h 1459908"/>
                <a:gd name="connsiteX336" fmla="*/ 1967419 w 3157264"/>
                <a:gd name="connsiteY336" fmla="*/ 291684 h 1459908"/>
                <a:gd name="connsiteX337" fmla="*/ 1958746 w 3157264"/>
                <a:gd name="connsiteY337" fmla="*/ 290448 h 1459908"/>
                <a:gd name="connsiteX338" fmla="*/ 1953790 w 3157264"/>
                <a:gd name="connsiteY338" fmla="*/ 283038 h 1459908"/>
                <a:gd name="connsiteX339" fmla="*/ 1948834 w 3157264"/>
                <a:gd name="connsiteY339" fmla="*/ 265746 h 1459908"/>
                <a:gd name="connsiteX340" fmla="*/ 1933966 w 3157264"/>
                <a:gd name="connsiteY340" fmla="*/ 279332 h 1459908"/>
                <a:gd name="connsiteX341" fmla="*/ 1919097 w 3157264"/>
                <a:gd name="connsiteY341" fmla="*/ 287978 h 1459908"/>
                <a:gd name="connsiteX342" fmla="*/ 1901751 w 3157264"/>
                <a:gd name="connsiteY342" fmla="*/ 292919 h 1459908"/>
                <a:gd name="connsiteX343" fmla="*/ 1881926 w 3157264"/>
                <a:gd name="connsiteY343" fmla="*/ 295389 h 1459908"/>
                <a:gd name="connsiteX344" fmla="*/ 1858385 w 3157264"/>
                <a:gd name="connsiteY344" fmla="*/ 291684 h 1459908"/>
                <a:gd name="connsiteX345" fmla="*/ 1841038 w 3157264"/>
                <a:gd name="connsiteY345" fmla="*/ 281803 h 1459908"/>
                <a:gd name="connsiteX346" fmla="*/ 1828648 w 3157264"/>
                <a:gd name="connsiteY346" fmla="*/ 265746 h 1459908"/>
                <a:gd name="connsiteX347" fmla="*/ 1823692 w 3157264"/>
                <a:gd name="connsiteY347" fmla="*/ 241044 h 1459908"/>
                <a:gd name="connsiteX348" fmla="*/ 1829887 w 3157264"/>
                <a:gd name="connsiteY348" fmla="*/ 218812 h 1459908"/>
                <a:gd name="connsiteX349" fmla="*/ 1850951 w 3157264"/>
                <a:gd name="connsiteY349" fmla="*/ 199050 h 1459908"/>
                <a:gd name="connsiteX350" fmla="*/ 1888122 w 3157264"/>
                <a:gd name="connsiteY350" fmla="*/ 184228 h 1459908"/>
                <a:gd name="connsiteX351" fmla="*/ 1946356 w 3157264"/>
                <a:gd name="connsiteY351" fmla="*/ 178053 h 1459908"/>
                <a:gd name="connsiteX352" fmla="*/ 1946356 w 3157264"/>
                <a:gd name="connsiteY352" fmla="*/ 164466 h 1459908"/>
                <a:gd name="connsiteX353" fmla="*/ 1936444 w 3157264"/>
                <a:gd name="connsiteY353" fmla="*/ 133588 h 1459908"/>
                <a:gd name="connsiteX354" fmla="*/ 1909185 w 3157264"/>
                <a:gd name="connsiteY354" fmla="*/ 122472 h 1459908"/>
                <a:gd name="connsiteX355" fmla="*/ 1889361 w 3157264"/>
                <a:gd name="connsiteY355" fmla="*/ 126178 h 1459908"/>
                <a:gd name="connsiteX356" fmla="*/ 1874492 w 3157264"/>
                <a:gd name="connsiteY356" fmla="*/ 131118 h 1459908"/>
                <a:gd name="connsiteX357" fmla="*/ 1863341 w 3157264"/>
                <a:gd name="connsiteY357" fmla="*/ 138529 h 1459908"/>
                <a:gd name="connsiteX358" fmla="*/ 1853429 w 3157264"/>
                <a:gd name="connsiteY358" fmla="*/ 140999 h 1459908"/>
                <a:gd name="connsiteX359" fmla="*/ 1845995 w 3157264"/>
                <a:gd name="connsiteY359" fmla="*/ 138529 h 1459908"/>
                <a:gd name="connsiteX360" fmla="*/ 1841038 w 3157264"/>
                <a:gd name="connsiteY360" fmla="*/ 133588 h 1459908"/>
                <a:gd name="connsiteX361" fmla="*/ 1833604 w 3157264"/>
                <a:gd name="connsiteY361" fmla="*/ 120002 h 1459908"/>
                <a:gd name="connsiteX362" fmla="*/ 1915380 w 3157264"/>
                <a:gd name="connsiteY362" fmla="*/ 87889 h 1459908"/>
                <a:gd name="connsiteX363" fmla="*/ 888123 w 3157264"/>
                <a:gd name="connsiteY363" fmla="*/ 82393 h 1459908"/>
                <a:gd name="connsiteX364" fmla="*/ 934269 w 3157264"/>
                <a:gd name="connsiteY364" fmla="*/ 82393 h 1459908"/>
                <a:gd name="connsiteX365" fmla="*/ 941752 w 3157264"/>
                <a:gd name="connsiteY365" fmla="*/ 83635 h 1459908"/>
                <a:gd name="connsiteX366" fmla="*/ 945494 w 3157264"/>
                <a:gd name="connsiteY366" fmla="*/ 87361 h 1459908"/>
                <a:gd name="connsiteX367" fmla="*/ 1015337 w 3157264"/>
                <a:gd name="connsiteY367" fmla="*/ 196649 h 1459908"/>
                <a:gd name="connsiteX368" fmla="*/ 1016584 w 3157264"/>
                <a:gd name="connsiteY368" fmla="*/ 191681 h 1459908"/>
                <a:gd name="connsiteX369" fmla="*/ 1019079 w 3157264"/>
                <a:gd name="connsiteY369" fmla="*/ 186713 h 1459908"/>
                <a:gd name="connsiteX370" fmla="*/ 1083933 w 3157264"/>
                <a:gd name="connsiteY370" fmla="*/ 88603 h 1459908"/>
                <a:gd name="connsiteX371" fmla="*/ 1088922 w 3157264"/>
                <a:gd name="connsiteY371" fmla="*/ 83635 h 1459908"/>
                <a:gd name="connsiteX372" fmla="*/ 1093911 w 3157264"/>
                <a:gd name="connsiteY372" fmla="*/ 82393 h 1459908"/>
                <a:gd name="connsiteX373" fmla="*/ 1138810 w 3157264"/>
                <a:gd name="connsiteY373" fmla="*/ 82393 h 1459908"/>
                <a:gd name="connsiteX374" fmla="*/ 1045270 w 3157264"/>
                <a:gd name="connsiteY374" fmla="*/ 217761 h 1459908"/>
                <a:gd name="connsiteX375" fmla="*/ 1141305 w 3157264"/>
                <a:gd name="connsiteY375" fmla="*/ 366790 h 1459908"/>
                <a:gd name="connsiteX376" fmla="*/ 1095158 w 3157264"/>
                <a:gd name="connsiteY376" fmla="*/ 366790 h 1459908"/>
                <a:gd name="connsiteX377" fmla="*/ 1087675 w 3157264"/>
                <a:gd name="connsiteY377" fmla="*/ 363064 h 1459908"/>
                <a:gd name="connsiteX378" fmla="*/ 1082686 w 3157264"/>
                <a:gd name="connsiteY378" fmla="*/ 358097 h 1459908"/>
                <a:gd name="connsiteX379" fmla="*/ 1011596 w 3157264"/>
                <a:gd name="connsiteY379" fmla="*/ 243841 h 1459908"/>
                <a:gd name="connsiteX380" fmla="*/ 1010348 w 3157264"/>
                <a:gd name="connsiteY380" fmla="*/ 248809 h 1459908"/>
                <a:gd name="connsiteX381" fmla="*/ 1007854 w 3157264"/>
                <a:gd name="connsiteY381" fmla="*/ 252534 h 1459908"/>
                <a:gd name="connsiteX382" fmla="*/ 940505 w 3157264"/>
                <a:gd name="connsiteY382" fmla="*/ 358097 h 1459908"/>
                <a:gd name="connsiteX383" fmla="*/ 934269 w 3157264"/>
                <a:gd name="connsiteY383" fmla="*/ 363064 h 1459908"/>
                <a:gd name="connsiteX384" fmla="*/ 928033 w 3157264"/>
                <a:gd name="connsiteY384" fmla="*/ 366790 h 1459908"/>
                <a:gd name="connsiteX385" fmla="*/ 884381 w 3157264"/>
                <a:gd name="connsiteY385" fmla="*/ 366790 h 1459908"/>
                <a:gd name="connsiteX386" fmla="*/ 981663 w 3157264"/>
                <a:gd name="connsiteY386" fmla="*/ 220245 h 1459908"/>
                <a:gd name="connsiteX387" fmla="*/ 32958 w 3157264"/>
                <a:gd name="connsiteY387" fmla="*/ 82393 h 1459908"/>
                <a:gd name="connsiteX388" fmla="*/ 256930 w 3157264"/>
                <a:gd name="connsiteY388" fmla="*/ 82393 h 1459908"/>
                <a:gd name="connsiteX389" fmla="*/ 256930 w 3157264"/>
                <a:gd name="connsiteY389" fmla="*/ 119650 h 1459908"/>
                <a:gd name="connsiteX390" fmla="*/ 167341 w 3157264"/>
                <a:gd name="connsiteY390" fmla="*/ 119650 h 1459908"/>
                <a:gd name="connsiteX391" fmla="*/ 167341 w 3157264"/>
                <a:gd name="connsiteY391" fmla="*/ 366790 h 1459908"/>
                <a:gd name="connsiteX392" fmla="*/ 121302 w 3157264"/>
                <a:gd name="connsiteY392" fmla="*/ 366790 h 1459908"/>
                <a:gd name="connsiteX393" fmla="*/ 121302 w 3157264"/>
                <a:gd name="connsiteY393" fmla="*/ 119650 h 1459908"/>
                <a:gd name="connsiteX394" fmla="*/ 32958 w 3157264"/>
                <a:gd name="connsiteY394" fmla="*/ 119650 h 1459908"/>
                <a:gd name="connsiteX395" fmla="*/ 285637 w 3157264"/>
                <a:gd name="connsiteY395" fmla="*/ 71408 h 1459908"/>
                <a:gd name="connsiteX396" fmla="*/ 328633 w 3157264"/>
                <a:gd name="connsiteY396" fmla="*/ 71408 h 1459908"/>
                <a:gd name="connsiteX397" fmla="*/ 328633 w 3157264"/>
                <a:gd name="connsiteY397" fmla="*/ 187805 h 1459908"/>
                <a:gd name="connsiteX398" fmla="*/ 356454 w 3157264"/>
                <a:gd name="connsiteY398" fmla="*/ 167780 h 1459908"/>
                <a:gd name="connsiteX399" fmla="*/ 391863 w 3157264"/>
                <a:gd name="connsiteY399" fmla="*/ 160270 h 1459908"/>
                <a:gd name="connsiteX400" fmla="*/ 422213 w 3157264"/>
                <a:gd name="connsiteY400" fmla="*/ 165276 h 1459908"/>
                <a:gd name="connsiteX401" fmla="*/ 443711 w 3157264"/>
                <a:gd name="connsiteY401" fmla="*/ 181547 h 1459908"/>
                <a:gd name="connsiteX402" fmla="*/ 456357 w 3157264"/>
                <a:gd name="connsiteY402" fmla="*/ 205327 h 1459908"/>
                <a:gd name="connsiteX403" fmla="*/ 460150 w 3157264"/>
                <a:gd name="connsiteY403" fmla="*/ 236616 h 1459908"/>
                <a:gd name="connsiteX404" fmla="*/ 460150 w 3157264"/>
                <a:gd name="connsiteY404" fmla="*/ 366780 h 1459908"/>
                <a:gd name="connsiteX405" fmla="*/ 418419 w 3157264"/>
                <a:gd name="connsiteY405" fmla="*/ 366780 h 1459908"/>
                <a:gd name="connsiteX406" fmla="*/ 418419 w 3157264"/>
                <a:gd name="connsiteY406" fmla="*/ 236616 h 1459908"/>
                <a:gd name="connsiteX407" fmla="*/ 408302 w 3157264"/>
                <a:gd name="connsiteY407" fmla="*/ 205327 h 1459908"/>
                <a:gd name="connsiteX408" fmla="*/ 379217 w 3157264"/>
                <a:gd name="connsiteY408" fmla="*/ 194063 h 1459908"/>
                <a:gd name="connsiteX409" fmla="*/ 352660 w 3157264"/>
                <a:gd name="connsiteY409" fmla="*/ 200321 h 1459908"/>
                <a:gd name="connsiteX410" fmla="*/ 328633 w 3157264"/>
                <a:gd name="connsiteY410" fmla="*/ 219094 h 1459908"/>
                <a:gd name="connsiteX411" fmla="*/ 328633 w 3157264"/>
                <a:gd name="connsiteY411" fmla="*/ 366780 h 1459908"/>
                <a:gd name="connsiteX412" fmla="*/ 285637 w 3157264"/>
                <a:gd name="connsiteY412" fmla="*/ 366780 h 1459908"/>
                <a:gd name="connsiteX413" fmla="*/ 2265239 w 3157264"/>
                <a:gd name="connsiteY413" fmla="*/ 0 h 1459908"/>
                <a:gd name="connsiteX414" fmla="*/ 2276809 w 3157264"/>
                <a:gd name="connsiteY414" fmla="*/ 2477 h 1459908"/>
                <a:gd name="connsiteX415" fmla="*/ 2285808 w 3157264"/>
                <a:gd name="connsiteY415" fmla="*/ 8672 h 1459908"/>
                <a:gd name="connsiteX416" fmla="*/ 2292235 w 3157264"/>
                <a:gd name="connsiteY416" fmla="*/ 18582 h 1459908"/>
                <a:gd name="connsiteX417" fmla="*/ 2294806 w 3157264"/>
                <a:gd name="connsiteY417" fmla="*/ 29732 h 1459908"/>
                <a:gd name="connsiteX418" fmla="*/ 2292235 w 3157264"/>
                <a:gd name="connsiteY418" fmla="*/ 39643 h 1459908"/>
                <a:gd name="connsiteX419" fmla="*/ 2285808 w 3157264"/>
                <a:gd name="connsiteY419" fmla="*/ 49554 h 1459908"/>
                <a:gd name="connsiteX420" fmla="*/ 2276809 w 3157264"/>
                <a:gd name="connsiteY420" fmla="*/ 55748 h 1459908"/>
                <a:gd name="connsiteX421" fmla="*/ 2265239 w 3157264"/>
                <a:gd name="connsiteY421" fmla="*/ 56987 h 1459908"/>
                <a:gd name="connsiteX422" fmla="*/ 2253669 w 3157264"/>
                <a:gd name="connsiteY422" fmla="*/ 55748 h 1459908"/>
                <a:gd name="connsiteX423" fmla="*/ 2244670 w 3157264"/>
                <a:gd name="connsiteY423" fmla="*/ 49554 h 1459908"/>
                <a:gd name="connsiteX424" fmla="*/ 2238242 w 3157264"/>
                <a:gd name="connsiteY424" fmla="*/ 39643 h 1459908"/>
                <a:gd name="connsiteX425" fmla="*/ 2235671 w 3157264"/>
                <a:gd name="connsiteY425" fmla="*/ 29732 h 1459908"/>
                <a:gd name="connsiteX426" fmla="*/ 2238242 w 3157264"/>
                <a:gd name="connsiteY426" fmla="*/ 18582 h 1459908"/>
                <a:gd name="connsiteX427" fmla="*/ 2244670 w 3157264"/>
                <a:gd name="connsiteY427" fmla="*/ 8672 h 1459908"/>
                <a:gd name="connsiteX428" fmla="*/ 2253669 w 3157264"/>
                <a:gd name="connsiteY428" fmla="*/ 2477 h 1459908"/>
                <a:gd name="connsiteX429" fmla="*/ 2265239 w 3157264"/>
                <a:gd name="connsiteY429" fmla="*/ 0 h 145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Lst>
              <a:rect l="l" t="t" r="r" b="b"/>
              <a:pathLst>
                <a:path w="3157264" h="1459908">
                  <a:moveTo>
                    <a:pt x="3115137" y="1363021"/>
                  </a:moveTo>
                  <a:cubicBezTo>
                    <a:pt x="3100269" y="1364256"/>
                    <a:pt x="3087878" y="1365491"/>
                    <a:pt x="3076727" y="1367962"/>
                  </a:cubicBezTo>
                  <a:cubicBezTo>
                    <a:pt x="3066815" y="1369197"/>
                    <a:pt x="3058142" y="1371667"/>
                    <a:pt x="3051946" y="1374137"/>
                  </a:cubicBezTo>
                  <a:cubicBezTo>
                    <a:pt x="3045751" y="1377843"/>
                    <a:pt x="3040795" y="1381548"/>
                    <a:pt x="3038317" y="1385253"/>
                  </a:cubicBezTo>
                  <a:cubicBezTo>
                    <a:pt x="3035839" y="1388959"/>
                    <a:pt x="3034600" y="1393899"/>
                    <a:pt x="3034600" y="1398840"/>
                  </a:cubicBezTo>
                  <a:cubicBezTo>
                    <a:pt x="3034600" y="1403780"/>
                    <a:pt x="3034600" y="1407485"/>
                    <a:pt x="3035839" y="1411191"/>
                  </a:cubicBezTo>
                  <a:cubicBezTo>
                    <a:pt x="3038317" y="1413661"/>
                    <a:pt x="3040795" y="1416131"/>
                    <a:pt x="3042034" y="1418601"/>
                  </a:cubicBezTo>
                  <a:cubicBezTo>
                    <a:pt x="3045751" y="1421072"/>
                    <a:pt x="3048229" y="1422307"/>
                    <a:pt x="3051946" y="1423542"/>
                  </a:cubicBezTo>
                  <a:cubicBezTo>
                    <a:pt x="3055664" y="1424777"/>
                    <a:pt x="3059381" y="1424777"/>
                    <a:pt x="3063098" y="1424777"/>
                  </a:cubicBezTo>
                  <a:cubicBezTo>
                    <a:pt x="3075488" y="1424777"/>
                    <a:pt x="3084161" y="1422307"/>
                    <a:pt x="3092834" y="1418601"/>
                  </a:cubicBezTo>
                  <a:cubicBezTo>
                    <a:pt x="3100269" y="1413661"/>
                    <a:pt x="3107703" y="1408720"/>
                    <a:pt x="3115137" y="1400075"/>
                  </a:cubicBezTo>
                  <a:close/>
                  <a:moveTo>
                    <a:pt x="2905332" y="1252415"/>
                  </a:moveTo>
                  <a:cubicBezTo>
                    <a:pt x="2920468" y="1252415"/>
                    <a:pt x="2933082" y="1254900"/>
                    <a:pt x="2944434" y="1259870"/>
                  </a:cubicBezTo>
                  <a:cubicBezTo>
                    <a:pt x="2955786" y="1263597"/>
                    <a:pt x="2965877" y="1271052"/>
                    <a:pt x="2974706" y="1279749"/>
                  </a:cubicBezTo>
                  <a:lnTo>
                    <a:pt x="2963354" y="1294659"/>
                  </a:lnTo>
                  <a:cubicBezTo>
                    <a:pt x="2962093" y="1295901"/>
                    <a:pt x="2959570" y="1298386"/>
                    <a:pt x="2959570" y="1298386"/>
                  </a:cubicBezTo>
                  <a:cubicBezTo>
                    <a:pt x="2958309" y="1299629"/>
                    <a:pt x="2955786" y="1300871"/>
                    <a:pt x="2954525" y="1300871"/>
                  </a:cubicBezTo>
                  <a:cubicBezTo>
                    <a:pt x="2952002" y="1300871"/>
                    <a:pt x="2949479" y="1299629"/>
                    <a:pt x="2946957" y="1298386"/>
                  </a:cubicBezTo>
                  <a:cubicBezTo>
                    <a:pt x="2944434" y="1295901"/>
                    <a:pt x="2941911" y="1294659"/>
                    <a:pt x="2938127" y="1292174"/>
                  </a:cubicBezTo>
                  <a:cubicBezTo>
                    <a:pt x="2934343" y="1289689"/>
                    <a:pt x="2930559" y="1288447"/>
                    <a:pt x="2925514" y="1287204"/>
                  </a:cubicBezTo>
                  <a:cubicBezTo>
                    <a:pt x="2920468" y="1285962"/>
                    <a:pt x="2914162" y="1284719"/>
                    <a:pt x="2907855" y="1284719"/>
                  </a:cubicBezTo>
                  <a:cubicBezTo>
                    <a:pt x="2899025" y="1284719"/>
                    <a:pt x="2890196" y="1287204"/>
                    <a:pt x="2882628" y="1289689"/>
                  </a:cubicBezTo>
                  <a:cubicBezTo>
                    <a:pt x="2876321" y="1293417"/>
                    <a:pt x="2870014" y="1298386"/>
                    <a:pt x="2864969" y="1304599"/>
                  </a:cubicBezTo>
                  <a:cubicBezTo>
                    <a:pt x="2861185" y="1309569"/>
                    <a:pt x="2857401" y="1318266"/>
                    <a:pt x="2854878" y="1325721"/>
                  </a:cubicBezTo>
                  <a:cubicBezTo>
                    <a:pt x="2852356" y="1335661"/>
                    <a:pt x="2851094" y="1345600"/>
                    <a:pt x="2851094" y="1355540"/>
                  </a:cubicBezTo>
                  <a:cubicBezTo>
                    <a:pt x="2851094" y="1366722"/>
                    <a:pt x="2852356" y="1376662"/>
                    <a:pt x="2854878" y="1386602"/>
                  </a:cubicBezTo>
                  <a:cubicBezTo>
                    <a:pt x="2857401" y="1395299"/>
                    <a:pt x="2861185" y="1402754"/>
                    <a:pt x="2866230" y="1408966"/>
                  </a:cubicBezTo>
                  <a:cubicBezTo>
                    <a:pt x="2870014" y="1413936"/>
                    <a:pt x="2876321" y="1418906"/>
                    <a:pt x="2882628" y="1421391"/>
                  </a:cubicBezTo>
                  <a:cubicBezTo>
                    <a:pt x="2890196" y="1425118"/>
                    <a:pt x="2897764" y="1427603"/>
                    <a:pt x="2906594" y="1427603"/>
                  </a:cubicBezTo>
                  <a:cubicBezTo>
                    <a:pt x="2914162" y="1427603"/>
                    <a:pt x="2920468" y="1425118"/>
                    <a:pt x="2926775" y="1423876"/>
                  </a:cubicBezTo>
                  <a:cubicBezTo>
                    <a:pt x="2931820" y="1421391"/>
                    <a:pt x="2935605" y="1418906"/>
                    <a:pt x="2939389" y="1417664"/>
                  </a:cubicBezTo>
                  <a:cubicBezTo>
                    <a:pt x="2943173" y="1415179"/>
                    <a:pt x="2945695" y="1412694"/>
                    <a:pt x="2948218" y="1411451"/>
                  </a:cubicBezTo>
                  <a:cubicBezTo>
                    <a:pt x="2950741" y="1408966"/>
                    <a:pt x="2953263" y="1408966"/>
                    <a:pt x="2955786" y="1408966"/>
                  </a:cubicBezTo>
                  <a:cubicBezTo>
                    <a:pt x="2959570" y="1408966"/>
                    <a:pt x="2962093" y="1408966"/>
                    <a:pt x="2964616" y="1411451"/>
                  </a:cubicBezTo>
                  <a:lnTo>
                    <a:pt x="2975968" y="1427603"/>
                  </a:lnTo>
                  <a:cubicBezTo>
                    <a:pt x="2972184" y="1432573"/>
                    <a:pt x="2965877" y="1438786"/>
                    <a:pt x="2959570" y="1442513"/>
                  </a:cubicBezTo>
                  <a:cubicBezTo>
                    <a:pt x="2954525" y="1446240"/>
                    <a:pt x="2948218" y="1449968"/>
                    <a:pt x="2940650" y="1452453"/>
                  </a:cubicBezTo>
                  <a:cubicBezTo>
                    <a:pt x="2934343" y="1454938"/>
                    <a:pt x="2928036" y="1457423"/>
                    <a:pt x="2920468" y="1458665"/>
                  </a:cubicBezTo>
                  <a:cubicBezTo>
                    <a:pt x="2912900" y="1458665"/>
                    <a:pt x="2905332" y="1459908"/>
                    <a:pt x="2899025" y="1459908"/>
                  </a:cubicBezTo>
                  <a:cubicBezTo>
                    <a:pt x="2885151" y="1459908"/>
                    <a:pt x="2873798" y="1457423"/>
                    <a:pt x="2862446" y="1452453"/>
                  </a:cubicBezTo>
                  <a:cubicBezTo>
                    <a:pt x="2851094" y="1447483"/>
                    <a:pt x="2842265" y="1441270"/>
                    <a:pt x="2833435" y="1432573"/>
                  </a:cubicBezTo>
                  <a:cubicBezTo>
                    <a:pt x="2825867" y="1423876"/>
                    <a:pt x="2819560" y="1412694"/>
                    <a:pt x="2814515" y="1400269"/>
                  </a:cubicBezTo>
                  <a:cubicBezTo>
                    <a:pt x="2809470" y="1386602"/>
                    <a:pt x="2806947" y="1372935"/>
                    <a:pt x="2806947" y="1355540"/>
                  </a:cubicBezTo>
                  <a:cubicBezTo>
                    <a:pt x="2806947" y="1340630"/>
                    <a:pt x="2809470" y="1326963"/>
                    <a:pt x="2813254" y="1314539"/>
                  </a:cubicBezTo>
                  <a:cubicBezTo>
                    <a:pt x="2818299" y="1302114"/>
                    <a:pt x="2824606" y="1290932"/>
                    <a:pt x="2833435" y="1282234"/>
                  </a:cubicBezTo>
                  <a:cubicBezTo>
                    <a:pt x="2841003" y="1272295"/>
                    <a:pt x="2849833" y="1266082"/>
                    <a:pt x="2862446" y="1259870"/>
                  </a:cubicBezTo>
                  <a:cubicBezTo>
                    <a:pt x="2875060" y="1254900"/>
                    <a:pt x="2888935" y="1252415"/>
                    <a:pt x="2905332" y="1252415"/>
                  </a:cubicBezTo>
                  <a:close/>
                  <a:moveTo>
                    <a:pt x="2598214" y="1252415"/>
                  </a:moveTo>
                  <a:lnTo>
                    <a:pt x="2633342" y="1252415"/>
                  </a:lnTo>
                  <a:cubicBezTo>
                    <a:pt x="2635851" y="1252415"/>
                    <a:pt x="2639615" y="1253654"/>
                    <a:pt x="2642124" y="1254894"/>
                  </a:cubicBezTo>
                  <a:cubicBezTo>
                    <a:pt x="2643378" y="1257372"/>
                    <a:pt x="2644633" y="1258611"/>
                    <a:pt x="2645888" y="1261090"/>
                  </a:cubicBezTo>
                  <a:lnTo>
                    <a:pt x="2691052" y="1377581"/>
                  </a:lnTo>
                  <a:cubicBezTo>
                    <a:pt x="2692307" y="1383777"/>
                    <a:pt x="2693561" y="1389974"/>
                    <a:pt x="2694816" y="1394931"/>
                  </a:cubicBezTo>
                  <a:cubicBezTo>
                    <a:pt x="2696070" y="1399888"/>
                    <a:pt x="2698579" y="1406084"/>
                    <a:pt x="2699834" y="1411041"/>
                  </a:cubicBezTo>
                  <a:cubicBezTo>
                    <a:pt x="2701089" y="1406084"/>
                    <a:pt x="2701089" y="1399888"/>
                    <a:pt x="2702343" y="1394931"/>
                  </a:cubicBezTo>
                  <a:cubicBezTo>
                    <a:pt x="2704852" y="1389974"/>
                    <a:pt x="2706107" y="1383777"/>
                    <a:pt x="2708616" y="1377581"/>
                  </a:cubicBezTo>
                  <a:lnTo>
                    <a:pt x="2753780" y="1261090"/>
                  </a:lnTo>
                  <a:cubicBezTo>
                    <a:pt x="2755035" y="1258611"/>
                    <a:pt x="2756290" y="1257372"/>
                    <a:pt x="2758799" y="1254894"/>
                  </a:cubicBezTo>
                  <a:cubicBezTo>
                    <a:pt x="2760053" y="1253654"/>
                    <a:pt x="2762562" y="1252415"/>
                    <a:pt x="2766326" y="1252415"/>
                  </a:cubicBezTo>
                  <a:lnTo>
                    <a:pt x="2800199" y="1252415"/>
                  </a:lnTo>
                  <a:lnTo>
                    <a:pt x="2718653" y="1454416"/>
                  </a:lnTo>
                  <a:lnTo>
                    <a:pt x="2679761" y="1454416"/>
                  </a:lnTo>
                  <a:close/>
                  <a:moveTo>
                    <a:pt x="3084161" y="1246920"/>
                  </a:moveTo>
                  <a:cubicBezTo>
                    <a:pt x="3096552" y="1246920"/>
                    <a:pt x="3106464" y="1249390"/>
                    <a:pt x="3115137" y="1253096"/>
                  </a:cubicBezTo>
                  <a:cubicBezTo>
                    <a:pt x="3123810" y="1256801"/>
                    <a:pt x="3132483" y="1261741"/>
                    <a:pt x="3137439" y="1269152"/>
                  </a:cubicBezTo>
                  <a:cubicBezTo>
                    <a:pt x="3143635" y="1275328"/>
                    <a:pt x="3148591" y="1283974"/>
                    <a:pt x="3151069" y="1292619"/>
                  </a:cubicBezTo>
                  <a:cubicBezTo>
                    <a:pt x="3154786" y="1302500"/>
                    <a:pt x="3157264" y="1313616"/>
                    <a:pt x="3157264" y="1324732"/>
                  </a:cubicBezTo>
                  <a:lnTo>
                    <a:pt x="3157264" y="1451950"/>
                  </a:lnTo>
                  <a:lnTo>
                    <a:pt x="3137439" y="1451950"/>
                  </a:lnTo>
                  <a:cubicBezTo>
                    <a:pt x="3133722" y="1451950"/>
                    <a:pt x="3130005" y="1450715"/>
                    <a:pt x="3127527" y="1449479"/>
                  </a:cubicBezTo>
                  <a:cubicBezTo>
                    <a:pt x="3126288" y="1448244"/>
                    <a:pt x="3123810" y="1445774"/>
                    <a:pt x="3122571" y="1440834"/>
                  </a:cubicBezTo>
                  <a:lnTo>
                    <a:pt x="3118854" y="1426012"/>
                  </a:lnTo>
                  <a:cubicBezTo>
                    <a:pt x="3113898" y="1429718"/>
                    <a:pt x="3108942" y="1433423"/>
                    <a:pt x="3103986" y="1438363"/>
                  </a:cubicBezTo>
                  <a:cubicBezTo>
                    <a:pt x="3099030" y="1440834"/>
                    <a:pt x="3094073" y="1444539"/>
                    <a:pt x="3089117" y="1447009"/>
                  </a:cubicBezTo>
                  <a:cubicBezTo>
                    <a:pt x="3082922" y="1449479"/>
                    <a:pt x="3076727" y="1451950"/>
                    <a:pt x="3070532" y="1453185"/>
                  </a:cubicBezTo>
                  <a:cubicBezTo>
                    <a:pt x="3065576" y="1453185"/>
                    <a:pt x="3058142" y="1454420"/>
                    <a:pt x="3050707" y="1454420"/>
                  </a:cubicBezTo>
                  <a:cubicBezTo>
                    <a:pt x="3043273" y="1454420"/>
                    <a:pt x="3035839" y="1453185"/>
                    <a:pt x="3028405" y="1451950"/>
                  </a:cubicBezTo>
                  <a:cubicBezTo>
                    <a:pt x="3020971" y="1449479"/>
                    <a:pt x="3014776" y="1445774"/>
                    <a:pt x="3009819" y="1440834"/>
                  </a:cubicBezTo>
                  <a:cubicBezTo>
                    <a:pt x="3004863" y="1435893"/>
                    <a:pt x="3001146" y="1430953"/>
                    <a:pt x="2997429" y="1424777"/>
                  </a:cubicBezTo>
                  <a:cubicBezTo>
                    <a:pt x="2994951" y="1417366"/>
                    <a:pt x="2993712" y="1409956"/>
                    <a:pt x="2993712" y="1400075"/>
                  </a:cubicBezTo>
                  <a:cubicBezTo>
                    <a:pt x="2993712" y="1392664"/>
                    <a:pt x="2994951" y="1385253"/>
                    <a:pt x="2999907" y="1377843"/>
                  </a:cubicBezTo>
                  <a:cubicBezTo>
                    <a:pt x="3003624" y="1370432"/>
                    <a:pt x="3011058" y="1364256"/>
                    <a:pt x="3020971" y="1358081"/>
                  </a:cubicBezTo>
                  <a:cubicBezTo>
                    <a:pt x="3029644" y="1351905"/>
                    <a:pt x="3042034" y="1348200"/>
                    <a:pt x="3056903" y="1344494"/>
                  </a:cubicBezTo>
                  <a:cubicBezTo>
                    <a:pt x="3073010" y="1340789"/>
                    <a:pt x="3092834" y="1338319"/>
                    <a:pt x="3115137" y="1337084"/>
                  </a:cubicBezTo>
                  <a:lnTo>
                    <a:pt x="3115137" y="1324732"/>
                  </a:lnTo>
                  <a:cubicBezTo>
                    <a:pt x="3115137" y="1309911"/>
                    <a:pt x="3112659" y="1298795"/>
                    <a:pt x="3106464" y="1291384"/>
                  </a:cubicBezTo>
                  <a:cubicBezTo>
                    <a:pt x="3100269" y="1285209"/>
                    <a:pt x="3090356" y="1281503"/>
                    <a:pt x="3079205" y="1281503"/>
                  </a:cubicBezTo>
                  <a:cubicBezTo>
                    <a:pt x="3070532" y="1281503"/>
                    <a:pt x="3064337" y="1282738"/>
                    <a:pt x="3058142" y="1283974"/>
                  </a:cubicBezTo>
                  <a:cubicBezTo>
                    <a:pt x="3053185" y="1286444"/>
                    <a:pt x="3048229" y="1288914"/>
                    <a:pt x="3043273" y="1291384"/>
                  </a:cubicBezTo>
                  <a:cubicBezTo>
                    <a:pt x="3040795" y="1293854"/>
                    <a:pt x="3035839" y="1296325"/>
                    <a:pt x="3033361" y="1297560"/>
                  </a:cubicBezTo>
                  <a:cubicBezTo>
                    <a:pt x="3030883" y="1300030"/>
                    <a:pt x="3025927" y="1300030"/>
                    <a:pt x="3023449" y="1300030"/>
                  </a:cubicBezTo>
                  <a:cubicBezTo>
                    <a:pt x="3020971" y="1300030"/>
                    <a:pt x="3018493" y="1300030"/>
                    <a:pt x="3016015" y="1297560"/>
                  </a:cubicBezTo>
                  <a:cubicBezTo>
                    <a:pt x="3013536" y="1296325"/>
                    <a:pt x="3012297" y="1295090"/>
                    <a:pt x="3011058" y="1292619"/>
                  </a:cubicBezTo>
                  <a:lnTo>
                    <a:pt x="3003624" y="1279033"/>
                  </a:lnTo>
                  <a:cubicBezTo>
                    <a:pt x="3025927" y="1258036"/>
                    <a:pt x="3053185" y="1246920"/>
                    <a:pt x="3084161" y="1246920"/>
                  </a:cubicBezTo>
                  <a:close/>
                  <a:moveTo>
                    <a:pt x="73483" y="1189552"/>
                  </a:moveTo>
                  <a:lnTo>
                    <a:pt x="73483" y="1298840"/>
                  </a:lnTo>
                  <a:lnTo>
                    <a:pt x="115769" y="1298840"/>
                  </a:lnTo>
                  <a:cubicBezTo>
                    <a:pt x="125719" y="1298840"/>
                    <a:pt x="135669" y="1297598"/>
                    <a:pt x="143131" y="1295115"/>
                  </a:cubicBezTo>
                  <a:cubicBezTo>
                    <a:pt x="150593" y="1291389"/>
                    <a:pt x="156812" y="1287663"/>
                    <a:pt x="163030" y="1283937"/>
                  </a:cubicBezTo>
                  <a:cubicBezTo>
                    <a:pt x="168005" y="1278970"/>
                    <a:pt x="171736" y="1272760"/>
                    <a:pt x="174224" y="1266551"/>
                  </a:cubicBezTo>
                  <a:cubicBezTo>
                    <a:pt x="176711" y="1259099"/>
                    <a:pt x="179199" y="1251648"/>
                    <a:pt x="179199" y="1242954"/>
                  </a:cubicBezTo>
                  <a:cubicBezTo>
                    <a:pt x="179199" y="1235503"/>
                    <a:pt x="176711" y="1226810"/>
                    <a:pt x="174224" y="1220600"/>
                  </a:cubicBezTo>
                  <a:cubicBezTo>
                    <a:pt x="171736" y="1214391"/>
                    <a:pt x="168005" y="1208181"/>
                    <a:pt x="163030" y="1203213"/>
                  </a:cubicBezTo>
                  <a:cubicBezTo>
                    <a:pt x="158056" y="1199488"/>
                    <a:pt x="150593" y="1195762"/>
                    <a:pt x="143131" y="1193278"/>
                  </a:cubicBezTo>
                  <a:cubicBezTo>
                    <a:pt x="135669" y="1190794"/>
                    <a:pt x="126963" y="1189552"/>
                    <a:pt x="115769" y="1189552"/>
                  </a:cubicBezTo>
                  <a:close/>
                  <a:moveTo>
                    <a:pt x="27466" y="1153537"/>
                  </a:moveTo>
                  <a:lnTo>
                    <a:pt x="115769" y="1153537"/>
                  </a:lnTo>
                  <a:cubicBezTo>
                    <a:pt x="134425" y="1153537"/>
                    <a:pt x="150593" y="1156021"/>
                    <a:pt x="164274" y="1160988"/>
                  </a:cubicBezTo>
                  <a:cubicBezTo>
                    <a:pt x="177955" y="1164714"/>
                    <a:pt x="189148" y="1170924"/>
                    <a:pt x="197854" y="1178375"/>
                  </a:cubicBezTo>
                  <a:cubicBezTo>
                    <a:pt x="206560" y="1187069"/>
                    <a:pt x="214023" y="1195762"/>
                    <a:pt x="217754" y="1206939"/>
                  </a:cubicBezTo>
                  <a:cubicBezTo>
                    <a:pt x="222729" y="1216874"/>
                    <a:pt x="223972" y="1229293"/>
                    <a:pt x="223972" y="1242954"/>
                  </a:cubicBezTo>
                  <a:cubicBezTo>
                    <a:pt x="223972" y="1256615"/>
                    <a:pt x="221485" y="1269035"/>
                    <a:pt x="217754" y="1280212"/>
                  </a:cubicBezTo>
                  <a:cubicBezTo>
                    <a:pt x="212779" y="1291389"/>
                    <a:pt x="206560" y="1301324"/>
                    <a:pt x="196611" y="1308776"/>
                  </a:cubicBezTo>
                  <a:cubicBezTo>
                    <a:pt x="187905" y="1317469"/>
                    <a:pt x="176711" y="1323678"/>
                    <a:pt x="163030" y="1328646"/>
                  </a:cubicBezTo>
                  <a:cubicBezTo>
                    <a:pt x="149350" y="1332372"/>
                    <a:pt x="133181" y="1334856"/>
                    <a:pt x="115769" y="1334856"/>
                  </a:cubicBezTo>
                  <a:lnTo>
                    <a:pt x="73483" y="1334856"/>
                  </a:lnTo>
                  <a:lnTo>
                    <a:pt x="73483" y="1437934"/>
                  </a:lnTo>
                  <a:lnTo>
                    <a:pt x="27466" y="1437934"/>
                  </a:lnTo>
                  <a:close/>
                  <a:moveTo>
                    <a:pt x="468478" y="710958"/>
                  </a:moveTo>
                  <a:cubicBezTo>
                    <a:pt x="453680" y="710958"/>
                    <a:pt x="441349" y="715928"/>
                    <a:pt x="433950" y="724625"/>
                  </a:cubicBezTo>
                  <a:cubicBezTo>
                    <a:pt x="424085" y="733323"/>
                    <a:pt x="419152" y="745747"/>
                    <a:pt x="415453" y="761900"/>
                  </a:cubicBezTo>
                  <a:lnTo>
                    <a:pt x="515337" y="761900"/>
                  </a:lnTo>
                  <a:cubicBezTo>
                    <a:pt x="515337" y="754445"/>
                    <a:pt x="514104" y="748232"/>
                    <a:pt x="512871" y="742020"/>
                  </a:cubicBezTo>
                  <a:cubicBezTo>
                    <a:pt x="510405" y="735808"/>
                    <a:pt x="506705" y="729595"/>
                    <a:pt x="503006" y="725868"/>
                  </a:cubicBezTo>
                  <a:cubicBezTo>
                    <a:pt x="499307" y="720898"/>
                    <a:pt x="495607" y="718413"/>
                    <a:pt x="489441" y="714686"/>
                  </a:cubicBezTo>
                  <a:cubicBezTo>
                    <a:pt x="483276" y="712201"/>
                    <a:pt x="477110" y="710958"/>
                    <a:pt x="468478" y="710958"/>
                  </a:cubicBezTo>
                  <a:close/>
                  <a:moveTo>
                    <a:pt x="468478" y="681139"/>
                  </a:moveTo>
                  <a:cubicBezTo>
                    <a:pt x="480809" y="681139"/>
                    <a:pt x="491908" y="682381"/>
                    <a:pt x="501773" y="687351"/>
                  </a:cubicBezTo>
                  <a:cubicBezTo>
                    <a:pt x="512871" y="691079"/>
                    <a:pt x="521503" y="697291"/>
                    <a:pt x="528902" y="704746"/>
                  </a:cubicBezTo>
                  <a:cubicBezTo>
                    <a:pt x="536301" y="712201"/>
                    <a:pt x="542467" y="720898"/>
                    <a:pt x="547399" y="732080"/>
                  </a:cubicBezTo>
                  <a:cubicBezTo>
                    <a:pt x="551099" y="743263"/>
                    <a:pt x="553565" y="756930"/>
                    <a:pt x="553565" y="770597"/>
                  </a:cubicBezTo>
                  <a:cubicBezTo>
                    <a:pt x="553565" y="776809"/>
                    <a:pt x="552332" y="781779"/>
                    <a:pt x="551099" y="784264"/>
                  </a:cubicBezTo>
                  <a:cubicBezTo>
                    <a:pt x="549865" y="786749"/>
                    <a:pt x="547399" y="787991"/>
                    <a:pt x="543700" y="787991"/>
                  </a:cubicBezTo>
                  <a:lnTo>
                    <a:pt x="415453" y="787991"/>
                  </a:lnTo>
                  <a:cubicBezTo>
                    <a:pt x="415453" y="799174"/>
                    <a:pt x="417919" y="809113"/>
                    <a:pt x="420385" y="817811"/>
                  </a:cubicBezTo>
                  <a:cubicBezTo>
                    <a:pt x="422852" y="826508"/>
                    <a:pt x="427784" y="832720"/>
                    <a:pt x="432717" y="837690"/>
                  </a:cubicBezTo>
                  <a:cubicBezTo>
                    <a:pt x="437649" y="843903"/>
                    <a:pt x="442582" y="847630"/>
                    <a:pt x="451214" y="850115"/>
                  </a:cubicBezTo>
                  <a:cubicBezTo>
                    <a:pt x="457380" y="853842"/>
                    <a:pt x="464779" y="855085"/>
                    <a:pt x="474644" y="855085"/>
                  </a:cubicBezTo>
                  <a:cubicBezTo>
                    <a:pt x="482043" y="855085"/>
                    <a:pt x="489441" y="853842"/>
                    <a:pt x="495607" y="851357"/>
                  </a:cubicBezTo>
                  <a:cubicBezTo>
                    <a:pt x="500540" y="848872"/>
                    <a:pt x="506705" y="847630"/>
                    <a:pt x="511638" y="846388"/>
                  </a:cubicBezTo>
                  <a:cubicBezTo>
                    <a:pt x="515337" y="843903"/>
                    <a:pt x="519037" y="841418"/>
                    <a:pt x="522736" y="838933"/>
                  </a:cubicBezTo>
                  <a:cubicBezTo>
                    <a:pt x="525203" y="837690"/>
                    <a:pt x="528902" y="836448"/>
                    <a:pt x="530135" y="836448"/>
                  </a:cubicBezTo>
                  <a:cubicBezTo>
                    <a:pt x="533835" y="836448"/>
                    <a:pt x="536301" y="837690"/>
                    <a:pt x="538767" y="840175"/>
                  </a:cubicBezTo>
                  <a:lnTo>
                    <a:pt x="551099" y="855085"/>
                  </a:lnTo>
                  <a:cubicBezTo>
                    <a:pt x="546166" y="861297"/>
                    <a:pt x="540000" y="867510"/>
                    <a:pt x="533835" y="871237"/>
                  </a:cubicBezTo>
                  <a:cubicBezTo>
                    <a:pt x="527669" y="874964"/>
                    <a:pt x="520270" y="878692"/>
                    <a:pt x="514104" y="881177"/>
                  </a:cubicBezTo>
                  <a:cubicBezTo>
                    <a:pt x="506705" y="883662"/>
                    <a:pt x="499307" y="884904"/>
                    <a:pt x="491908" y="886147"/>
                  </a:cubicBezTo>
                  <a:cubicBezTo>
                    <a:pt x="484509" y="887389"/>
                    <a:pt x="477110" y="888632"/>
                    <a:pt x="470944" y="888632"/>
                  </a:cubicBezTo>
                  <a:cubicBezTo>
                    <a:pt x="456147" y="888632"/>
                    <a:pt x="443815" y="884904"/>
                    <a:pt x="431484" y="881177"/>
                  </a:cubicBezTo>
                  <a:cubicBezTo>
                    <a:pt x="420385" y="876207"/>
                    <a:pt x="409287" y="868752"/>
                    <a:pt x="400655" y="860055"/>
                  </a:cubicBezTo>
                  <a:cubicBezTo>
                    <a:pt x="393256" y="851357"/>
                    <a:pt x="385857" y="840175"/>
                    <a:pt x="380925" y="826508"/>
                  </a:cubicBezTo>
                  <a:cubicBezTo>
                    <a:pt x="375992" y="812841"/>
                    <a:pt x="373526" y="797931"/>
                    <a:pt x="373526" y="780537"/>
                  </a:cubicBezTo>
                  <a:cubicBezTo>
                    <a:pt x="373526" y="765627"/>
                    <a:pt x="374759" y="753202"/>
                    <a:pt x="379692" y="740778"/>
                  </a:cubicBezTo>
                  <a:cubicBezTo>
                    <a:pt x="384624" y="728353"/>
                    <a:pt x="390790" y="718413"/>
                    <a:pt x="398189" y="709716"/>
                  </a:cubicBezTo>
                  <a:cubicBezTo>
                    <a:pt x="406821" y="701019"/>
                    <a:pt x="416686" y="693564"/>
                    <a:pt x="429017" y="688594"/>
                  </a:cubicBezTo>
                  <a:cubicBezTo>
                    <a:pt x="440116" y="683624"/>
                    <a:pt x="453680" y="681139"/>
                    <a:pt x="468478" y="681139"/>
                  </a:cubicBezTo>
                  <a:close/>
                  <a:moveTo>
                    <a:pt x="51655" y="620710"/>
                  </a:moveTo>
                  <a:lnTo>
                    <a:pt x="74333" y="620710"/>
                  </a:lnTo>
                  <a:lnTo>
                    <a:pt x="74333" y="686450"/>
                  </a:lnTo>
                  <a:lnTo>
                    <a:pt x="131028" y="686450"/>
                  </a:lnTo>
                  <a:lnTo>
                    <a:pt x="131028" y="717459"/>
                  </a:lnTo>
                  <a:lnTo>
                    <a:pt x="74333" y="717459"/>
                  </a:lnTo>
                  <a:lnTo>
                    <a:pt x="74333" y="831573"/>
                  </a:lnTo>
                  <a:cubicBezTo>
                    <a:pt x="74333" y="839016"/>
                    <a:pt x="75593" y="843977"/>
                    <a:pt x="79372" y="847698"/>
                  </a:cubicBezTo>
                  <a:cubicBezTo>
                    <a:pt x="83152" y="851419"/>
                    <a:pt x="88192" y="853900"/>
                    <a:pt x="94491" y="853900"/>
                  </a:cubicBezTo>
                  <a:cubicBezTo>
                    <a:pt x="97011" y="853900"/>
                    <a:pt x="100790" y="853900"/>
                    <a:pt x="102050" y="852660"/>
                  </a:cubicBezTo>
                  <a:cubicBezTo>
                    <a:pt x="104570" y="851419"/>
                    <a:pt x="107090" y="850179"/>
                    <a:pt x="108350" y="848939"/>
                  </a:cubicBezTo>
                  <a:cubicBezTo>
                    <a:pt x="110870" y="848939"/>
                    <a:pt x="112129" y="847698"/>
                    <a:pt x="113389" y="846458"/>
                  </a:cubicBezTo>
                  <a:cubicBezTo>
                    <a:pt x="114649" y="846458"/>
                    <a:pt x="115909" y="846458"/>
                    <a:pt x="117169" y="846458"/>
                  </a:cubicBezTo>
                  <a:cubicBezTo>
                    <a:pt x="119689" y="846458"/>
                    <a:pt x="122208" y="846458"/>
                    <a:pt x="122208" y="848939"/>
                  </a:cubicBezTo>
                  <a:lnTo>
                    <a:pt x="136067" y="870025"/>
                  </a:lnTo>
                  <a:cubicBezTo>
                    <a:pt x="128508" y="876227"/>
                    <a:pt x="120949" y="881188"/>
                    <a:pt x="112129" y="883669"/>
                  </a:cubicBezTo>
                  <a:cubicBezTo>
                    <a:pt x="103310" y="886150"/>
                    <a:pt x="94491" y="888631"/>
                    <a:pt x="84412" y="888631"/>
                  </a:cubicBezTo>
                  <a:cubicBezTo>
                    <a:pt x="66774" y="888631"/>
                    <a:pt x="54175" y="883669"/>
                    <a:pt x="44096" y="873746"/>
                  </a:cubicBezTo>
                  <a:cubicBezTo>
                    <a:pt x="35277" y="865064"/>
                    <a:pt x="31497" y="851419"/>
                    <a:pt x="31497" y="834054"/>
                  </a:cubicBezTo>
                  <a:lnTo>
                    <a:pt x="31497" y="717459"/>
                  </a:lnTo>
                  <a:lnTo>
                    <a:pt x="8819" y="717459"/>
                  </a:lnTo>
                  <a:cubicBezTo>
                    <a:pt x="6299" y="717459"/>
                    <a:pt x="5040" y="717459"/>
                    <a:pt x="2520" y="714978"/>
                  </a:cubicBezTo>
                  <a:cubicBezTo>
                    <a:pt x="1260" y="713738"/>
                    <a:pt x="0" y="711257"/>
                    <a:pt x="0" y="708776"/>
                  </a:cubicBezTo>
                  <a:lnTo>
                    <a:pt x="0" y="691411"/>
                  </a:lnTo>
                  <a:lnTo>
                    <a:pt x="32757" y="686450"/>
                  </a:lnTo>
                  <a:lnTo>
                    <a:pt x="42836" y="628152"/>
                  </a:lnTo>
                  <a:cubicBezTo>
                    <a:pt x="42836" y="625671"/>
                    <a:pt x="44096" y="624431"/>
                    <a:pt x="45356" y="623191"/>
                  </a:cubicBezTo>
                  <a:cubicBezTo>
                    <a:pt x="47875" y="620710"/>
                    <a:pt x="49135" y="620710"/>
                    <a:pt x="51655" y="620710"/>
                  </a:cubicBezTo>
                  <a:close/>
                  <a:moveTo>
                    <a:pt x="164789" y="593250"/>
                  </a:moveTo>
                  <a:lnTo>
                    <a:pt x="207785" y="593250"/>
                  </a:lnTo>
                  <a:lnTo>
                    <a:pt x="207785" y="708883"/>
                  </a:lnTo>
                  <a:cubicBezTo>
                    <a:pt x="216637" y="700085"/>
                    <a:pt x="225489" y="693801"/>
                    <a:pt x="235606" y="688773"/>
                  </a:cubicBezTo>
                  <a:cubicBezTo>
                    <a:pt x="245723" y="685002"/>
                    <a:pt x="257104" y="682489"/>
                    <a:pt x="269750" y="682489"/>
                  </a:cubicBezTo>
                  <a:cubicBezTo>
                    <a:pt x="282396" y="682489"/>
                    <a:pt x="291248" y="683745"/>
                    <a:pt x="300100" y="687516"/>
                  </a:cubicBezTo>
                  <a:cubicBezTo>
                    <a:pt x="308952" y="691287"/>
                    <a:pt x="316540" y="696314"/>
                    <a:pt x="321598" y="702599"/>
                  </a:cubicBezTo>
                  <a:cubicBezTo>
                    <a:pt x="327921" y="710140"/>
                    <a:pt x="331715" y="718938"/>
                    <a:pt x="334244" y="727736"/>
                  </a:cubicBezTo>
                  <a:cubicBezTo>
                    <a:pt x="338038" y="737791"/>
                    <a:pt x="339302" y="747846"/>
                    <a:pt x="339302" y="759158"/>
                  </a:cubicBezTo>
                  <a:lnTo>
                    <a:pt x="339302" y="888617"/>
                  </a:lnTo>
                  <a:lnTo>
                    <a:pt x="296306" y="888617"/>
                  </a:lnTo>
                  <a:lnTo>
                    <a:pt x="296306" y="759158"/>
                  </a:lnTo>
                  <a:cubicBezTo>
                    <a:pt x="296306" y="745333"/>
                    <a:pt x="292513" y="734021"/>
                    <a:pt x="286190" y="727736"/>
                  </a:cubicBezTo>
                  <a:cubicBezTo>
                    <a:pt x="281131" y="720195"/>
                    <a:pt x="269750" y="716424"/>
                    <a:pt x="257104" y="716424"/>
                  </a:cubicBezTo>
                  <a:cubicBezTo>
                    <a:pt x="248252" y="716424"/>
                    <a:pt x="239400" y="718938"/>
                    <a:pt x="230548" y="722709"/>
                  </a:cubicBezTo>
                  <a:cubicBezTo>
                    <a:pt x="222960" y="726479"/>
                    <a:pt x="215373" y="732764"/>
                    <a:pt x="207785" y="740305"/>
                  </a:cubicBezTo>
                  <a:lnTo>
                    <a:pt x="207785" y="888617"/>
                  </a:lnTo>
                  <a:lnTo>
                    <a:pt x="164789" y="888617"/>
                  </a:lnTo>
                  <a:close/>
                  <a:moveTo>
                    <a:pt x="1946356" y="205225"/>
                  </a:moveTo>
                  <a:cubicBezTo>
                    <a:pt x="1931488" y="205225"/>
                    <a:pt x="1917858" y="206460"/>
                    <a:pt x="1906707" y="207695"/>
                  </a:cubicBezTo>
                  <a:cubicBezTo>
                    <a:pt x="1898034" y="210166"/>
                    <a:pt x="1889361" y="212636"/>
                    <a:pt x="1881926" y="215106"/>
                  </a:cubicBezTo>
                  <a:cubicBezTo>
                    <a:pt x="1875731" y="218812"/>
                    <a:pt x="1870775" y="222517"/>
                    <a:pt x="1868297" y="226222"/>
                  </a:cubicBezTo>
                  <a:cubicBezTo>
                    <a:pt x="1865819" y="229928"/>
                    <a:pt x="1863341" y="234868"/>
                    <a:pt x="1863341" y="239809"/>
                  </a:cubicBezTo>
                  <a:cubicBezTo>
                    <a:pt x="1863341" y="243514"/>
                    <a:pt x="1864580" y="248454"/>
                    <a:pt x="1867058" y="252160"/>
                  </a:cubicBezTo>
                  <a:cubicBezTo>
                    <a:pt x="1868297" y="254630"/>
                    <a:pt x="1869536" y="257100"/>
                    <a:pt x="1872014" y="259570"/>
                  </a:cubicBezTo>
                  <a:cubicBezTo>
                    <a:pt x="1875731" y="262041"/>
                    <a:pt x="1878209" y="263276"/>
                    <a:pt x="1881926" y="264511"/>
                  </a:cubicBezTo>
                  <a:cubicBezTo>
                    <a:pt x="1885644" y="265746"/>
                    <a:pt x="1889361" y="265746"/>
                    <a:pt x="1894317" y="265746"/>
                  </a:cubicBezTo>
                  <a:cubicBezTo>
                    <a:pt x="1905468" y="265746"/>
                    <a:pt x="1915380" y="263276"/>
                    <a:pt x="1922814" y="259570"/>
                  </a:cubicBezTo>
                  <a:cubicBezTo>
                    <a:pt x="1931488" y="255865"/>
                    <a:pt x="1938922" y="249690"/>
                    <a:pt x="1946356" y="242279"/>
                  </a:cubicBezTo>
                  <a:close/>
                  <a:moveTo>
                    <a:pt x="592804" y="190359"/>
                  </a:moveTo>
                  <a:cubicBezTo>
                    <a:pt x="576399" y="190359"/>
                    <a:pt x="565042" y="194086"/>
                    <a:pt x="556209" y="204026"/>
                  </a:cubicBezTo>
                  <a:cubicBezTo>
                    <a:pt x="546113" y="211481"/>
                    <a:pt x="541066" y="223905"/>
                    <a:pt x="538542" y="240058"/>
                  </a:cubicBezTo>
                  <a:lnTo>
                    <a:pt x="639495" y="240058"/>
                  </a:lnTo>
                  <a:cubicBezTo>
                    <a:pt x="639495" y="232603"/>
                    <a:pt x="639495" y="226390"/>
                    <a:pt x="636971" y="220178"/>
                  </a:cubicBezTo>
                  <a:cubicBezTo>
                    <a:pt x="635709" y="213966"/>
                    <a:pt x="631923" y="208996"/>
                    <a:pt x="628138" y="204026"/>
                  </a:cubicBezTo>
                  <a:cubicBezTo>
                    <a:pt x="624352" y="199056"/>
                    <a:pt x="619304" y="196571"/>
                    <a:pt x="612995" y="194086"/>
                  </a:cubicBezTo>
                  <a:cubicBezTo>
                    <a:pt x="607947" y="191601"/>
                    <a:pt x="600376" y="190359"/>
                    <a:pt x="592804" y="190359"/>
                  </a:cubicBezTo>
                  <a:close/>
                  <a:moveTo>
                    <a:pt x="592804" y="159297"/>
                  </a:moveTo>
                  <a:cubicBezTo>
                    <a:pt x="604161" y="159297"/>
                    <a:pt x="615519" y="160539"/>
                    <a:pt x="626876" y="165509"/>
                  </a:cubicBezTo>
                  <a:cubicBezTo>
                    <a:pt x="638233" y="169237"/>
                    <a:pt x="647066" y="175449"/>
                    <a:pt x="654638" y="182904"/>
                  </a:cubicBezTo>
                  <a:cubicBezTo>
                    <a:pt x="662209" y="190359"/>
                    <a:pt x="668519" y="199056"/>
                    <a:pt x="672305" y="211481"/>
                  </a:cubicBezTo>
                  <a:cubicBezTo>
                    <a:pt x="677352" y="222663"/>
                    <a:pt x="679876" y="235088"/>
                    <a:pt x="679876" y="249997"/>
                  </a:cubicBezTo>
                  <a:cubicBezTo>
                    <a:pt x="679876" y="256210"/>
                    <a:pt x="678614" y="259937"/>
                    <a:pt x="677352" y="262422"/>
                  </a:cubicBezTo>
                  <a:cubicBezTo>
                    <a:pt x="674828" y="264907"/>
                    <a:pt x="672305" y="266149"/>
                    <a:pt x="668519" y="266149"/>
                  </a:cubicBezTo>
                  <a:lnTo>
                    <a:pt x="537280" y="266149"/>
                  </a:lnTo>
                  <a:cubicBezTo>
                    <a:pt x="538542" y="277332"/>
                    <a:pt x="539804" y="288514"/>
                    <a:pt x="542328" y="295969"/>
                  </a:cubicBezTo>
                  <a:cubicBezTo>
                    <a:pt x="546113" y="304666"/>
                    <a:pt x="551161" y="310878"/>
                    <a:pt x="554947" y="317091"/>
                  </a:cubicBezTo>
                  <a:cubicBezTo>
                    <a:pt x="559994" y="322061"/>
                    <a:pt x="566304" y="327030"/>
                    <a:pt x="573875" y="329515"/>
                  </a:cubicBezTo>
                  <a:cubicBezTo>
                    <a:pt x="580185" y="332000"/>
                    <a:pt x="589018" y="333243"/>
                    <a:pt x="597852" y="333243"/>
                  </a:cubicBezTo>
                  <a:cubicBezTo>
                    <a:pt x="606685" y="333243"/>
                    <a:pt x="612995" y="332000"/>
                    <a:pt x="619304" y="330758"/>
                  </a:cubicBezTo>
                  <a:cubicBezTo>
                    <a:pt x="625614" y="328273"/>
                    <a:pt x="630662" y="327030"/>
                    <a:pt x="635709" y="324546"/>
                  </a:cubicBezTo>
                  <a:cubicBezTo>
                    <a:pt x="639495" y="322061"/>
                    <a:pt x="644543" y="319576"/>
                    <a:pt x="647066" y="317091"/>
                  </a:cubicBezTo>
                  <a:cubicBezTo>
                    <a:pt x="649590" y="315848"/>
                    <a:pt x="653376" y="315848"/>
                    <a:pt x="655900" y="315848"/>
                  </a:cubicBezTo>
                  <a:cubicBezTo>
                    <a:pt x="659686" y="315848"/>
                    <a:pt x="662209" y="315848"/>
                    <a:pt x="663471" y="318333"/>
                  </a:cubicBezTo>
                  <a:lnTo>
                    <a:pt x="676090" y="334485"/>
                  </a:lnTo>
                  <a:cubicBezTo>
                    <a:pt x="671043" y="340698"/>
                    <a:pt x="665995" y="345668"/>
                    <a:pt x="659686" y="349395"/>
                  </a:cubicBezTo>
                  <a:cubicBezTo>
                    <a:pt x="652114" y="353122"/>
                    <a:pt x="645804" y="356850"/>
                    <a:pt x="638233" y="359335"/>
                  </a:cubicBezTo>
                  <a:cubicBezTo>
                    <a:pt x="631923" y="361820"/>
                    <a:pt x="624352" y="364305"/>
                    <a:pt x="615519" y="364305"/>
                  </a:cubicBezTo>
                  <a:cubicBezTo>
                    <a:pt x="607947" y="366790"/>
                    <a:pt x="601638" y="366790"/>
                    <a:pt x="594066" y="366790"/>
                  </a:cubicBezTo>
                  <a:cubicBezTo>
                    <a:pt x="580185" y="366790"/>
                    <a:pt x="566304" y="364305"/>
                    <a:pt x="553685" y="359335"/>
                  </a:cubicBezTo>
                  <a:cubicBezTo>
                    <a:pt x="542328" y="354365"/>
                    <a:pt x="532232" y="348152"/>
                    <a:pt x="523399" y="338213"/>
                  </a:cubicBezTo>
                  <a:cubicBezTo>
                    <a:pt x="514566" y="329515"/>
                    <a:pt x="506994" y="318333"/>
                    <a:pt x="501946" y="304666"/>
                  </a:cubicBezTo>
                  <a:cubicBezTo>
                    <a:pt x="496899" y="290999"/>
                    <a:pt x="494375" y="276089"/>
                    <a:pt x="494375" y="258695"/>
                  </a:cubicBezTo>
                  <a:cubicBezTo>
                    <a:pt x="494375" y="245027"/>
                    <a:pt x="496899" y="231360"/>
                    <a:pt x="501946" y="218936"/>
                  </a:cubicBezTo>
                  <a:cubicBezTo>
                    <a:pt x="505732" y="207753"/>
                    <a:pt x="513304" y="197814"/>
                    <a:pt x="520875" y="187874"/>
                  </a:cubicBezTo>
                  <a:cubicBezTo>
                    <a:pt x="528447" y="179177"/>
                    <a:pt x="539804" y="172964"/>
                    <a:pt x="551161" y="166752"/>
                  </a:cubicBezTo>
                  <a:cubicBezTo>
                    <a:pt x="563780" y="161782"/>
                    <a:pt x="576399" y="159297"/>
                    <a:pt x="592804" y="159297"/>
                  </a:cubicBezTo>
                  <a:close/>
                  <a:moveTo>
                    <a:pt x="2018435" y="93378"/>
                  </a:moveTo>
                  <a:lnTo>
                    <a:pt x="2059478" y="93378"/>
                  </a:lnTo>
                  <a:cubicBezTo>
                    <a:pt x="2061965" y="93378"/>
                    <a:pt x="2064453" y="93378"/>
                    <a:pt x="2065696" y="93378"/>
                  </a:cubicBezTo>
                  <a:cubicBezTo>
                    <a:pt x="2068184" y="94633"/>
                    <a:pt x="2069428" y="97142"/>
                    <a:pt x="2070671" y="98397"/>
                  </a:cubicBezTo>
                  <a:lnTo>
                    <a:pt x="2116689" y="169908"/>
                  </a:lnTo>
                  <a:cubicBezTo>
                    <a:pt x="2116689" y="166144"/>
                    <a:pt x="2119176" y="162381"/>
                    <a:pt x="2121663" y="157362"/>
                  </a:cubicBezTo>
                  <a:lnTo>
                    <a:pt x="2160218" y="99651"/>
                  </a:lnTo>
                  <a:cubicBezTo>
                    <a:pt x="2162706" y="94633"/>
                    <a:pt x="2165193" y="93378"/>
                    <a:pt x="2170168" y="93378"/>
                  </a:cubicBezTo>
                  <a:lnTo>
                    <a:pt x="2208723" y="93378"/>
                  </a:lnTo>
                  <a:lnTo>
                    <a:pt x="2142806" y="189982"/>
                  </a:lnTo>
                  <a:lnTo>
                    <a:pt x="2212454" y="295367"/>
                  </a:lnTo>
                  <a:lnTo>
                    <a:pt x="2171412" y="295367"/>
                  </a:lnTo>
                  <a:cubicBezTo>
                    <a:pt x="2167681" y="295367"/>
                    <a:pt x="2165193" y="295367"/>
                    <a:pt x="2163950" y="292858"/>
                  </a:cubicBezTo>
                  <a:cubicBezTo>
                    <a:pt x="2161462" y="291604"/>
                    <a:pt x="2160218" y="289094"/>
                    <a:pt x="2158975" y="287840"/>
                  </a:cubicBezTo>
                  <a:lnTo>
                    <a:pt x="2112957" y="212564"/>
                  </a:lnTo>
                  <a:cubicBezTo>
                    <a:pt x="2111714" y="217583"/>
                    <a:pt x="2109226" y="221346"/>
                    <a:pt x="2106739" y="223856"/>
                  </a:cubicBezTo>
                  <a:lnTo>
                    <a:pt x="2065696" y="287840"/>
                  </a:lnTo>
                  <a:cubicBezTo>
                    <a:pt x="2064453" y="289094"/>
                    <a:pt x="2061965" y="291604"/>
                    <a:pt x="2060722" y="292858"/>
                  </a:cubicBezTo>
                  <a:cubicBezTo>
                    <a:pt x="2058234" y="295367"/>
                    <a:pt x="2056990" y="295367"/>
                    <a:pt x="2054503" y="295367"/>
                  </a:cubicBezTo>
                  <a:lnTo>
                    <a:pt x="2015948" y="295367"/>
                  </a:lnTo>
                  <a:lnTo>
                    <a:pt x="2085596" y="191236"/>
                  </a:lnTo>
                  <a:close/>
                  <a:moveTo>
                    <a:pt x="2243384" y="90436"/>
                  </a:moveTo>
                  <a:lnTo>
                    <a:pt x="2287093" y="90436"/>
                  </a:lnTo>
                  <a:lnTo>
                    <a:pt x="2287093" y="289890"/>
                  </a:lnTo>
                  <a:lnTo>
                    <a:pt x="2243384" y="289890"/>
                  </a:lnTo>
                  <a:close/>
                  <a:moveTo>
                    <a:pt x="2402077" y="87889"/>
                  </a:moveTo>
                  <a:cubicBezTo>
                    <a:pt x="2415786" y="87889"/>
                    <a:pt x="2428249" y="90359"/>
                    <a:pt x="2439466" y="95300"/>
                  </a:cubicBezTo>
                  <a:cubicBezTo>
                    <a:pt x="2450683" y="100240"/>
                    <a:pt x="2460653" y="105181"/>
                    <a:pt x="2466885" y="112591"/>
                  </a:cubicBezTo>
                  <a:lnTo>
                    <a:pt x="2458161" y="128648"/>
                  </a:lnTo>
                  <a:cubicBezTo>
                    <a:pt x="2456914" y="129883"/>
                    <a:pt x="2455668" y="131118"/>
                    <a:pt x="2454422" y="132353"/>
                  </a:cubicBezTo>
                  <a:cubicBezTo>
                    <a:pt x="2453175" y="133588"/>
                    <a:pt x="2450683" y="133588"/>
                    <a:pt x="2449437" y="133588"/>
                  </a:cubicBezTo>
                  <a:cubicBezTo>
                    <a:pt x="2448190" y="133588"/>
                    <a:pt x="2445698" y="132353"/>
                    <a:pt x="2441959" y="131118"/>
                  </a:cubicBezTo>
                  <a:cubicBezTo>
                    <a:pt x="2439466" y="129883"/>
                    <a:pt x="2436974" y="128648"/>
                    <a:pt x="2433235" y="127413"/>
                  </a:cubicBezTo>
                  <a:cubicBezTo>
                    <a:pt x="2429496" y="124943"/>
                    <a:pt x="2425757" y="123707"/>
                    <a:pt x="2420772" y="121237"/>
                  </a:cubicBezTo>
                  <a:cubicBezTo>
                    <a:pt x="2415786" y="121237"/>
                    <a:pt x="2410801" y="120002"/>
                    <a:pt x="2403323" y="120002"/>
                  </a:cubicBezTo>
                  <a:cubicBezTo>
                    <a:pt x="2398338" y="120002"/>
                    <a:pt x="2393353" y="121237"/>
                    <a:pt x="2388368" y="121237"/>
                  </a:cubicBezTo>
                  <a:cubicBezTo>
                    <a:pt x="2384629" y="123707"/>
                    <a:pt x="2380890" y="124943"/>
                    <a:pt x="2378397" y="127413"/>
                  </a:cubicBezTo>
                  <a:cubicBezTo>
                    <a:pt x="2374658" y="129883"/>
                    <a:pt x="2372166" y="132353"/>
                    <a:pt x="2370919" y="136059"/>
                  </a:cubicBezTo>
                  <a:cubicBezTo>
                    <a:pt x="2369673" y="138529"/>
                    <a:pt x="2369673" y="140999"/>
                    <a:pt x="2369673" y="144704"/>
                  </a:cubicBezTo>
                  <a:cubicBezTo>
                    <a:pt x="2369673" y="149645"/>
                    <a:pt x="2370919" y="153350"/>
                    <a:pt x="2373412" y="157056"/>
                  </a:cubicBezTo>
                  <a:cubicBezTo>
                    <a:pt x="2377151" y="160761"/>
                    <a:pt x="2380890" y="163231"/>
                    <a:pt x="2384629" y="164466"/>
                  </a:cubicBezTo>
                  <a:cubicBezTo>
                    <a:pt x="2389614" y="166937"/>
                    <a:pt x="2394599" y="169407"/>
                    <a:pt x="2400831" y="170642"/>
                  </a:cubicBezTo>
                  <a:cubicBezTo>
                    <a:pt x="2407062" y="173112"/>
                    <a:pt x="2413294" y="174347"/>
                    <a:pt x="2419525" y="176818"/>
                  </a:cubicBezTo>
                  <a:cubicBezTo>
                    <a:pt x="2425757" y="179288"/>
                    <a:pt x="2431988" y="181758"/>
                    <a:pt x="2438220" y="184228"/>
                  </a:cubicBezTo>
                  <a:cubicBezTo>
                    <a:pt x="2444451" y="187934"/>
                    <a:pt x="2449437" y="190404"/>
                    <a:pt x="2454422" y="194109"/>
                  </a:cubicBezTo>
                  <a:cubicBezTo>
                    <a:pt x="2459407" y="199050"/>
                    <a:pt x="2463146" y="202755"/>
                    <a:pt x="2465638" y="208931"/>
                  </a:cubicBezTo>
                  <a:cubicBezTo>
                    <a:pt x="2469377" y="215106"/>
                    <a:pt x="2470624" y="221282"/>
                    <a:pt x="2470624" y="229928"/>
                  </a:cubicBezTo>
                  <a:cubicBezTo>
                    <a:pt x="2470624" y="238573"/>
                    <a:pt x="2469377" y="248454"/>
                    <a:pt x="2464392" y="255865"/>
                  </a:cubicBezTo>
                  <a:cubicBezTo>
                    <a:pt x="2461900" y="263276"/>
                    <a:pt x="2456914" y="270687"/>
                    <a:pt x="2450683" y="276862"/>
                  </a:cubicBezTo>
                  <a:cubicBezTo>
                    <a:pt x="2443205" y="283038"/>
                    <a:pt x="2435727" y="286743"/>
                    <a:pt x="2425757" y="290448"/>
                  </a:cubicBezTo>
                  <a:cubicBezTo>
                    <a:pt x="2415786" y="292919"/>
                    <a:pt x="2404570" y="295389"/>
                    <a:pt x="2392107" y="295389"/>
                  </a:cubicBezTo>
                  <a:cubicBezTo>
                    <a:pt x="2384629" y="295389"/>
                    <a:pt x="2378397" y="294154"/>
                    <a:pt x="2370919" y="292919"/>
                  </a:cubicBezTo>
                  <a:cubicBezTo>
                    <a:pt x="2364688" y="291684"/>
                    <a:pt x="2358456" y="290448"/>
                    <a:pt x="2353471" y="287978"/>
                  </a:cubicBezTo>
                  <a:cubicBezTo>
                    <a:pt x="2347240" y="286743"/>
                    <a:pt x="2341008" y="283038"/>
                    <a:pt x="2336023" y="280567"/>
                  </a:cubicBezTo>
                  <a:cubicBezTo>
                    <a:pt x="2332284" y="276862"/>
                    <a:pt x="2327299" y="274392"/>
                    <a:pt x="2323560" y="270687"/>
                  </a:cubicBezTo>
                  <a:lnTo>
                    <a:pt x="2333530" y="254630"/>
                  </a:lnTo>
                  <a:cubicBezTo>
                    <a:pt x="2333530" y="252160"/>
                    <a:pt x="2334777" y="250925"/>
                    <a:pt x="2337269" y="249690"/>
                  </a:cubicBezTo>
                  <a:cubicBezTo>
                    <a:pt x="2339762" y="248454"/>
                    <a:pt x="2341008" y="248454"/>
                    <a:pt x="2343501" y="248454"/>
                  </a:cubicBezTo>
                  <a:cubicBezTo>
                    <a:pt x="2347240" y="248454"/>
                    <a:pt x="2349732" y="249690"/>
                    <a:pt x="2352225" y="250925"/>
                  </a:cubicBezTo>
                  <a:cubicBezTo>
                    <a:pt x="2354718" y="252160"/>
                    <a:pt x="2358456" y="254630"/>
                    <a:pt x="2360949" y="257100"/>
                  </a:cubicBezTo>
                  <a:cubicBezTo>
                    <a:pt x="2364688" y="258335"/>
                    <a:pt x="2369673" y="260806"/>
                    <a:pt x="2374658" y="262041"/>
                  </a:cubicBezTo>
                  <a:cubicBezTo>
                    <a:pt x="2379644" y="264511"/>
                    <a:pt x="2385875" y="265746"/>
                    <a:pt x="2394599" y="265746"/>
                  </a:cubicBezTo>
                  <a:cubicBezTo>
                    <a:pt x="2399584" y="265746"/>
                    <a:pt x="2405816" y="264511"/>
                    <a:pt x="2410801" y="263276"/>
                  </a:cubicBezTo>
                  <a:cubicBezTo>
                    <a:pt x="2414540" y="262041"/>
                    <a:pt x="2418279" y="259570"/>
                    <a:pt x="2422018" y="257100"/>
                  </a:cubicBezTo>
                  <a:cubicBezTo>
                    <a:pt x="2424511" y="254630"/>
                    <a:pt x="2427003" y="250925"/>
                    <a:pt x="2428249" y="248454"/>
                  </a:cubicBezTo>
                  <a:cubicBezTo>
                    <a:pt x="2429496" y="243514"/>
                    <a:pt x="2430742" y="241044"/>
                    <a:pt x="2430742" y="237338"/>
                  </a:cubicBezTo>
                  <a:cubicBezTo>
                    <a:pt x="2430742" y="232398"/>
                    <a:pt x="2429496" y="227457"/>
                    <a:pt x="2425757" y="224987"/>
                  </a:cubicBezTo>
                  <a:cubicBezTo>
                    <a:pt x="2424511" y="221282"/>
                    <a:pt x="2419525" y="218812"/>
                    <a:pt x="2414540" y="216341"/>
                  </a:cubicBezTo>
                  <a:cubicBezTo>
                    <a:pt x="2410801" y="213871"/>
                    <a:pt x="2404570" y="211401"/>
                    <a:pt x="2398338" y="210166"/>
                  </a:cubicBezTo>
                  <a:cubicBezTo>
                    <a:pt x="2392107" y="207695"/>
                    <a:pt x="2385875" y="206460"/>
                    <a:pt x="2379644" y="203990"/>
                  </a:cubicBezTo>
                  <a:cubicBezTo>
                    <a:pt x="2373412" y="201520"/>
                    <a:pt x="2367181" y="199050"/>
                    <a:pt x="2360949" y="196579"/>
                  </a:cubicBezTo>
                  <a:cubicBezTo>
                    <a:pt x="2354718" y="194109"/>
                    <a:pt x="2349732" y="190404"/>
                    <a:pt x="2344747" y="185463"/>
                  </a:cubicBezTo>
                  <a:cubicBezTo>
                    <a:pt x="2339762" y="181758"/>
                    <a:pt x="2336023" y="176818"/>
                    <a:pt x="2333530" y="170642"/>
                  </a:cubicBezTo>
                  <a:cubicBezTo>
                    <a:pt x="2329792" y="164466"/>
                    <a:pt x="2328545" y="157056"/>
                    <a:pt x="2328545" y="148410"/>
                  </a:cubicBezTo>
                  <a:cubicBezTo>
                    <a:pt x="2328545" y="140999"/>
                    <a:pt x="2329792" y="133588"/>
                    <a:pt x="2333530" y="126178"/>
                  </a:cubicBezTo>
                  <a:cubicBezTo>
                    <a:pt x="2337269" y="118767"/>
                    <a:pt x="2341008" y="112591"/>
                    <a:pt x="2347240" y="106416"/>
                  </a:cubicBezTo>
                  <a:cubicBezTo>
                    <a:pt x="2353471" y="101476"/>
                    <a:pt x="2362195" y="96535"/>
                    <a:pt x="2370919" y="94065"/>
                  </a:cubicBezTo>
                  <a:cubicBezTo>
                    <a:pt x="2380890" y="90359"/>
                    <a:pt x="2390860" y="87889"/>
                    <a:pt x="2402077" y="87889"/>
                  </a:cubicBezTo>
                  <a:close/>
                  <a:moveTo>
                    <a:pt x="1915380" y="87889"/>
                  </a:moveTo>
                  <a:cubicBezTo>
                    <a:pt x="1926532" y="87889"/>
                    <a:pt x="1936444" y="90359"/>
                    <a:pt x="1945117" y="94065"/>
                  </a:cubicBezTo>
                  <a:cubicBezTo>
                    <a:pt x="1953790" y="97770"/>
                    <a:pt x="1961224" y="102711"/>
                    <a:pt x="1967419" y="110121"/>
                  </a:cubicBezTo>
                  <a:cubicBezTo>
                    <a:pt x="1973615" y="116297"/>
                    <a:pt x="1978571" y="124943"/>
                    <a:pt x="1982288" y="133588"/>
                  </a:cubicBezTo>
                  <a:cubicBezTo>
                    <a:pt x="1984766" y="143469"/>
                    <a:pt x="1987244" y="153350"/>
                    <a:pt x="1987244" y="164466"/>
                  </a:cubicBezTo>
                  <a:lnTo>
                    <a:pt x="1987244" y="291684"/>
                  </a:lnTo>
                  <a:lnTo>
                    <a:pt x="1967419" y="291684"/>
                  </a:lnTo>
                  <a:cubicBezTo>
                    <a:pt x="1963702" y="291684"/>
                    <a:pt x="1961224" y="291684"/>
                    <a:pt x="1958746" y="290448"/>
                  </a:cubicBezTo>
                  <a:cubicBezTo>
                    <a:pt x="1956268" y="289213"/>
                    <a:pt x="1955029" y="286743"/>
                    <a:pt x="1953790" y="283038"/>
                  </a:cubicBezTo>
                  <a:lnTo>
                    <a:pt x="1948834" y="265746"/>
                  </a:lnTo>
                  <a:cubicBezTo>
                    <a:pt x="1945117" y="270687"/>
                    <a:pt x="1938922" y="275627"/>
                    <a:pt x="1933966" y="279332"/>
                  </a:cubicBezTo>
                  <a:cubicBezTo>
                    <a:pt x="1929010" y="281803"/>
                    <a:pt x="1924053" y="285508"/>
                    <a:pt x="1919097" y="287978"/>
                  </a:cubicBezTo>
                  <a:cubicBezTo>
                    <a:pt x="1912902" y="290448"/>
                    <a:pt x="1906707" y="291684"/>
                    <a:pt x="1901751" y="292919"/>
                  </a:cubicBezTo>
                  <a:cubicBezTo>
                    <a:pt x="1895556" y="294154"/>
                    <a:pt x="1888122" y="295389"/>
                    <a:pt x="1881926" y="295389"/>
                  </a:cubicBezTo>
                  <a:cubicBezTo>
                    <a:pt x="1873253" y="295389"/>
                    <a:pt x="1865819" y="294154"/>
                    <a:pt x="1858385" y="291684"/>
                  </a:cubicBezTo>
                  <a:cubicBezTo>
                    <a:pt x="1850951" y="289213"/>
                    <a:pt x="1844756" y="286743"/>
                    <a:pt x="1841038" y="281803"/>
                  </a:cubicBezTo>
                  <a:cubicBezTo>
                    <a:pt x="1834843" y="276862"/>
                    <a:pt x="1831126" y="271922"/>
                    <a:pt x="1828648" y="265746"/>
                  </a:cubicBezTo>
                  <a:cubicBezTo>
                    <a:pt x="1824931" y="258335"/>
                    <a:pt x="1823692" y="249690"/>
                    <a:pt x="1823692" y="241044"/>
                  </a:cubicBezTo>
                  <a:cubicBezTo>
                    <a:pt x="1823692" y="233633"/>
                    <a:pt x="1826170" y="226222"/>
                    <a:pt x="1829887" y="218812"/>
                  </a:cubicBezTo>
                  <a:cubicBezTo>
                    <a:pt x="1834843" y="211401"/>
                    <a:pt x="1841038" y="205225"/>
                    <a:pt x="1850951" y="199050"/>
                  </a:cubicBezTo>
                  <a:cubicBezTo>
                    <a:pt x="1860863" y="194109"/>
                    <a:pt x="1872014" y="187934"/>
                    <a:pt x="1888122" y="184228"/>
                  </a:cubicBezTo>
                  <a:cubicBezTo>
                    <a:pt x="1902990" y="180523"/>
                    <a:pt x="1922814" y="179288"/>
                    <a:pt x="1946356" y="178053"/>
                  </a:cubicBezTo>
                  <a:lnTo>
                    <a:pt x="1946356" y="164466"/>
                  </a:lnTo>
                  <a:cubicBezTo>
                    <a:pt x="1946356" y="150880"/>
                    <a:pt x="1942639" y="139764"/>
                    <a:pt x="1936444" y="133588"/>
                  </a:cubicBezTo>
                  <a:cubicBezTo>
                    <a:pt x="1930249" y="126178"/>
                    <a:pt x="1920336" y="122472"/>
                    <a:pt x="1909185" y="122472"/>
                  </a:cubicBezTo>
                  <a:cubicBezTo>
                    <a:pt x="1901751" y="122472"/>
                    <a:pt x="1894317" y="123707"/>
                    <a:pt x="1889361" y="126178"/>
                  </a:cubicBezTo>
                  <a:cubicBezTo>
                    <a:pt x="1883165" y="127413"/>
                    <a:pt x="1878209" y="129883"/>
                    <a:pt x="1874492" y="131118"/>
                  </a:cubicBezTo>
                  <a:cubicBezTo>
                    <a:pt x="1869536" y="133588"/>
                    <a:pt x="1867058" y="136059"/>
                    <a:pt x="1863341" y="138529"/>
                  </a:cubicBezTo>
                  <a:cubicBezTo>
                    <a:pt x="1860863" y="140999"/>
                    <a:pt x="1857146" y="140999"/>
                    <a:pt x="1853429" y="140999"/>
                  </a:cubicBezTo>
                  <a:cubicBezTo>
                    <a:pt x="1850951" y="140999"/>
                    <a:pt x="1848473" y="140999"/>
                    <a:pt x="1845995" y="138529"/>
                  </a:cubicBezTo>
                  <a:cubicBezTo>
                    <a:pt x="1844756" y="137294"/>
                    <a:pt x="1842277" y="136059"/>
                    <a:pt x="1841038" y="133588"/>
                  </a:cubicBezTo>
                  <a:lnTo>
                    <a:pt x="1833604" y="120002"/>
                  </a:lnTo>
                  <a:cubicBezTo>
                    <a:pt x="1855907" y="99005"/>
                    <a:pt x="1883165" y="87889"/>
                    <a:pt x="1915380" y="87889"/>
                  </a:cubicBezTo>
                  <a:close/>
                  <a:moveTo>
                    <a:pt x="888123" y="82393"/>
                  </a:moveTo>
                  <a:lnTo>
                    <a:pt x="934269" y="82393"/>
                  </a:lnTo>
                  <a:cubicBezTo>
                    <a:pt x="938011" y="82393"/>
                    <a:pt x="940505" y="82393"/>
                    <a:pt x="941752" y="83635"/>
                  </a:cubicBezTo>
                  <a:cubicBezTo>
                    <a:pt x="943000" y="84877"/>
                    <a:pt x="944247" y="86119"/>
                    <a:pt x="945494" y="87361"/>
                  </a:cubicBezTo>
                  <a:lnTo>
                    <a:pt x="1015337" y="196649"/>
                  </a:lnTo>
                  <a:cubicBezTo>
                    <a:pt x="1015337" y="194165"/>
                    <a:pt x="1016584" y="192923"/>
                    <a:pt x="1016584" y="191681"/>
                  </a:cubicBezTo>
                  <a:cubicBezTo>
                    <a:pt x="1017832" y="190439"/>
                    <a:pt x="1019079" y="189197"/>
                    <a:pt x="1019079" y="186713"/>
                  </a:cubicBezTo>
                  <a:lnTo>
                    <a:pt x="1083933" y="88603"/>
                  </a:lnTo>
                  <a:cubicBezTo>
                    <a:pt x="1086428" y="86119"/>
                    <a:pt x="1087675" y="84877"/>
                    <a:pt x="1088922" y="83635"/>
                  </a:cubicBezTo>
                  <a:cubicBezTo>
                    <a:pt x="1090169" y="82393"/>
                    <a:pt x="1091417" y="82393"/>
                    <a:pt x="1093911" y="82393"/>
                  </a:cubicBezTo>
                  <a:lnTo>
                    <a:pt x="1138810" y="82393"/>
                  </a:lnTo>
                  <a:lnTo>
                    <a:pt x="1045270" y="217761"/>
                  </a:lnTo>
                  <a:lnTo>
                    <a:pt x="1141305" y="366790"/>
                  </a:lnTo>
                  <a:lnTo>
                    <a:pt x="1095158" y="366790"/>
                  </a:lnTo>
                  <a:cubicBezTo>
                    <a:pt x="1092664" y="366790"/>
                    <a:pt x="1088922" y="365548"/>
                    <a:pt x="1087675" y="363064"/>
                  </a:cubicBezTo>
                  <a:cubicBezTo>
                    <a:pt x="1086428" y="361822"/>
                    <a:pt x="1083933" y="360581"/>
                    <a:pt x="1082686" y="358097"/>
                  </a:cubicBezTo>
                  <a:lnTo>
                    <a:pt x="1011596" y="243841"/>
                  </a:lnTo>
                  <a:cubicBezTo>
                    <a:pt x="1011596" y="245083"/>
                    <a:pt x="1010348" y="247567"/>
                    <a:pt x="1010348" y="248809"/>
                  </a:cubicBezTo>
                  <a:cubicBezTo>
                    <a:pt x="1009101" y="250051"/>
                    <a:pt x="1009101" y="251293"/>
                    <a:pt x="1007854" y="252534"/>
                  </a:cubicBezTo>
                  <a:lnTo>
                    <a:pt x="940505" y="358097"/>
                  </a:lnTo>
                  <a:cubicBezTo>
                    <a:pt x="938011" y="360581"/>
                    <a:pt x="936764" y="361822"/>
                    <a:pt x="934269" y="363064"/>
                  </a:cubicBezTo>
                  <a:cubicBezTo>
                    <a:pt x="933022" y="365548"/>
                    <a:pt x="930528" y="366790"/>
                    <a:pt x="928033" y="366790"/>
                  </a:cubicBezTo>
                  <a:lnTo>
                    <a:pt x="884381" y="366790"/>
                  </a:lnTo>
                  <a:lnTo>
                    <a:pt x="981663" y="220245"/>
                  </a:lnTo>
                  <a:close/>
                  <a:moveTo>
                    <a:pt x="32958" y="82393"/>
                  </a:moveTo>
                  <a:lnTo>
                    <a:pt x="256930" y="82393"/>
                  </a:lnTo>
                  <a:lnTo>
                    <a:pt x="256930" y="119650"/>
                  </a:lnTo>
                  <a:lnTo>
                    <a:pt x="167341" y="119650"/>
                  </a:lnTo>
                  <a:lnTo>
                    <a:pt x="167341" y="366790"/>
                  </a:lnTo>
                  <a:lnTo>
                    <a:pt x="121302" y="366790"/>
                  </a:lnTo>
                  <a:lnTo>
                    <a:pt x="121302" y="119650"/>
                  </a:lnTo>
                  <a:lnTo>
                    <a:pt x="32958" y="119650"/>
                  </a:lnTo>
                  <a:close/>
                  <a:moveTo>
                    <a:pt x="285637" y="71408"/>
                  </a:moveTo>
                  <a:lnTo>
                    <a:pt x="328633" y="71408"/>
                  </a:lnTo>
                  <a:lnTo>
                    <a:pt x="328633" y="187805"/>
                  </a:lnTo>
                  <a:cubicBezTo>
                    <a:pt x="337485" y="179044"/>
                    <a:pt x="346337" y="172786"/>
                    <a:pt x="356454" y="167780"/>
                  </a:cubicBezTo>
                  <a:cubicBezTo>
                    <a:pt x="366571" y="162773"/>
                    <a:pt x="377952" y="160270"/>
                    <a:pt x="391863" y="160270"/>
                  </a:cubicBezTo>
                  <a:cubicBezTo>
                    <a:pt x="403244" y="160270"/>
                    <a:pt x="413361" y="161522"/>
                    <a:pt x="422213" y="165276"/>
                  </a:cubicBezTo>
                  <a:cubicBezTo>
                    <a:pt x="429800" y="169031"/>
                    <a:pt x="437388" y="175289"/>
                    <a:pt x="443711" y="181547"/>
                  </a:cubicBezTo>
                  <a:cubicBezTo>
                    <a:pt x="448769" y="187805"/>
                    <a:pt x="453827" y="196566"/>
                    <a:pt x="456357" y="205327"/>
                  </a:cubicBezTo>
                  <a:cubicBezTo>
                    <a:pt x="458886" y="215339"/>
                    <a:pt x="460150" y="225352"/>
                    <a:pt x="460150" y="236616"/>
                  </a:cubicBezTo>
                  <a:lnTo>
                    <a:pt x="460150" y="366780"/>
                  </a:lnTo>
                  <a:lnTo>
                    <a:pt x="418419" y="366780"/>
                  </a:lnTo>
                  <a:lnTo>
                    <a:pt x="418419" y="236616"/>
                  </a:lnTo>
                  <a:cubicBezTo>
                    <a:pt x="418419" y="222849"/>
                    <a:pt x="414625" y="212836"/>
                    <a:pt x="408302" y="205327"/>
                  </a:cubicBezTo>
                  <a:cubicBezTo>
                    <a:pt x="401979" y="197817"/>
                    <a:pt x="391863" y="194063"/>
                    <a:pt x="379217" y="194063"/>
                  </a:cubicBezTo>
                  <a:cubicBezTo>
                    <a:pt x="369100" y="194063"/>
                    <a:pt x="360248" y="196566"/>
                    <a:pt x="352660" y="200321"/>
                  </a:cubicBezTo>
                  <a:cubicBezTo>
                    <a:pt x="345073" y="205327"/>
                    <a:pt x="337485" y="211585"/>
                    <a:pt x="328633" y="219094"/>
                  </a:cubicBezTo>
                  <a:lnTo>
                    <a:pt x="328633" y="366780"/>
                  </a:lnTo>
                  <a:lnTo>
                    <a:pt x="285637" y="366780"/>
                  </a:lnTo>
                  <a:close/>
                  <a:moveTo>
                    <a:pt x="2265239" y="0"/>
                  </a:moveTo>
                  <a:cubicBezTo>
                    <a:pt x="2269095" y="0"/>
                    <a:pt x="2272952" y="1239"/>
                    <a:pt x="2276809" y="2477"/>
                  </a:cubicBezTo>
                  <a:cubicBezTo>
                    <a:pt x="2279380" y="4955"/>
                    <a:pt x="2283236" y="6194"/>
                    <a:pt x="2285808" y="8672"/>
                  </a:cubicBezTo>
                  <a:cubicBezTo>
                    <a:pt x="2288379" y="12388"/>
                    <a:pt x="2290950" y="14866"/>
                    <a:pt x="2292235" y="18582"/>
                  </a:cubicBezTo>
                  <a:cubicBezTo>
                    <a:pt x="2294806" y="21060"/>
                    <a:pt x="2294806" y="24777"/>
                    <a:pt x="2294806" y="29732"/>
                  </a:cubicBezTo>
                  <a:cubicBezTo>
                    <a:pt x="2294806" y="33449"/>
                    <a:pt x="2294806" y="35926"/>
                    <a:pt x="2292235" y="39643"/>
                  </a:cubicBezTo>
                  <a:cubicBezTo>
                    <a:pt x="2290950" y="43359"/>
                    <a:pt x="2288379" y="45837"/>
                    <a:pt x="2285808" y="49554"/>
                  </a:cubicBezTo>
                  <a:cubicBezTo>
                    <a:pt x="2283236" y="50792"/>
                    <a:pt x="2279380" y="53270"/>
                    <a:pt x="2276809" y="55748"/>
                  </a:cubicBezTo>
                  <a:cubicBezTo>
                    <a:pt x="2272952" y="56987"/>
                    <a:pt x="2269095" y="56987"/>
                    <a:pt x="2265239" y="56987"/>
                  </a:cubicBezTo>
                  <a:cubicBezTo>
                    <a:pt x="2261382" y="56987"/>
                    <a:pt x="2257525" y="56987"/>
                    <a:pt x="2253669" y="55748"/>
                  </a:cubicBezTo>
                  <a:cubicBezTo>
                    <a:pt x="2249812" y="53270"/>
                    <a:pt x="2247241" y="50792"/>
                    <a:pt x="2244670" y="49554"/>
                  </a:cubicBezTo>
                  <a:cubicBezTo>
                    <a:pt x="2242099" y="45837"/>
                    <a:pt x="2239528" y="43359"/>
                    <a:pt x="2238242" y="39643"/>
                  </a:cubicBezTo>
                  <a:cubicBezTo>
                    <a:pt x="2236957" y="35926"/>
                    <a:pt x="2235671" y="33449"/>
                    <a:pt x="2235671" y="29732"/>
                  </a:cubicBezTo>
                  <a:cubicBezTo>
                    <a:pt x="2235671" y="24777"/>
                    <a:pt x="2236957" y="21060"/>
                    <a:pt x="2238242" y="18582"/>
                  </a:cubicBezTo>
                  <a:cubicBezTo>
                    <a:pt x="2239528" y="14866"/>
                    <a:pt x="2242099" y="12388"/>
                    <a:pt x="2244670" y="8672"/>
                  </a:cubicBezTo>
                  <a:cubicBezTo>
                    <a:pt x="2247241" y="6194"/>
                    <a:pt x="2249812" y="4955"/>
                    <a:pt x="2253669" y="2477"/>
                  </a:cubicBezTo>
                  <a:cubicBezTo>
                    <a:pt x="2257525" y="1239"/>
                    <a:pt x="2261382" y="0"/>
                    <a:pt x="2265239" y="0"/>
                  </a:cubicBezTo>
                  <a:close/>
                </a:path>
              </a:pathLst>
            </a:custGeom>
            <a:solidFill>
              <a:srgbClr val="000000">
                <a:alpha val="20000"/>
              </a:srgbClr>
            </a:solidFill>
            <a:ln>
              <a:noFill/>
            </a:ln>
            <a:effectLst/>
          </p:spPr>
          <p:txBody>
            <a:bodyPr wrap="square" anchor="ctr">
              <a:noAutofit/>
            </a:bodyPr>
            <a:lstStyle/>
            <a:p>
              <a:endParaRPr lang="en-US" sz="3599" dirty="0">
                <a:latin typeface="Poppins" pitchFamily="2" charset="77"/>
              </a:endParaRPr>
            </a:p>
          </p:txBody>
        </p:sp>
        <p:sp>
          <p:nvSpPr>
            <p:cNvPr id="361" name="Freeform 360">
              <a:extLst>
                <a:ext uri="{FF2B5EF4-FFF2-40B4-BE49-F238E27FC236}">
                  <a16:creationId xmlns:a16="http://schemas.microsoft.com/office/drawing/2014/main" id="{784752B8-F902-8D2D-E24C-C37880CC4857}"/>
                </a:ext>
              </a:extLst>
            </p:cNvPr>
            <p:cNvSpPr>
              <a:spLocks noChangeArrowheads="1"/>
            </p:cNvSpPr>
            <p:nvPr/>
          </p:nvSpPr>
          <p:spPr bwMode="auto">
            <a:xfrm>
              <a:off x="11447262" y="6407571"/>
              <a:ext cx="663420" cy="1042446"/>
            </a:xfrm>
            <a:custGeom>
              <a:avLst/>
              <a:gdLst>
                <a:gd name="connsiteX0" fmla="*/ 392123 w 663420"/>
                <a:gd name="connsiteY0" fmla="*/ 877304 h 1042446"/>
                <a:gd name="connsiteX1" fmla="*/ 365735 w 663420"/>
                <a:gd name="connsiteY1" fmla="*/ 882233 h 1042446"/>
                <a:gd name="connsiteX2" fmla="*/ 345630 w 663420"/>
                <a:gd name="connsiteY2" fmla="*/ 895790 h 1042446"/>
                <a:gd name="connsiteX3" fmla="*/ 333064 w 663420"/>
                <a:gd name="connsiteY3" fmla="*/ 917973 h 1042446"/>
                <a:gd name="connsiteX4" fmla="*/ 328038 w 663420"/>
                <a:gd name="connsiteY4" fmla="*/ 947551 h 1042446"/>
                <a:gd name="connsiteX5" fmla="*/ 333064 w 663420"/>
                <a:gd name="connsiteY5" fmla="*/ 975896 h 1042446"/>
                <a:gd name="connsiteX6" fmla="*/ 345630 w 663420"/>
                <a:gd name="connsiteY6" fmla="*/ 998079 h 1042446"/>
                <a:gd name="connsiteX7" fmla="*/ 365735 w 663420"/>
                <a:gd name="connsiteY7" fmla="*/ 1011636 h 1042446"/>
                <a:gd name="connsiteX8" fmla="*/ 392123 w 663420"/>
                <a:gd name="connsiteY8" fmla="*/ 1016565 h 1042446"/>
                <a:gd name="connsiteX9" fmla="*/ 418511 w 663420"/>
                <a:gd name="connsiteY9" fmla="*/ 1011636 h 1042446"/>
                <a:gd name="connsiteX10" fmla="*/ 438616 w 663420"/>
                <a:gd name="connsiteY10" fmla="*/ 998079 h 1042446"/>
                <a:gd name="connsiteX11" fmla="*/ 452439 w 663420"/>
                <a:gd name="connsiteY11" fmla="*/ 975896 h 1042446"/>
                <a:gd name="connsiteX12" fmla="*/ 456208 w 663420"/>
                <a:gd name="connsiteY12" fmla="*/ 947551 h 1042446"/>
                <a:gd name="connsiteX13" fmla="*/ 452439 w 663420"/>
                <a:gd name="connsiteY13" fmla="*/ 917973 h 1042446"/>
                <a:gd name="connsiteX14" fmla="*/ 438616 w 663420"/>
                <a:gd name="connsiteY14" fmla="*/ 895790 h 1042446"/>
                <a:gd name="connsiteX15" fmla="*/ 418511 w 663420"/>
                <a:gd name="connsiteY15" fmla="*/ 882233 h 1042446"/>
                <a:gd name="connsiteX16" fmla="*/ 392123 w 663420"/>
                <a:gd name="connsiteY16" fmla="*/ 877304 h 1042446"/>
                <a:gd name="connsiteX17" fmla="*/ 392123 w 663420"/>
                <a:gd name="connsiteY17" fmla="*/ 851423 h 1042446"/>
                <a:gd name="connsiteX18" fmla="*/ 431077 w 663420"/>
                <a:gd name="connsiteY18" fmla="*/ 858818 h 1042446"/>
                <a:gd name="connsiteX19" fmla="*/ 461234 w 663420"/>
                <a:gd name="connsiteY19" fmla="*/ 878536 h 1042446"/>
                <a:gd name="connsiteX20" fmla="*/ 481340 w 663420"/>
                <a:gd name="connsiteY20" fmla="*/ 909346 h 1042446"/>
                <a:gd name="connsiteX21" fmla="*/ 487622 w 663420"/>
                <a:gd name="connsiteY21" fmla="*/ 947551 h 1042446"/>
                <a:gd name="connsiteX22" fmla="*/ 481340 w 663420"/>
                <a:gd name="connsiteY22" fmla="*/ 985755 h 1042446"/>
                <a:gd name="connsiteX23" fmla="*/ 461234 w 663420"/>
                <a:gd name="connsiteY23" fmla="*/ 1015333 h 1042446"/>
                <a:gd name="connsiteX24" fmla="*/ 431077 w 663420"/>
                <a:gd name="connsiteY24" fmla="*/ 1036284 h 1042446"/>
                <a:gd name="connsiteX25" fmla="*/ 392123 w 663420"/>
                <a:gd name="connsiteY25" fmla="*/ 1042446 h 1042446"/>
                <a:gd name="connsiteX26" fmla="*/ 353170 w 663420"/>
                <a:gd name="connsiteY26" fmla="*/ 1036284 h 1042446"/>
                <a:gd name="connsiteX27" fmla="*/ 323012 w 663420"/>
                <a:gd name="connsiteY27" fmla="*/ 1015333 h 1042446"/>
                <a:gd name="connsiteX28" fmla="*/ 304163 w 663420"/>
                <a:gd name="connsiteY28" fmla="*/ 985755 h 1042446"/>
                <a:gd name="connsiteX29" fmla="*/ 296624 w 663420"/>
                <a:gd name="connsiteY29" fmla="*/ 947551 h 1042446"/>
                <a:gd name="connsiteX30" fmla="*/ 304163 w 663420"/>
                <a:gd name="connsiteY30" fmla="*/ 909346 h 1042446"/>
                <a:gd name="connsiteX31" fmla="*/ 323012 w 663420"/>
                <a:gd name="connsiteY31" fmla="*/ 878536 h 1042446"/>
                <a:gd name="connsiteX32" fmla="*/ 353170 w 663420"/>
                <a:gd name="connsiteY32" fmla="*/ 858818 h 1042446"/>
                <a:gd name="connsiteX33" fmla="*/ 392123 w 663420"/>
                <a:gd name="connsiteY33" fmla="*/ 851423 h 1042446"/>
                <a:gd name="connsiteX34" fmla="*/ 90018 w 663420"/>
                <a:gd name="connsiteY34" fmla="*/ 572526 h 1042446"/>
                <a:gd name="connsiteX35" fmla="*/ 86319 w 663420"/>
                <a:gd name="connsiteY35" fmla="*/ 583761 h 1042446"/>
                <a:gd name="connsiteX36" fmla="*/ 83852 w 663420"/>
                <a:gd name="connsiteY36" fmla="*/ 593749 h 1042446"/>
                <a:gd name="connsiteX37" fmla="*/ 57957 w 663420"/>
                <a:gd name="connsiteY37" fmla="*/ 662411 h 1042446"/>
                <a:gd name="connsiteX38" fmla="*/ 122079 w 663420"/>
                <a:gd name="connsiteY38" fmla="*/ 662411 h 1042446"/>
                <a:gd name="connsiteX39" fmla="*/ 96184 w 663420"/>
                <a:gd name="connsiteY39" fmla="*/ 593749 h 1042446"/>
                <a:gd name="connsiteX40" fmla="*/ 90018 w 663420"/>
                <a:gd name="connsiteY40" fmla="*/ 572526 h 1042446"/>
                <a:gd name="connsiteX41" fmla="*/ 73987 w 663420"/>
                <a:gd name="connsiteY41" fmla="*/ 543812 h 1042446"/>
                <a:gd name="connsiteX42" fmla="*/ 104815 w 663420"/>
                <a:gd name="connsiteY42" fmla="*/ 543812 h 1042446"/>
                <a:gd name="connsiteX43" fmla="*/ 180036 w 663420"/>
                <a:gd name="connsiteY43" fmla="*/ 734819 h 1042446"/>
                <a:gd name="connsiteX44" fmla="*/ 156607 w 663420"/>
                <a:gd name="connsiteY44" fmla="*/ 734819 h 1042446"/>
                <a:gd name="connsiteX45" fmla="*/ 149208 w 663420"/>
                <a:gd name="connsiteY45" fmla="*/ 732322 h 1042446"/>
                <a:gd name="connsiteX46" fmla="*/ 145508 w 663420"/>
                <a:gd name="connsiteY46" fmla="*/ 727328 h 1042446"/>
                <a:gd name="connsiteX47" fmla="*/ 129478 w 663420"/>
                <a:gd name="connsiteY47" fmla="*/ 684882 h 1042446"/>
                <a:gd name="connsiteX48" fmla="*/ 49325 w 663420"/>
                <a:gd name="connsiteY48" fmla="*/ 684882 h 1042446"/>
                <a:gd name="connsiteX49" fmla="*/ 33294 w 663420"/>
                <a:gd name="connsiteY49" fmla="*/ 727328 h 1042446"/>
                <a:gd name="connsiteX50" fmla="*/ 30828 w 663420"/>
                <a:gd name="connsiteY50" fmla="*/ 732322 h 1042446"/>
                <a:gd name="connsiteX51" fmla="*/ 23429 w 663420"/>
                <a:gd name="connsiteY51" fmla="*/ 734819 h 1042446"/>
                <a:gd name="connsiteX52" fmla="*/ 0 w 663420"/>
                <a:gd name="connsiteY52" fmla="*/ 734819 h 1042446"/>
                <a:gd name="connsiteX53" fmla="*/ 558261 w 663420"/>
                <a:gd name="connsiteY53" fmla="*/ 106116 h 1042446"/>
                <a:gd name="connsiteX54" fmla="*/ 558261 w 663420"/>
                <a:gd name="connsiteY54" fmla="*/ 166040 h 1042446"/>
                <a:gd name="connsiteX55" fmla="*/ 596613 w 663420"/>
                <a:gd name="connsiteY55" fmla="*/ 166040 h 1042446"/>
                <a:gd name="connsiteX56" fmla="*/ 612696 w 663420"/>
                <a:gd name="connsiteY56" fmla="*/ 163544 h 1042446"/>
                <a:gd name="connsiteX57" fmla="*/ 625068 w 663420"/>
                <a:gd name="connsiteY57" fmla="*/ 157301 h 1042446"/>
                <a:gd name="connsiteX58" fmla="*/ 632491 w 663420"/>
                <a:gd name="connsiteY58" fmla="*/ 147314 h 1042446"/>
                <a:gd name="connsiteX59" fmla="*/ 633728 w 663420"/>
                <a:gd name="connsiteY59" fmla="*/ 134830 h 1042446"/>
                <a:gd name="connsiteX60" fmla="*/ 625068 w 663420"/>
                <a:gd name="connsiteY60" fmla="*/ 113607 h 1042446"/>
                <a:gd name="connsiteX61" fmla="*/ 596613 w 663420"/>
                <a:gd name="connsiteY61" fmla="*/ 106116 h 1042446"/>
                <a:gd name="connsiteX62" fmla="*/ 558261 w 663420"/>
                <a:gd name="connsiteY62" fmla="*/ 23720 h 1042446"/>
                <a:gd name="connsiteX63" fmla="*/ 558261 w 663420"/>
                <a:gd name="connsiteY63" fmla="*/ 83645 h 1042446"/>
                <a:gd name="connsiteX64" fmla="*/ 589190 w 663420"/>
                <a:gd name="connsiteY64" fmla="*/ 83645 h 1042446"/>
                <a:gd name="connsiteX65" fmla="*/ 617645 w 663420"/>
                <a:gd name="connsiteY65" fmla="*/ 76154 h 1042446"/>
                <a:gd name="connsiteX66" fmla="*/ 627542 w 663420"/>
                <a:gd name="connsiteY66" fmla="*/ 53682 h 1042446"/>
                <a:gd name="connsiteX67" fmla="*/ 618882 w 663420"/>
                <a:gd name="connsiteY67" fmla="*/ 32459 h 1042446"/>
                <a:gd name="connsiteX68" fmla="*/ 590427 w 663420"/>
                <a:gd name="connsiteY68" fmla="*/ 23720 h 1042446"/>
                <a:gd name="connsiteX69" fmla="*/ 527332 w 663420"/>
                <a:gd name="connsiteY69" fmla="*/ 0 h 1042446"/>
                <a:gd name="connsiteX70" fmla="*/ 590427 w 663420"/>
                <a:gd name="connsiteY70" fmla="*/ 0 h 1042446"/>
                <a:gd name="connsiteX71" fmla="*/ 621356 w 663420"/>
                <a:gd name="connsiteY71" fmla="*/ 3746 h 1042446"/>
                <a:gd name="connsiteX72" fmla="*/ 642388 w 663420"/>
                <a:gd name="connsiteY72" fmla="*/ 13733 h 1042446"/>
                <a:gd name="connsiteX73" fmla="*/ 654760 w 663420"/>
                <a:gd name="connsiteY73" fmla="*/ 29962 h 1042446"/>
                <a:gd name="connsiteX74" fmla="*/ 658471 w 663420"/>
                <a:gd name="connsiteY74" fmla="*/ 51186 h 1042446"/>
                <a:gd name="connsiteX75" fmla="*/ 655997 w 663420"/>
                <a:gd name="connsiteY75" fmla="*/ 63670 h 1042446"/>
                <a:gd name="connsiteX76" fmla="*/ 649811 w 663420"/>
                <a:gd name="connsiteY76" fmla="*/ 74906 h 1042446"/>
                <a:gd name="connsiteX77" fmla="*/ 638677 w 663420"/>
                <a:gd name="connsiteY77" fmla="*/ 84893 h 1042446"/>
                <a:gd name="connsiteX78" fmla="*/ 623831 w 663420"/>
                <a:gd name="connsiteY78" fmla="*/ 92383 h 1042446"/>
                <a:gd name="connsiteX79" fmla="*/ 663420 w 663420"/>
                <a:gd name="connsiteY79" fmla="*/ 136078 h 1042446"/>
                <a:gd name="connsiteX80" fmla="*/ 659708 w 663420"/>
                <a:gd name="connsiteY80" fmla="*/ 157301 h 1042446"/>
                <a:gd name="connsiteX81" fmla="*/ 647337 w 663420"/>
                <a:gd name="connsiteY81" fmla="*/ 176028 h 1042446"/>
                <a:gd name="connsiteX82" fmla="*/ 625068 w 663420"/>
                <a:gd name="connsiteY82" fmla="*/ 186015 h 1042446"/>
                <a:gd name="connsiteX83" fmla="*/ 596613 w 663420"/>
                <a:gd name="connsiteY83" fmla="*/ 191009 h 1042446"/>
                <a:gd name="connsiteX84" fmla="*/ 527332 w 663420"/>
                <a:gd name="connsiteY84" fmla="*/ 191009 h 104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3420" h="1042446">
                  <a:moveTo>
                    <a:pt x="392123" y="877304"/>
                  </a:moveTo>
                  <a:cubicBezTo>
                    <a:pt x="383327" y="877304"/>
                    <a:pt x="373275" y="879769"/>
                    <a:pt x="365735" y="882233"/>
                  </a:cubicBezTo>
                  <a:cubicBezTo>
                    <a:pt x="358196" y="884698"/>
                    <a:pt x="351913" y="889628"/>
                    <a:pt x="345630" y="895790"/>
                  </a:cubicBezTo>
                  <a:cubicBezTo>
                    <a:pt x="339347" y="901952"/>
                    <a:pt x="335578" y="909346"/>
                    <a:pt x="333064" y="917973"/>
                  </a:cubicBezTo>
                  <a:cubicBezTo>
                    <a:pt x="329295" y="926600"/>
                    <a:pt x="328038" y="936459"/>
                    <a:pt x="328038" y="947551"/>
                  </a:cubicBezTo>
                  <a:cubicBezTo>
                    <a:pt x="328038" y="957410"/>
                    <a:pt x="329295" y="967269"/>
                    <a:pt x="333064" y="975896"/>
                  </a:cubicBezTo>
                  <a:cubicBezTo>
                    <a:pt x="335578" y="984523"/>
                    <a:pt x="339347" y="991917"/>
                    <a:pt x="345630" y="998079"/>
                  </a:cubicBezTo>
                  <a:cubicBezTo>
                    <a:pt x="351913" y="1004241"/>
                    <a:pt x="358196" y="1009171"/>
                    <a:pt x="365735" y="1011636"/>
                  </a:cubicBezTo>
                  <a:cubicBezTo>
                    <a:pt x="373275" y="1015333"/>
                    <a:pt x="383327" y="1016565"/>
                    <a:pt x="392123" y="1016565"/>
                  </a:cubicBezTo>
                  <a:cubicBezTo>
                    <a:pt x="402176" y="1016565"/>
                    <a:pt x="410972" y="1015333"/>
                    <a:pt x="418511" y="1011636"/>
                  </a:cubicBezTo>
                  <a:cubicBezTo>
                    <a:pt x="426051" y="1009171"/>
                    <a:pt x="433590" y="1004241"/>
                    <a:pt x="438616" y="998079"/>
                  </a:cubicBezTo>
                  <a:cubicBezTo>
                    <a:pt x="444899" y="991917"/>
                    <a:pt x="448669" y="984523"/>
                    <a:pt x="452439" y="975896"/>
                  </a:cubicBezTo>
                  <a:cubicBezTo>
                    <a:pt x="454952" y="967269"/>
                    <a:pt x="456208" y="957410"/>
                    <a:pt x="456208" y="947551"/>
                  </a:cubicBezTo>
                  <a:cubicBezTo>
                    <a:pt x="456208" y="936459"/>
                    <a:pt x="454952" y="926600"/>
                    <a:pt x="452439" y="917973"/>
                  </a:cubicBezTo>
                  <a:cubicBezTo>
                    <a:pt x="448669" y="909346"/>
                    <a:pt x="444899" y="901952"/>
                    <a:pt x="438616" y="895790"/>
                  </a:cubicBezTo>
                  <a:cubicBezTo>
                    <a:pt x="433590" y="889628"/>
                    <a:pt x="426051" y="884698"/>
                    <a:pt x="418511" y="882233"/>
                  </a:cubicBezTo>
                  <a:cubicBezTo>
                    <a:pt x="410972" y="879769"/>
                    <a:pt x="402176" y="877304"/>
                    <a:pt x="392123" y="877304"/>
                  </a:cubicBezTo>
                  <a:close/>
                  <a:moveTo>
                    <a:pt x="392123" y="851423"/>
                  </a:moveTo>
                  <a:cubicBezTo>
                    <a:pt x="407202" y="851423"/>
                    <a:pt x="419768" y="853888"/>
                    <a:pt x="431077" y="858818"/>
                  </a:cubicBezTo>
                  <a:cubicBezTo>
                    <a:pt x="443643" y="862515"/>
                    <a:pt x="453695" y="869909"/>
                    <a:pt x="461234" y="878536"/>
                  </a:cubicBezTo>
                  <a:cubicBezTo>
                    <a:pt x="470030" y="887163"/>
                    <a:pt x="476313" y="897022"/>
                    <a:pt x="481340" y="909346"/>
                  </a:cubicBezTo>
                  <a:cubicBezTo>
                    <a:pt x="486366" y="920438"/>
                    <a:pt x="487622" y="932762"/>
                    <a:pt x="487622" y="947551"/>
                  </a:cubicBezTo>
                  <a:cubicBezTo>
                    <a:pt x="487622" y="961107"/>
                    <a:pt x="486366" y="973431"/>
                    <a:pt x="481340" y="985755"/>
                  </a:cubicBezTo>
                  <a:cubicBezTo>
                    <a:pt x="476313" y="996847"/>
                    <a:pt x="470030" y="1007939"/>
                    <a:pt x="461234" y="1015333"/>
                  </a:cubicBezTo>
                  <a:cubicBezTo>
                    <a:pt x="453695" y="1025192"/>
                    <a:pt x="443643" y="1031354"/>
                    <a:pt x="431077" y="1036284"/>
                  </a:cubicBezTo>
                  <a:cubicBezTo>
                    <a:pt x="419768" y="1039981"/>
                    <a:pt x="407202" y="1042446"/>
                    <a:pt x="392123" y="1042446"/>
                  </a:cubicBezTo>
                  <a:cubicBezTo>
                    <a:pt x="378301" y="1042446"/>
                    <a:pt x="365735" y="1039981"/>
                    <a:pt x="353170" y="1036284"/>
                  </a:cubicBezTo>
                  <a:cubicBezTo>
                    <a:pt x="341860" y="1031354"/>
                    <a:pt x="331808" y="1025192"/>
                    <a:pt x="323012" y="1015333"/>
                  </a:cubicBezTo>
                  <a:cubicBezTo>
                    <a:pt x="314216" y="1007939"/>
                    <a:pt x="307933" y="996847"/>
                    <a:pt x="304163" y="985755"/>
                  </a:cubicBezTo>
                  <a:cubicBezTo>
                    <a:pt x="299137" y="973431"/>
                    <a:pt x="296624" y="961107"/>
                    <a:pt x="296624" y="947551"/>
                  </a:cubicBezTo>
                  <a:cubicBezTo>
                    <a:pt x="296624" y="932762"/>
                    <a:pt x="299137" y="920438"/>
                    <a:pt x="304163" y="909346"/>
                  </a:cubicBezTo>
                  <a:cubicBezTo>
                    <a:pt x="307933" y="897022"/>
                    <a:pt x="314216" y="887163"/>
                    <a:pt x="323012" y="878536"/>
                  </a:cubicBezTo>
                  <a:cubicBezTo>
                    <a:pt x="331808" y="869909"/>
                    <a:pt x="341860" y="862515"/>
                    <a:pt x="353170" y="858818"/>
                  </a:cubicBezTo>
                  <a:cubicBezTo>
                    <a:pt x="365735" y="853888"/>
                    <a:pt x="378301" y="851423"/>
                    <a:pt x="392123" y="851423"/>
                  </a:cubicBezTo>
                  <a:close/>
                  <a:moveTo>
                    <a:pt x="90018" y="572526"/>
                  </a:moveTo>
                  <a:cubicBezTo>
                    <a:pt x="88785" y="577519"/>
                    <a:pt x="87552" y="581265"/>
                    <a:pt x="86319" y="583761"/>
                  </a:cubicBezTo>
                  <a:cubicBezTo>
                    <a:pt x="85085" y="587507"/>
                    <a:pt x="85085" y="591252"/>
                    <a:pt x="83852" y="593749"/>
                  </a:cubicBezTo>
                  <a:lnTo>
                    <a:pt x="57957" y="662411"/>
                  </a:lnTo>
                  <a:lnTo>
                    <a:pt x="122079" y="662411"/>
                  </a:lnTo>
                  <a:lnTo>
                    <a:pt x="96184" y="593749"/>
                  </a:lnTo>
                  <a:cubicBezTo>
                    <a:pt x="94950" y="587507"/>
                    <a:pt x="92484" y="581265"/>
                    <a:pt x="90018" y="572526"/>
                  </a:cubicBezTo>
                  <a:close/>
                  <a:moveTo>
                    <a:pt x="73987" y="543812"/>
                  </a:moveTo>
                  <a:lnTo>
                    <a:pt x="104815" y="543812"/>
                  </a:lnTo>
                  <a:lnTo>
                    <a:pt x="180036" y="734819"/>
                  </a:lnTo>
                  <a:lnTo>
                    <a:pt x="156607" y="734819"/>
                  </a:lnTo>
                  <a:cubicBezTo>
                    <a:pt x="152907" y="734819"/>
                    <a:pt x="150441" y="733570"/>
                    <a:pt x="149208" y="732322"/>
                  </a:cubicBezTo>
                  <a:cubicBezTo>
                    <a:pt x="147975" y="731074"/>
                    <a:pt x="146742" y="728577"/>
                    <a:pt x="145508" y="727328"/>
                  </a:cubicBezTo>
                  <a:lnTo>
                    <a:pt x="129478" y="684882"/>
                  </a:lnTo>
                  <a:lnTo>
                    <a:pt x="49325" y="684882"/>
                  </a:lnTo>
                  <a:lnTo>
                    <a:pt x="33294" y="727328"/>
                  </a:lnTo>
                  <a:cubicBezTo>
                    <a:pt x="33294" y="728577"/>
                    <a:pt x="32061" y="731074"/>
                    <a:pt x="30828" y="732322"/>
                  </a:cubicBezTo>
                  <a:cubicBezTo>
                    <a:pt x="28362" y="733570"/>
                    <a:pt x="25896" y="734819"/>
                    <a:pt x="23429" y="734819"/>
                  </a:cubicBezTo>
                  <a:lnTo>
                    <a:pt x="0" y="734819"/>
                  </a:lnTo>
                  <a:close/>
                  <a:moveTo>
                    <a:pt x="558261" y="106116"/>
                  </a:moveTo>
                  <a:lnTo>
                    <a:pt x="558261" y="166040"/>
                  </a:lnTo>
                  <a:lnTo>
                    <a:pt x="596613" y="166040"/>
                  </a:lnTo>
                  <a:cubicBezTo>
                    <a:pt x="602799" y="166040"/>
                    <a:pt x="608985" y="164792"/>
                    <a:pt x="612696" y="163544"/>
                  </a:cubicBezTo>
                  <a:cubicBezTo>
                    <a:pt x="618882" y="162295"/>
                    <a:pt x="622593" y="159798"/>
                    <a:pt x="625068" y="157301"/>
                  </a:cubicBezTo>
                  <a:cubicBezTo>
                    <a:pt x="628779" y="153556"/>
                    <a:pt x="631254" y="151059"/>
                    <a:pt x="632491" y="147314"/>
                  </a:cubicBezTo>
                  <a:cubicBezTo>
                    <a:pt x="632491" y="143569"/>
                    <a:pt x="633728" y="139824"/>
                    <a:pt x="633728" y="134830"/>
                  </a:cubicBezTo>
                  <a:cubicBezTo>
                    <a:pt x="633728" y="126091"/>
                    <a:pt x="631254" y="118600"/>
                    <a:pt x="625068" y="113607"/>
                  </a:cubicBezTo>
                  <a:cubicBezTo>
                    <a:pt x="618882" y="107365"/>
                    <a:pt x="608985" y="106116"/>
                    <a:pt x="596613" y="106116"/>
                  </a:cubicBezTo>
                  <a:close/>
                  <a:moveTo>
                    <a:pt x="558261" y="23720"/>
                  </a:moveTo>
                  <a:lnTo>
                    <a:pt x="558261" y="83645"/>
                  </a:lnTo>
                  <a:lnTo>
                    <a:pt x="589190" y="83645"/>
                  </a:lnTo>
                  <a:cubicBezTo>
                    <a:pt x="602799" y="83645"/>
                    <a:pt x="611459" y="81148"/>
                    <a:pt x="617645" y="76154"/>
                  </a:cubicBezTo>
                  <a:cubicBezTo>
                    <a:pt x="625068" y="71160"/>
                    <a:pt x="627542" y="63670"/>
                    <a:pt x="627542" y="53682"/>
                  </a:cubicBezTo>
                  <a:cubicBezTo>
                    <a:pt x="627542" y="43695"/>
                    <a:pt x="625068" y="36204"/>
                    <a:pt x="618882" y="32459"/>
                  </a:cubicBezTo>
                  <a:cubicBezTo>
                    <a:pt x="612696" y="27466"/>
                    <a:pt x="604036" y="23720"/>
                    <a:pt x="590427" y="23720"/>
                  </a:cubicBezTo>
                  <a:close/>
                  <a:moveTo>
                    <a:pt x="527332" y="0"/>
                  </a:moveTo>
                  <a:lnTo>
                    <a:pt x="590427" y="0"/>
                  </a:lnTo>
                  <a:cubicBezTo>
                    <a:pt x="602799" y="0"/>
                    <a:pt x="612696" y="1249"/>
                    <a:pt x="621356" y="3746"/>
                  </a:cubicBezTo>
                  <a:cubicBezTo>
                    <a:pt x="630016" y="6242"/>
                    <a:pt x="637439" y="9988"/>
                    <a:pt x="642388" y="13733"/>
                  </a:cubicBezTo>
                  <a:cubicBezTo>
                    <a:pt x="648574" y="18727"/>
                    <a:pt x="652285" y="23720"/>
                    <a:pt x="654760" y="29962"/>
                  </a:cubicBezTo>
                  <a:cubicBezTo>
                    <a:pt x="657234" y="34956"/>
                    <a:pt x="658471" y="42447"/>
                    <a:pt x="658471" y="51186"/>
                  </a:cubicBezTo>
                  <a:cubicBezTo>
                    <a:pt x="658471" y="54931"/>
                    <a:pt x="658471" y="58676"/>
                    <a:pt x="655997" y="63670"/>
                  </a:cubicBezTo>
                  <a:cubicBezTo>
                    <a:pt x="654760" y="67415"/>
                    <a:pt x="652285" y="71160"/>
                    <a:pt x="649811" y="74906"/>
                  </a:cubicBezTo>
                  <a:cubicBezTo>
                    <a:pt x="647337" y="78651"/>
                    <a:pt x="643625" y="82396"/>
                    <a:pt x="638677" y="84893"/>
                  </a:cubicBezTo>
                  <a:cubicBezTo>
                    <a:pt x="634965" y="88638"/>
                    <a:pt x="630016" y="91135"/>
                    <a:pt x="623831" y="92383"/>
                  </a:cubicBezTo>
                  <a:cubicBezTo>
                    <a:pt x="651048" y="98626"/>
                    <a:pt x="663420" y="112358"/>
                    <a:pt x="663420" y="136078"/>
                  </a:cubicBezTo>
                  <a:cubicBezTo>
                    <a:pt x="663420" y="143569"/>
                    <a:pt x="662183" y="151059"/>
                    <a:pt x="659708" y="157301"/>
                  </a:cubicBezTo>
                  <a:cubicBezTo>
                    <a:pt x="655997" y="164792"/>
                    <a:pt x="652285" y="169786"/>
                    <a:pt x="647337" y="176028"/>
                  </a:cubicBezTo>
                  <a:cubicBezTo>
                    <a:pt x="641151" y="179773"/>
                    <a:pt x="633728" y="183518"/>
                    <a:pt x="625068" y="186015"/>
                  </a:cubicBezTo>
                  <a:cubicBezTo>
                    <a:pt x="617645" y="189760"/>
                    <a:pt x="607748" y="191009"/>
                    <a:pt x="596613" y="191009"/>
                  </a:cubicBezTo>
                  <a:lnTo>
                    <a:pt x="527332" y="191009"/>
                  </a:lnTo>
                  <a:close/>
                </a:path>
              </a:pathLst>
            </a:custGeom>
            <a:solidFill>
              <a:srgbClr val="000000">
                <a:alpha val="20000"/>
              </a:srgbClr>
            </a:solidFill>
            <a:ln>
              <a:noFill/>
            </a:ln>
            <a:effectLst/>
          </p:spPr>
          <p:txBody>
            <a:bodyPr wrap="square" anchor="ctr">
              <a:noAutofit/>
            </a:bodyPr>
            <a:lstStyle/>
            <a:p>
              <a:endParaRPr lang="en-US" sz="3599" dirty="0">
                <a:latin typeface="Poppins" pitchFamily="2" charset="77"/>
              </a:endParaRPr>
            </a:p>
          </p:txBody>
        </p:sp>
        <p:sp>
          <p:nvSpPr>
            <p:cNvPr id="362" name="Freeform 142">
              <a:extLst>
                <a:ext uri="{FF2B5EF4-FFF2-40B4-BE49-F238E27FC236}">
                  <a16:creationId xmlns:a16="http://schemas.microsoft.com/office/drawing/2014/main" id="{FF5DECAB-5CA6-DD34-2A21-7EED64535F46}"/>
                </a:ext>
              </a:extLst>
            </p:cNvPr>
            <p:cNvSpPr>
              <a:spLocks noChangeArrowheads="1"/>
            </p:cNvSpPr>
            <p:nvPr/>
          </p:nvSpPr>
          <p:spPr bwMode="auto">
            <a:xfrm>
              <a:off x="13144613" y="6281232"/>
              <a:ext cx="455924" cy="807477"/>
            </a:xfrm>
            <a:custGeom>
              <a:avLst/>
              <a:gdLst>
                <a:gd name="T0" fmla="*/ 81 w 366"/>
                <a:gd name="T1" fmla="*/ 647 h 648"/>
                <a:gd name="T2" fmla="*/ 0 w 366"/>
                <a:gd name="T3" fmla="*/ 602 h 648"/>
                <a:gd name="T4" fmla="*/ 331 w 366"/>
                <a:gd name="T5" fmla="*/ 0 h 648"/>
                <a:gd name="T6" fmla="*/ 365 w 366"/>
                <a:gd name="T7" fmla="*/ 131 h 648"/>
                <a:gd name="T8" fmla="*/ 81 w 366"/>
                <a:gd name="T9" fmla="*/ 647 h 648"/>
              </a:gdLst>
              <a:ahLst/>
              <a:cxnLst>
                <a:cxn ang="0">
                  <a:pos x="T0" y="T1"/>
                </a:cxn>
                <a:cxn ang="0">
                  <a:pos x="T2" y="T3"/>
                </a:cxn>
                <a:cxn ang="0">
                  <a:pos x="T4" y="T5"/>
                </a:cxn>
                <a:cxn ang="0">
                  <a:pos x="T6" y="T7"/>
                </a:cxn>
                <a:cxn ang="0">
                  <a:pos x="T8" y="T9"/>
                </a:cxn>
              </a:cxnLst>
              <a:rect l="0" t="0" r="r" b="b"/>
              <a:pathLst>
                <a:path w="366" h="648">
                  <a:moveTo>
                    <a:pt x="81" y="647"/>
                  </a:moveTo>
                  <a:lnTo>
                    <a:pt x="0" y="602"/>
                  </a:lnTo>
                  <a:lnTo>
                    <a:pt x="331" y="0"/>
                  </a:lnTo>
                  <a:lnTo>
                    <a:pt x="365" y="131"/>
                  </a:lnTo>
                  <a:lnTo>
                    <a:pt x="81" y="647"/>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63" name="Freeform 143">
              <a:extLst>
                <a:ext uri="{FF2B5EF4-FFF2-40B4-BE49-F238E27FC236}">
                  <a16:creationId xmlns:a16="http://schemas.microsoft.com/office/drawing/2014/main" id="{6EC1373A-0253-72D0-52F4-DFBA45BCE6E7}"/>
                </a:ext>
              </a:extLst>
            </p:cNvPr>
            <p:cNvSpPr>
              <a:spLocks noChangeArrowheads="1"/>
            </p:cNvSpPr>
            <p:nvPr/>
          </p:nvSpPr>
          <p:spPr bwMode="auto">
            <a:xfrm>
              <a:off x="12831512" y="7220542"/>
              <a:ext cx="466908" cy="329582"/>
            </a:xfrm>
            <a:custGeom>
              <a:avLst/>
              <a:gdLst>
                <a:gd name="T0" fmla="*/ 324 w 377"/>
                <a:gd name="T1" fmla="*/ 264 h 265"/>
                <a:gd name="T2" fmla="*/ 0 w 377"/>
                <a:gd name="T3" fmla="*/ 109 h 265"/>
                <a:gd name="T4" fmla="*/ 52 w 377"/>
                <a:gd name="T5" fmla="*/ 0 h 265"/>
                <a:gd name="T6" fmla="*/ 376 w 377"/>
                <a:gd name="T7" fmla="*/ 155 h 265"/>
                <a:gd name="T8" fmla="*/ 324 w 377"/>
                <a:gd name="T9" fmla="*/ 264 h 265"/>
              </a:gdLst>
              <a:ahLst/>
              <a:cxnLst>
                <a:cxn ang="0">
                  <a:pos x="T0" y="T1"/>
                </a:cxn>
                <a:cxn ang="0">
                  <a:pos x="T2" y="T3"/>
                </a:cxn>
                <a:cxn ang="0">
                  <a:pos x="T4" y="T5"/>
                </a:cxn>
                <a:cxn ang="0">
                  <a:pos x="T6" y="T7"/>
                </a:cxn>
                <a:cxn ang="0">
                  <a:pos x="T8" y="T9"/>
                </a:cxn>
              </a:cxnLst>
              <a:rect l="0" t="0" r="r" b="b"/>
              <a:pathLst>
                <a:path w="377" h="265">
                  <a:moveTo>
                    <a:pt x="324" y="264"/>
                  </a:moveTo>
                  <a:lnTo>
                    <a:pt x="0" y="109"/>
                  </a:lnTo>
                  <a:lnTo>
                    <a:pt x="52" y="0"/>
                  </a:lnTo>
                  <a:lnTo>
                    <a:pt x="376" y="155"/>
                  </a:lnTo>
                  <a:lnTo>
                    <a:pt x="324" y="264"/>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64" name="Freeform 144">
              <a:extLst>
                <a:ext uri="{FF2B5EF4-FFF2-40B4-BE49-F238E27FC236}">
                  <a16:creationId xmlns:a16="http://schemas.microsoft.com/office/drawing/2014/main" id="{7D729BD9-629B-48C5-DF38-EC9AE5369CAD}"/>
                </a:ext>
              </a:extLst>
            </p:cNvPr>
            <p:cNvSpPr>
              <a:spLocks noChangeArrowheads="1"/>
            </p:cNvSpPr>
            <p:nvPr/>
          </p:nvSpPr>
          <p:spPr bwMode="auto">
            <a:xfrm>
              <a:off x="10744155" y="8121402"/>
              <a:ext cx="510851" cy="549304"/>
            </a:xfrm>
            <a:custGeom>
              <a:avLst/>
              <a:gdLst>
                <a:gd name="T0" fmla="*/ 410 w 411"/>
                <a:gd name="T1" fmla="*/ 400 h 440"/>
                <a:gd name="T2" fmla="*/ 42 w 411"/>
                <a:gd name="T3" fmla="*/ 439 h 440"/>
                <a:gd name="T4" fmla="*/ 0 w 411"/>
                <a:gd name="T5" fmla="*/ 40 h 440"/>
                <a:gd name="T6" fmla="*/ 368 w 411"/>
                <a:gd name="T7" fmla="*/ 0 h 440"/>
                <a:gd name="T8" fmla="*/ 410 w 411"/>
                <a:gd name="T9" fmla="*/ 400 h 440"/>
              </a:gdLst>
              <a:ahLst/>
              <a:cxnLst>
                <a:cxn ang="0">
                  <a:pos x="T0" y="T1"/>
                </a:cxn>
                <a:cxn ang="0">
                  <a:pos x="T2" y="T3"/>
                </a:cxn>
                <a:cxn ang="0">
                  <a:pos x="T4" y="T5"/>
                </a:cxn>
                <a:cxn ang="0">
                  <a:pos x="T6" y="T7"/>
                </a:cxn>
                <a:cxn ang="0">
                  <a:pos x="T8" y="T9"/>
                </a:cxn>
              </a:cxnLst>
              <a:rect l="0" t="0" r="r" b="b"/>
              <a:pathLst>
                <a:path w="411" h="440">
                  <a:moveTo>
                    <a:pt x="410" y="400"/>
                  </a:moveTo>
                  <a:lnTo>
                    <a:pt x="42" y="439"/>
                  </a:lnTo>
                  <a:lnTo>
                    <a:pt x="0" y="40"/>
                  </a:lnTo>
                  <a:lnTo>
                    <a:pt x="368" y="0"/>
                  </a:lnTo>
                  <a:lnTo>
                    <a:pt x="410" y="400"/>
                  </a:lnTo>
                </a:path>
              </a:pathLst>
            </a:custGeom>
            <a:solidFill>
              <a:srgbClr val="FFB7B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65" name="Freeform 145">
              <a:extLst>
                <a:ext uri="{FF2B5EF4-FFF2-40B4-BE49-F238E27FC236}">
                  <a16:creationId xmlns:a16="http://schemas.microsoft.com/office/drawing/2014/main" id="{66ECF6FC-B0FF-4091-C299-C4EE0C68407D}"/>
                </a:ext>
              </a:extLst>
            </p:cNvPr>
            <p:cNvSpPr>
              <a:spLocks noChangeArrowheads="1"/>
            </p:cNvSpPr>
            <p:nvPr/>
          </p:nvSpPr>
          <p:spPr bwMode="auto">
            <a:xfrm>
              <a:off x="10744155" y="8121400"/>
              <a:ext cx="472402" cy="263667"/>
            </a:xfrm>
            <a:custGeom>
              <a:avLst/>
              <a:gdLst>
                <a:gd name="T0" fmla="*/ 217 w 379"/>
                <a:gd name="T1" fmla="*/ 188 h 210"/>
                <a:gd name="T2" fmla="*/ 18 w 379"/>
                <a:gd name="T3" fmla="*/ 209 h 210"/>
                <a:gd name="T4" fmla="*/ 0 w 379"/>
                <a:gd name="T5" fmla="*/ 40 h 210"/>
                <a:gd name="T6" fmla="*/ 368 w 379"/>
                <a:gd name="T7" fmla="*/ 0 h 210"/>
                <a:gd name="T8" fmla="*/ 368 w 379"/>
                <a:gd name="T9" fmla="*/ 0 h 210"/>
                <a:gd name="T10" fmla="*/ 217 w 379"/>
                <a:gd name="T11" fmla="*/ 188 h 210"/>
              </a:gdLst>
              <a:ahLst/>
              <a:cxnLst>
                <a:cxn ang="0">
                  <a:pos x="T0" y="T1"/>
                </a:cxn>
                <a:cxn ang="0">
                  <a:pos x="T2" y="T3"/>
                </a:cxn>
                <a:cxn ang="0">
                  <a:pos x="T4" y="T5"/>
                </a:cxn>
                <a:cxn ang="0">
                  <a:pos x="T6" y="T7"/>
                </a:cxn>
                <a:cxn ang="0">
                  <a:pos x="T8" y="T9"/>
                </a:cxn>
                <a:cxn ang="0">
                  <a:pos x="T10" y="T11"/>
                </a:cxn>
              </a:cxnLst>
              <a:rect l="0" t="0" r="r" b="b"/>
              <a:pathLst>
                <a:path w="379" h="210">
                  <a:moveTo>
                    <a:pt x="217" y="188"/>
                  </a:moveTo>
                  <a:lnTo>
                    <a:pt x="18" y="209"/>
                  </a:lnTo>
                  <a:lnTo>
                    <a:pt x="0" y="40"/>
                  </a:lnTo>
                  <a:lnTo>
                    <a:pt x="368" y="0"/>
                  </a:lnTo>
                  <a:lnTo>
                    <a:pt x="368" y="0"/>
                  </a:lnTo>
                  <a:cubicBezTo>
                    <a:pt x="378" y="94"/>
                    <a:pt x="310" y="178"/>
                    <a:pt x="217" y="188"/>
                  </a:cubicBezTo>
                </a:path>
              </a:pathLst>
            </a:custGeom>
            <a:solidFill>
              <a:srgbClr val="FF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66" name="Freeform 146">
              <a:extLst>
                <a:ext uri="{FF2B5EF4-FFF2-40B4-BE49-F238E27FC236}">
                  <a16:creationId xmlns:a16="http://schemas.microsoft.com/office/drawing/2014/main" id="{21E75CC7-8AD0-9132-B997-3C323ADD72F3}"/>
                </a:ext>
              </a:extLst>
            </p:cNvPr>
            <p:cNvSpPr>
              <a:spLocks noChangeArrowheads="1"/>
            </p:cNvSpPr>
            <p:nvPr/>
          </p:nvSpPr>
          <p:spPr bwMode="auto">
            <a:xfrm>
              <a:off x="10639784" y="8516900"/>
              <a:ext cx="741563" cy="225216"/>
            </a:xfrm>
            <a:custGeom>
              <a:avLst/>
              <a:gdLst>
                <a:gd name="T0" fmla="*/ 596 w 597"/>
                <a:gd name="T1" fmla="*/ 181 h 182"/>
                <a:gd name="T2" fmla="*/ 0 w 597"/>
                <a:gd name="T3" fmla="*/ 181 h 182"/>
                <a:gd name="T4" fmla="*/ 0 w 597"/>
                <a:gd name="T5" fmla="*/ 123 h 182"/>
                <a:gd name="T6" fmla="*/ 0 w 597"/>
                <a:gd name="T7" fmla="*/ 123 h 182"/>
                <a:gd name="T8" fmla="*/ 123 w 597"/>
                <a:gd name="T9" fmla="*/ 0 h 182"/>
                <a:gd name="T10" fmla="*/ 472 w 597"/>
                <a:gd name="T11" fmla="*/ 0 h 182"/>
                <a:gd name="T12" fmla="*/ 472 w 597"/>
                <a:gd name="T13" fmla="*/ 0 h 182"/>
                <a:gd name="T14" fmla="*/ 596 w 597"/>
                <a:gd name="T15" fmla="*/ 123 h 182"/>
                <a:gd name="T16" fmla="*/ 596 w 597"/>
                <a:gd name="T17" fmla="*/ 18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7" h="182">
                  <a:moveTo>
                    <a:pt x="596" y="181"/>
                  </a:moveTo>
                  <a:lnTo>
                    <a:pt x="0" y="181"/>
                  </a:lnTo>
                  <a:lnTo>
                    <a:pt x="0" y="123"/>
                  </a:lnTo>
                  <a:lnTo>
                    <a:pt x="0" y="123"/>
                  </a:lnTo>
                  <a:cubicBezTo>
                    <a:pt x="0" y="55"/>
                    <a:pt x="55" y="0"/>
                    <a:pt x="123" y="0"/>
                  </a:cubicBezTo>
                  <a:lnTo>
                    <a:pt x="472" y="0"/>
                  </a:lnTo>
                  <a:lnTo>
                    <a:pt x="472" y="0"/>
                  </a:lnTo>
                  <a:cubicBezTo>
                    <a:pt x="540" y="0"/>
                    <a:pt x="596" y="55"/>
                    <a:pt x="596" y="123"/>
                  </a:cubicBezTo>
                  <a:lnTo>
                    <a:pt x="596" y="181"/>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67" name="Freeform 147">
              <a:extLst>
                <a:ext uri="{FF2B5EF4-FFF2-40B4-BE49-F238E27FC236}">
                  <a16:creationId xmlns:a16="http://schemas.microsoft.com/office/drawing/2014/main" id="{26FCF52E-0B36-902D-B606-A2E502F23FAB}"/>
                </a:ext>
              </a:extLst>
            </p:cNvPr>
            <p:cNvSpPr>
              <a:spLocks noChangeArrowheads="1"/>
            </p:cNvSpPr>
            <p:nvPr/>
          </p:nvSpPr>
          <p:spPr bwMode="auto">
            <a:xfrm>
              <a:off x="9266520" y="7258996"/>
              <a:ext cx="4026405" cy="3477097"/>
            </a:xfrm>
            <a:custGeom>
              <a:avLst/>
              <a:gdLst>
                <a:gd name="T0" fmla="*/ 2134 w 3234"/>
                <a:gd name="T1" fmla="*/ 2791 h 2792"/>
                <a:gd name="T2" fmla="*/ 594 w 3234"/>
                <a:gd name="T3" fmla="*/ 2791 h 2792"/>
                <a:gd name="T4" fmla="*/ 594 w 3234"/>
                <a:gd name="T5" fmla="*/ 2081 h 2792"/>
                <a:gd name="T6" fmla="*/ 452 w 3234"/>
                <a:gd name="T7" fmla="*/ 2791 h 2792"/>
                <a:gd name="T8" fmla="*/ 0 w 3234"/>
                <a:gd name="T9" fmla="*/ 2770 h 2792"/>
                <a:gd name="T10" fmla="*/ 145 w 3234"/>
                <a:gd name="T11" fmla="*/ 1982 h 2792"/>
                <a:gd name="T12" fmla="*/ 145 w 3234"/>
                <a:gd name="T13" fmla="*/ 1982 h 2792"/>
                <a:gd name="T14" fmla="*/ 281 w 3234"/>
                <a:gd name="T15" fmla="*/ 1601 h 2792"/>
                <a:gd name="T16" fmla="*/ 304 w 3234"/>
                <a:gd name="T17" fmla="*/ 1557 h 2792"/>
                <a:gd name="T18" fmla="*/ 304 w 3234"/>
                <a:gd name="T19" fmla="*/ 1557 h 2792"/>
                <a:gd name="T20" fmla="*/ 999 w 3234"/>
                <a:gd name="T21" fmla="*/ 1148 h 2792"/>
                <a:gd name="T22" fmla="*/ 1803 w 3234"/>
                <a:gd name="T23" fmla="*/ 1148 h 2792"/>
                <a:gd name="T24" fmla="*/ 2270 w 3234"/>
                <a:gd name="T25" fmla="*/ 918 h 2792"/>
                <a:gd name="T26" fmla="*/ 2843 w 3234"/>
                <a:gd name="T27" fmla="*/ 0 h 2792"/>
                <a:gd name="T28" fmla="*/ 3233 w 3234"/>
                <a:gd name="T29" fmla="*/ 186 h 2792"/>
                <a:gd name="T30" fmla="*/ 2716 w 3234"/>
                <a:gd name="T31" fmla="*/ 1224 h 2792"/>
                <a:gd name="T32" fmla="*/ 2134 w 3234"/>
                <a:gd name="T33" fmla="*/ 1723 h 2792"/>
                <a:gd name="T34" fmla="*/ 2134 w 3234"/>
                <a:gd name="T35" fmla="*/ 2791 h 2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4" h="2792">
                  <a:moveTo>
                    <a:pt x="2134" y="2791"/>
                  </a:moveTo>
                  <a:lnTo>
                    <a:pt x="594" y="2791"/>
                  </a:lnTo>
                  <a:lnTo>
                    <a:pt x="594" y="2081"/>
                  </a:lnTo>
                  <a:lnTo>
                    <a:pt x="452" y="2791"/>
                  </a:lnTo>
                  <a:lnTo>
                    <a:pt x="0" y="2770"/>
                  </a:lnTo>
                  <a:lnTo>
                    <a:pt x="145" y="1982"/>
                  </a:lnTo>
                  <a:lnTo>
                    <a:pt x="145" y="1982"/>
                  </a:lnTo>
                  <a:cubicBezTo>
                    <a:pt x="169" y="1849"/>
                    <a:pt x="215" y="1720"/>
                    <a:pt x="281" y="1601"/>
                  </a:cubicBezTo>
                  <a:lnTo>
                    <a:pt x="304" y="1557"/>
                  </a:lnTo>
                  <a:lnTo>
                    <a:pt x="304" y="1557"/>
                  </a:lnTo>
                  <a:cubicBezTo>
                    <a:pt x="444" y="1305"/>
                    <a:pt x="710" y="1148"/>
                    <a:pt x="999" y="1148"/>
                  </a:cubicBezTo>
                  <a:lnTo>
                    <a:pt x="1803" y="1148"/>
                  </a:lnTo>
                  <a:lnTo>
                    <a:pt x="2270" y="918"/>
                  </a:lnTo>
                  <a:lnTo>
                    <a:pt x="2843" y="0"/>
                  </a:lnTo>
                  <a:lnTo>
                    <a:pt x="3233" y="186"/>
                  </a:lnTo>
                  <a:lnTo>
                    <a:pt x="2716" y="1224"/>
                  </a:lnTo>
                  <a:lnTo>
                    <a:pt x="2134" y="1723"/>
                  </a:lnTo>
                  <a:lnTo>
                    <a:pt x="2134" y="2791"/>
                  </a:lnTo>
                </a:path>
              </a:pathLst>
            </a:custGeom>
            <a:solidFill>
              <a:srgbClr val="EBBBA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68" name="Freeform 148">
              <a:extLst>
                <a:ext uri="{FF2B5EF4-FFF2-40B4-BE49-F238E27FC236}">
                  <a16:creationId xmlns:a16="http://schemas.microsoft.com/office/drawing/2014/main" id="{8A5DB7B9-FA79-425F-5C0B-33FF073F7438}"/>
                </a:ext>
              </a:extLst>
            </p:cNvPr>
            <p:cNvSpPr>
              <a:spLocks noChangeArrowheads="1"/>
            </p:cNvSpPr>
            <p:nvPr/>
          </p:nvSpPr>
          <p:spPr bwMode="auto">
            <a:xfrm>
              <a:off x="12897425" y="6467997"/>
              <a:ext cx="609727" cy="933817"/>
            </a:xfrm>
            <a:custGeom>
              <a:avLst/>
              <a:gdLst>
                <a:gd name="T0" fmla="*/ 35 w 488"/>
                <a:gd name="T1" fmla="*/ 622 h 748"/>
                <a:gd name="T2" fmla="*/ 3 w 488"/>
                <a:gd name="T3" fmla="*/ 431 h 748"/>
                <a:gd name="T4" fmla="*/ 3 w 488"/>
                <a:gd name="T5" fmla="*/ 431 h 748"/>
                <a:gd name="T6" fmla="*/ 14 w 488"/>
                <a:gd name="T7" fmla="*/ 373 h 748"/>
                <a:gd name="T8" fmla="*/ 50 w 488"/>
                <a:gd name="T9" fmla="*/ 315 h 748"/>
                <a:gd name="T10" fmla="*/ 50 w 488"/>
                <a:gd name="T11" fmla="*/ 315 h 748"/>
                <a:gd name="T12" fmla="*/ 123 w 488"/>
                <a:gd name="T13" fmla="*/ 275 h 748"/>
                <a:gd name="T14" fmla="*/ 154 w 488"/>
                <a:gd name="T15" fmla="*/ 275 h 748"/>
                <a:gd name="T16" fmla="*/ 257 w 488"/>
                <a:gd name="T17" fmla="*/ 149 h 748"/>
                <a:gd name="T18" fmla="*/ 407 w 488"/>
                <a:gd name="T19" fmla="*/ 12 h 748"/>
                <a:gd name="T20" fmla="*/ 407 w 488"/>
                <a:gd name="T21" fmla="*/ 12 h 748"/>
                <a:gd name="T22" fmla="*/ 442 w 488"/>
                <a:gd name="T23" fmla="*/ 28 h 748"/>
                <a:gd name="T24" fmla="*/ 442 w 488"/>
                <a:gd name="T25" fmla="*/ 28 h 748"/>
                <a:gd name="T26" fmla="*/ 417 w 488"/>
                <a:gd name="T27" fmla="*/ 123 h 748"/>
                <a:gd name="T28" fmla="*/ 348 w 488"/>
                <a:gd name="T29" fmla="*/ 192 h 748"/>
                <a:gd name="T30" fmla="*/ 305 w 488"/>
                <a:gd name="T31" fmla="*/ 284 h 748"/>
                <a:gd name="T32" fmla="*/ 324 w 488"/>
                <a:gd name="T33" fmla="*/ 286 h 748"/>
                <a:gd name="T34" fmla="*/ 324 w 488"/>
                <a:gd name="T35" fmla="*/ 286 h 748"/>
                <a:gd name="T36" fmla="*/ 378 w 488"/>
                <a:gd name="T37" fmla="*/ 343 h 748"/>
                <a:gd name="T38" fmla="*/ 378 w 488"/>
                <a:gd name="T39" fmla="*/ 358 h 748"/>
                <a:gd name="T40" fmla="*/ 378 w 488"/>
                <a:gd name="T41" fmla="*/ 358 h 748"/>
                <a:gd name="T42" fmla="*/ 441 w 488"/>
                <a:gd name="T43" fmla="*/ 441 h 748"/>
                <a:gd name="T44" fmla="*/ 439 w 488"/>
                <a:gd name="T45" fmla="*/ 452 h 748"/>
                <a:gd name="T46" fmla="*/ 457 w 488"/>
                <a:gd name="T47" fmla="*/ 463 h 748"/>
                <a:gd name="T48" fmla="*/ 457 w 488"/>
                <a:gd name="T49" fmla="*/ 463 h 748"/>
                <a:gd name="T50" fmla="*/ 473 w 488"/>
                <a:gd name="T51" fmla="*/ 532 h 748"/>
                <a:gd name="T52" fmla="*/ 401 w 488"/>
                <a:gd name="T53" fmla="*/ 660 h 748"/>
                <a:gd name="T54" fmla="*/ 296 w 488"/>
                <a:gd name="T55" fmla="*/ 747 h 748"/>
                <a:gd name="T56" fmla="*/ 35 w 488"/>
                <a:gd name="T57" fmla="*/ 622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8" h="748">
                  <a:moveTo>
                    <a:pt x="35" y="622"/>
                  </a:moveTo>
                  <a:lnTo>
                    <a:pt x="3" y="431"/>
                  </a:lnTo>
                  <a:lnTo>
                    <a:pt x="3" y="431"/>
                  </a:lnTo>
                  <a:cubicBezTo>
                    <a:pt x="0" y="411"/>
                    <a:pt x="4" y="390"/>
                    <a:pt x="14" y="373"/>
                  </a:cubicBezTo>
                  <a:lnTo>
                    <a:pt x="50" y="315"/>
                  </a:lnTo>
                  <a:lnTo>
                    <a:pt x="50" y="315"/>
                  </a:lnTo>
                  <a:cubicBezTo>
                    <a:pt x="65" y="291"/>
                    <a:pt x="93" y="275"/>
                    <a:pt x="123" y="275"/>
                  </a:cubicBezTo>
                  <a:lnTo>
                    <a:pt x="154" y="275"/>
                  </a:lnTo>
                  <a:lnTo>
                    <a:pt x="257" y="149"/>
                  </a:lnTo>
                  <a:lnTo>
                    <a:pt x="407" y="12"/>
                  </a:lnTo>
                  <a:lnTo>
                    <a:pt x="407" y="12"/>
                  </a:lnTo>
                  <a:cubicBezTo>
                    <a:pt x="421" y="0"/>
                    <a:pt x="442" y="9"/>
                    <a:pt x="442" y="28"/>
                  </a:cubicBezTo>
                  <a:lnTo>
                    <a:pt x="442" y="28"/>
                  </a:lnTo>
                  <a:cubicBezTo>
                    <a:pt x="443" y="61"/>
                    <a:pt x="439" y="105"/>
                    <a:pt x="417" y="123"/>
                  </a:cubicBezTo>
                  <a:lnTo>
                    <a:pt x="348" y="192"/>
                  </a:lnTo>
                  <a:lnTo>
                    <a:pt x="305" y="284"/>
                  </a:lnTo>
                  <a:lnTo>
                    <a:pt x="324" y="286"/>
                  </a:lnTo>
                  <a:lnTo>
                    <a:pt x="324" y="286"/>
                  </a:lnTo>
                  <a:cubicBezTo>
                    <a:pt x="354" y="288"/>
                    <a:pt x="378" y="312"/>
                    <a:pt x="378" y="343"/>
                  </a:cubicBezTo>
                  <a:lnTo>
                    <a:pt x="378" y="358"/>
                  </a:lnTo>
                  <a:lnTo>
                    <a:pt x="378" y="358"/>
                  </a:lnTo>
                  <a:cubicBezTo>
                    <a:pt x="417" y="366"/>
                    <a:pt x="444" y="401"/>
                    <a:pt x="441" y="441"/>
                  </a:cubicBezTo>
                  <a:lnTo>
                    <a:pt x="439" y="452"/>
                  </a:lnTo>
                  <a:lnTo>
                    <a:pt x="457" y="463"/>
                  </a:lnTo>
                  <a:lnTo>
                    <a:pt x="457" y="463"/>
                  </a:lnTo>
                  <a:cubicBezTo>
                    <a:pt x="479" y="477"/>
                    <a:pt x="487" y="508"/>
                    <a:pt x="473" y="532"/>
                  </a:cubicBezTo>
                  <a:lnTo>
                    <a:pt x="401" y="660"/>
                  </a:lnTo>
                  <a:lnTo>
                    <a:pt x="296" y="747"/>
                  </a:lnTo>
                  <a:lnTo>
                    <a:pt x="35" y="622"/>
                  </a:lnTo>
                </a:path>
              </a:pathLst>
            </a:custGeom>
            <a:solidFill>
              <a:srgbClr val="FFB7B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69" name="Freeform 149">
              <a:extLst>
                <a:ext uri="{FF2B5EF4-FFF2-40B4-BE49-F238E27FC236}">
                  <a16:creationId xmlns:a16="http://schemas.microsoft.com/office/drawing/2014/main" id="{7CAF18B7-20E9-0A53-CFD8-5EEABD9C7445}"/>
                </a:ext>
              </a:extLst>
            </p:cNvPr>
            <p:cNvSpPr>
              <a:spLocks noChangeArrowheads="1"/>
            </p:cNvSpPr>
            <p:nvPr/>
          </p:nvSpPr>
          <p:spPr bwMode="auto">
            <a:xfrm>
              <a:off x="10343161" y="7176596"/>
              <a:ext cx="1071146" cy="1164525"/>
            </a:xfrm>
            <a:custGeom>
              <a:avLst/>
              <a:gdLst>
                <a:gd name="T0" fmla="*/ 844 w 859"/>
                <a:gd name="T1" fmla="*/ 367 h 933"/>
                <a:gd name="T2" fmla="*/ 844 w 859"/>
                <a:gd name="T3" fmla="*/ 367 h 933"/>
                <a:gd name="T4" fmla="*/ 778 w 859"/>
                <a:gd name="T5" fmla="*/ 301 h 933"/>
                <a:gd name="T6" fmla="*/ 778 w 859"/>
                <a:gd name="T7" fmla="*/ 301 h 933"/>
                <a:gd name="T8" fmla="*/ 745 w 859"/>
                <a:gd name="T9" fmla="*/ 235 h 933"/>
                <a:gd name="T10" fmla="*/ 745 w 859"/>
                <a:gd name="T11" fmla="*/ 235 h 933"/>
                <a:gd name="T12" fmla="*/ 223 w 859"/>
                <a:gd name="T13" fmla="*/ 111 h 933"/>
                <a:gd name="T14" fmla="*/ 223 w 859"/>
                <a:gd name="T15" fmla="*/ 111 h 933"/>
                <a:gd name="T16" fmla="*/ 113 w 859"/>
                <a:gd name="T17" fmla="*/ 636 h 933"/>
                <a:gd name="T18" fmla="*/ 113 w 859"/>
                <a:gd name="T19" fmla="*/ 636 h 933"/>
                <a:gd name="T20" fmla="*/ 660 w 859"/>
                <a:gd name="T21" fmla="*/ 821 h 933"/>
                <a:gd name="T22" fmla="*/ 660 w 859"/>
                <a:gd name="T23" fmla="*/ 821 h 933"/>
                <a:gd name="T24" fmla="*/ 811 w 859"/>
                <a:gd name="T25" fmla="*/ 430 h 933"/>
                <a:gd name="T26" fmla="*/ 811 w 859"/>
                <a:gd name="T27" fmla="*/ 430 h 933"/>
                <a:gd name="T28" fmla="*/ 829 w 859"/>
                <a:gd name="T29" fmla="*/ 422 h 933"/>
                <a:gd name="T30" fmla="*/ 829 w 859"/>
                <a:gd name="T31" fmla="*/ 422 h 933"/>
                <a:gd name="T32" fmla="*/ 844 w 859"/>
                <a:gd name="T33" fmla="*/ 367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9" h="933">
                  <a:moveTo>
                    <a:pt x="844" y="367"/>
                  </a:moveTo>
                  <a:lnTo>
                    <a:pt x="844" y="367"/>
                  </a:lnTo>
                  <a:cubicBezTo>
                    <a:pt x="827" y="341"/>
                    <a:pt x="801" y="312"/>
                    <a:pt x="778" y="301"/>
                  </a:cubicBezTo>
                  <a:lnTo>
                    <a:pt x="778" y="301"/>
                  </a:lnTo>
                  <a:cubicBezTo>
                    <a:pt x="769" y="278"/>
                    <a:pt x="758" y="255"/>
                    <a:pt x="745" y="235"/>
                  </a:cubicBezTo>
                  <a:lnTo>
                    <a:pt x="745" y="235"/>
                  </a:lnTo>
                  <a:cubicBezTo>
                    <a:pt x="631" y="55"/>
                    <a:pt x="397" y="0"/>
                    <a:pt x="223" y="111"/>
                  </a:cubicBezTo>
                  <a:lnTo>
                    <a:pt x="223" y="111"/>
                  </a:lnTo>
                  <a:cubicBezTo>
                    <a:pt x="48" y="222"/>
                    <a:pt x="0" y="456"/>
                    <a:pt x="113" y="636"/>
                  </a:cubicBezTo>
                  <a:lnTo>
                    <a:pt x="113" y="636"/>
                  </a:lnTo>
                  <a:cubicBezTo>
                    <a:pt x="227" y="815"/>
                    <a:pt x="486" y="932"/>
                    <a:pt x="660" y="821"/>
                  </a:cubicBezTo>
                  <a:lnTo>
                    <a:pt x="660" y="821"/>
                  </a:lnTo>
                  <a:cubicBezTo>
                    <a:pt x="779" y="745"/>
                    <a:pt x="828" y="582"/>
                    <a:pt x="811" y="430"/>
                  </a:cubicBezTo>
                  <a:lnTo>
                    <a:pt x="811" y="430"/>
                  </a:lnTo>
                  <a:cubicBezTo>
                    <a:pt x="817" y="427"/>
                    <a:pt x="823" y="425"/>
                    <a:pt x="829" y="422"/>
                  </a:cubicBezTo>
                  <a:lnTo>
                    <a:pt x="829" y="422"/>
                  </a:lnTo>
                  <a:cubicBezTo>
                    <a:pt x="850" y="412"/>
                    <a:pt x="858" y="386"/>
                    <a:pt x="844" y="367"/>
                  </a:cubicBezTo>
                </a:path>
              </a:pathLst>
            </a:custGeom>
            <a:solidFill>
              <a:srgbClr val="FFB7B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70" name="Freeform 150">
              <a:extLst>
                <a:ext uri="{FF2B5EF4-FFF2-40B4-BE49-F238E27FC236}">
                  <a16:creationId xmlns:a16="http://schemas.microsoft.com/office/drawing/2014/main" id="{0DD6834B-6C62-42EF-2E04-26D6B27D583B}"/>
                </a:ext>
              </a:extLst>
            </p:cNvPr>
            <p:cNvSpPr>
              <a:spLocks noChangeArrowheads="1"/>
            </p:cNvSpPr>
            <p:nvPr/>
          </p:nvSpPr>
          <p:spPr bwMode="auto">
            <a:xfrm>
              <a:off x="10189354" y="6989835"/>
              <a:ext cx="1060159" cy="1378756"/>
            </a:xfrm>
            <a:custGeom>
              <a:avLst/>
              <a:gdLst>
                <a:gd name="T0" fmla="*/ 623 w 849"/>
                <a:gd name="T1" fmla="*/ 428 h 1105"/>
                <a:gd name="T2" fmla="*/ 623 w 849"/>
                <a:gd name="T3" fmla="*/ 428 h 1105"/>
                <a:gd name="T4" fmla="*/ 652 w 849"/>
                <a:gd name="T5" fmla="*/ 538 h 1105"/>
                <a:gd name="T6" fmla="*/ 652 w 849"/>
                <a:gd name="T7" fmla="*/ 538 h 1105"/>
                <a:gd name="T8" fmla="*/ 592 w 849"/>
                <a:gd name="T9" fmla="*/ 610 h 1105"/>
                <a:gd name="T10" fmla="*/ 592 w 849"/>
                <a:gd name="T11" fmla="*/ 610 h 1105"/>
                <a:gd name="T12" fmla="*/ 549 w 849"/>
                <a:gd name="T13" fmla="*/ 651 h 1105"/>
                <a:gd name="T14" fmla="*/ 549 w 849"/>
                <a:gd name="T15" fmla="*/ 651 h 1105"/>
                <a:gd name="T16" fmla="*/ 592 w 849"/>
                <a:gd name="T17" fmla="*/ 766 h 1105"/>
                <a:gd name="T18" fmla="*/ 592 w 849"/>
                <a:gd name="T19" fmla="*/ 766 h 1105"/>
                <a:gd name="T20" fmla="*/ 655 w 849"/>
                <a:gd name="T21" fmla="*/ 931 h 1105"/>
                <a:gd name="T22" fmla="*/ 655 w 849"/>
                <a:gd name="T23" fmla="*/ 931 h 1105"/>
                <a:gd name="T24" fmla="*/ 539 w 849"/>
                <a:gd name="T25" fmla="*/ 1046 h 1105"/>
                <a:gd name="T26" fmla="*/ 539 w 849"/>
                <a:gd name="T27" fmla="*/ 1046 h 1105"/>
                <a:gd name="T28" fmla="*/ 34 w 849"/>
                <a:gd name="T29" fmla="*/ 645 h 1105"/>
                <a:gd name="T30" fmla="*/ 34 w 849"/>
                <a:gd name="T31" fmla="*/ 645 h 1105"/>
                <a:gd name="T32" fmla="*/ 256 w 849"/>
                <a:gd name="T33" fmla="*/ 296 h 1105"/>
                <a:gd name="T34" fmla="*/ 256 w 849"/>
                <a:gd name="T35" fmla="*/ 296 h 1105"/>
                <a:gd name="T36" fmla="*/ 618 w 849"/>
                <a:gd name="T37" fmla="*/ 0 h 1105"/>
                <a:gd name="T38" fmla="*/ 618 w 849"/>
                <a:gd name="T39" fmla="*/ 0 h 1105"/>
                <a:gd name="T40" fmla="*/ 847 w 849"/>
                <a:gd name="T41" fmla="*/ 161 h 1105"/>
                <a:gd name="T42" fmla="*/ 847 w 849"/>
                <a:gd name="T43" fmla="*/ 161 h 1105"/>
                <a:gd name="T44" fmla="*/ 623 w 849"/>
                <a:gd name="T45" fmla="*/ 428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9" h="1105">
                  <a:moveTo>
                    <a:pt x="623" y="428"/>
                  </a:moveTo>
                  <a:lnTo>
                    <a:pt x="623" y="428"/>
                  </a:lnTo>
                  <a:cubicBezTo>
                    <a:pt x="627" y="444"/>
                    <a:pt x="640" y="491"/>
                    <a:pt x="652" y="538"/>
                  </a:cubicBezTo>
                  <a:lnTo>
                    <a:pt x="652" y="538"/>
                  </a:lnTo>
                  <a:cubicBezTo>
                    <a:pt x="662" y="576"/>
                    <a:pt x="631" y="615"/>
                    <a:pt x="592" y="610"/>
                  </a:cubicBezTo>
                  <a:lnTo>
                    <a:pt x="592" y="610"/>
                  </a:lnTo>
                  <a:cubicBezTo>
                    <a:pt x="569" y="608"/>
                    <a:pt x="550" y="616"/>
                    <a:pt x="549" y="651"/>
                  </a:cubicBezTo>
                  <a:lnTo>
                    <a:pt x="549" y="651"/>
                  </a:lnTo>
                  <a:cubicBezTo>
                    <a:pt x="547" y="719"/>
                    <a:pt x="567" y="752"/>
                    <a:pt x="592" y="766"/>
                  </a:cubicBezTo>
                  <a:lnTo>
                    <a:pt x="592" y="766"/>
                  </a:lnTo>
                  <a:cubicBezTo>
                    <a:pt x="649" y="799"/>
                    <a:pt x="675" y="868"/>
                    <a:pt x="655" y="931"/>
                  </a:cubicBezTo>
                  <a:lnTo>
                    <a:pt x="655" y="931"/>
                  </a:lnTo>
                  <a:cubicBezTo>
                    <a:pt x="638" y="989"/>
                    <a:pt x="588" y="1036"/>
                    <a:pt x="539" y="1046"/>
                  </a:cubicBezTo>
                  <a:lnTo>
                    <a:pt x="539" y="1046"/>
                  </a:lnTo>
                  <a:cubicBezTo>
                    <a:pt x="412" y="1071"/>
                    <a:pt x="150" y="1104"/>
                    <a:pt x="34" y="645"/>
                  </a:cubicBezTo>
                  <a:lnTo>
                    <a:pt x="34" y="645"/>
                  </a:lnTo>
                  <a:cubicBezTo>
                    <a:pt x="0" y="513"/>
                    <a:pt x="87" y="335"/>
                    <a:pt x="256" y="296"/>
                  </a:cubicBezTo>
                  <a:lnTo>
                    <a:pt x="256" y="296"/>
                  </a:lnTo>
                  <a:cubicBezTo>
                    <a:pt x="295" y="287"/>
                    <a:pt x="345" y="2"/>
                    <a:pt x="618" y="0"/>
                  </a:cubicBezTo>
                  <a:lnTo>
                    <a:pt x="618" y="0"/>
                  </a:lnTo>
                  <a:cubicBezTo>
                    <a:pt x="737" y="0"/>
                    <a:pt x="848" y="84"/>
                    <a:pt x="847" y="161"/>
                  </a:cubicBezTo>
                  <a:lnTo>
                    <a:pt x="847" y="161"/>
                  </a:lnTo>
                  <a:cubicBezTo>
                    <a:pt x="846" y="398"/>
                    <a:pt x="614" y="390"/>
                    <a:pt x="623" y="428"/>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71" name="Freeform 151">
              <a:extLst>
                <a:ext uri="{FF2B5EF4-FFF2-40B4-BE49-F238E27FC236}">
                  <a16:creationId xmlns:a16="http://schemas.microsoft.com/office/drawing/2014/main" id="{1A1D9933-2794-9880-CC44-CAA966C1C7EC}"/>
                </a:ext>
              </a:extLst>
            </p:cNvPr>
            <p:cNvSpPr>
              <a:spLocks noChangeArrowheads="1"/>
            </p:cNvSpPr>
            <p:nvPr/>
          </p:nvSpPr>
          <p:spPr bwMode="auto">
            <a:xfrm>
              <a:off x="6459577" y="7879706"/>
              <a:ext cx="1867636" cy="1867636"/>
            </a:xfrm>
            <a:custGeom>
              <a:avLst/>
              <a:gdLst>
                <a:gd name="T0" fmla="*/ 1499 w 1500"/>
                <a:gd name="T1" fmla="*/ 1499 h 1500"/>
                <a:gd name="T2" fmla="*/ 0 w 1500"/>
                <a:gd name="T3" fmla="*/ 1499 h 1500"/>
                <a:gd name="T4" fmla="*/ 0 w 1500"/>
                <a:gd name="T5" fmla="*/ 0 h 1500"/>
                <a:gd name="T6" fmla="*/ 1499 w 1500"/>
                <a:gd name="T7" fmla="*/ 1499 h 1500"/>
              </a:gdLst>
              <a:ahLst/>
              <a:cxnLst>
                <a:cxn ang="0">
                  <a:pos x="T0" y="T1"/>
                </a:cxn>
                <a:cxn ang="0">
                  <a:pos x="T2" y="T3"/>
                </a:cxn>
                <a:cxn ang="0">
                  <a:pos x="T4" y="T5"/>
                </a:cxn>
                <a:cxn ang="0">
                  <a:pos x="T6" y="T7"/>
                </a:cxn>
              </a:cxnLst>
              <a:rect l="0" t="0" r="r" b="b"/>
              <a:pathLst>
                <a:path w="1500" h="1500">
                  <a:moveTo>
                    <a:pt x="1499" y="1499"/>
                  </a:moveTo>
                  <a:lnTo>
                    <a:pt x="0" y="1499"/>
                  </a:lnTo>
                  <a:lnTo>
                    <a:pt x="0" y="0"/>
                  </a:lnTo>
                  <a:lnTo>
                    <a:pt x="1499" y="1499"/>
                  </a:lnTo>
                </a:path>
              </a:pathLst>
            </a:custGeom>
            <a:solidFill>
              <a:srgbClr val="5586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72" name="Freeform 152">
              <a:extLst>
                <a:ext uri="{FF2B5EF4-FFF2-40B4-BE49-F238E27FC236}">
                  <a16:creationId xmlns:a16="http://schemas.microsoft.com/office/drawing/2014/main" id="{B4DF1109-EBFD-53B2-AF18-A7BB83E56588}"/>
                </a:ext>
              </a:extLst>
            </p:cNvPr>
            <p:cNvSpPr>
              <a:spLocks noChangeArrowheads="1"/>
            </p:cNvSpPr>
            <p:nvPr/>
          </p:nvSpPr>
          <p:spPr bwMode="auto">
            <a:xfrm>
              <a:off x="6459579" y="9522132"/>
              <a:ext cx="225212" cy="225212"/>
            </a:xfrm>
            <a:custGeom>
              <a:avLst/>
              <a:gdLst>
                <a:gd name="T0" fmla="*/ 180 w 181"/>
                <a:gd name="T1" fmla="*/ 180 h 181"/>
                <a:gd name="T2" fmla="*/ 0 w 181"/>
                <a:gd name="T3" fmla="*/ 180 h 181"/>
                <a:gd name="T4" fmla="*/ 0 w 181"/>
                <a:gd name="T5" fmla="*/ 0 h 181"/>
                <a:gd name="T6" fmla="*/ 180 w 181"/>
                <a:gd name="T7" fmla="*/ 0 h 181"/>
                <a:gd name="T8" fmla="*/ 180 w 181"/>
                <a:gd name="T9" fmla="*/ 180 h 181"/>
              </a:gdLst>
              <a:ahLst/>
              <a:cxnLst>
                <a:cxn ang="0">
                  <a:pos x="T0" y="T1"/>
                </a:cxn>
                <a:cxn ang="0">
                  <a:pos x="T2" y="T3"/>
                </a:cxn>
                <a:cxn ang="0">
                  <a:pos x="T4" y="T5"/>
                </a:cxn>
                <a:cxn ang="0">
                  <a:pos x="T6" y="T7"/>
                </a:cxn>
                <a:cxn ang="0">
                  <a:pos x="T8" y="T9"/>
                </a:cxn>
              </a:cxnLst>
              <a:rect l="0" t="0" r="r" b="b"/>
              <a:pathLst>
                <a:path w="181" h="181">
                  <a:moveTo>
                    <a:pt x="180" y="180"/>
                  </a:moveTo>
                  <a:lnTo>
                    <a:pt x="0" y="180"/>
                  </a:lnTo>
                  <a:lnTo>
                    <a:pt x="0" y="0"/>
                  </a:lnTo>
                  <a:lnTo>
                    <a:pt x="180" y="0"/>
                  </a:lnTo>
                  <a:lnTo>
                    <a:pt x="180" y="180"/>
                  </a:lnTo>
                </a:path>
              </a:pathLst>
            </a:custGeom>
            <a:solidFill>
              <a:srgbClr val="000000">
                <a:alpha val="50000"/>
              </a:srgbClr>
            </a:solidFill>
            <a:ln>
              <a:noFill/>
            </a:ln>
            <a:effectLst/>
          </p:spPr>
          <p:txBody>
            <a:bodyPr wrap="none" anchor="ctr"/>
            <a:lstStyle/>
            <a:p>
              <a:endParaRPr lang="en-US" sz="3599" dirty="0">
                <a:latin typeface="Poppins" pitchFamily="2" charset="77"/>
              </a:endParaRPr>
            </a:p>
          </p:txBody>
        </p:sp>
        <p:sp>
          <p:nvSpPr>
            <p:cNvPr id="373" name="Freeform 372">
              <a:extLst>
                <a:ext uri="{FF2B5EF4-FFF2-40B4-BE49-F238E27FC236}">
                  <a16:creationId xmlns:a16="http://schemas.microsoft.com/office/drawing/2014/main" id="{CDA7B7C6-3D0B-BA9D-0AFD-90C649C33F95}"/>
                </a:ext>
              </a:extLst>
            </p:cNvPr>
            <p:cNvSpPr>
              <a:spLocks noChangeArrowheads="1"/>
            </p:cNvSpPr>
            <p:nvPr/>
          </p:nvSpPr>
          <p:spPr bwMode="auto">
            <a:xfrm>
              <a:off x="6745216" y="9978050"/>
              <a:ext cx="1295100" cy="202000"/>
            </a:xfrm>
            <a:custGeom>
              <a:avLst/>
              <a:gdLst>
                <a:gd name="connsiteX0" fmla="*/ 81147 w 1295100"/>
                <a:gd name="connsiteY0" fmla="*/ 137671 h 202000"/>
                <a:gd name="connsiteX1" fmla="*/ 54930 w 1295100"/>
                <a:gd name="connsiteY1" fmla="*/ 138897 h 202000"/>
                <a:gd name="connsiteX2" fmla="*/ 38701 w 1295100"/>
                <a:gd name="connsiteY2" fmla="*/ 143802 h 202000"/>
                <a:gd name="connsiteX3" fmla="*/ 28713 w 1295100"/>
                <a:gd name="connsiteY3" fmla="*/ 151159 h 202000"/>
                <a:gd name="connsiteX4" fmla="*/ 26217 w 1295100"/>
                <a:gd name="connsiteY4" fmla="*/ 159741 h 202000"/>
                <a:gd name="connsiteX5" fmla="*/ 27465 w 1295100"/>
                <a:gd name="connsiteY5" fmla="*/ 167098 h 202000"/>
                <a:gd name="connsiteX6" fmla="*/ 32459 w 1295100"/>
                <a:gd name="connsiteY6" fmla="*/ 173229 h 202000"/>
                <a:gd name="connsiteX7" fmla="*/ 38701 w 1295100"/>
                <a:gd name="connsiteY7" fmla="*/ 175681 h 202000"/>
                <a:gd name="connsiteX8" fmla="*/ 46191 w 1295100"/>
                <a:gd name="connsiteY8" fmla="*/ 178133 h 202000"/>
                <a:gd name="connsiteX9" fmla="*/ 64918 w 1295100"/>
                <a:gd name="connsiteY9" fmla="*/ 173229 h 202000"/>
                <a:gd name="connsiteX10" fmla="*/ 81147 w 1295100"/>
                <a:gd name="connsiteY10" fmla="*/ 160968 h 202000"/>
                <a:gd name="connsiteX11" fmla="*/ 845930 w 1295100"/>
                <a:gd name="connsiteY11" fmla="*/ 121246 h 202000"/>
                <a:gd name="connsiteX12" fmla="*/ 960040 w 1295100"/>
                <a:gd name="connsiteY12" fmla="*/ 121246 h 202000"/>
                <a:gd name="connsiteX13" fmla="*/ 960040 w 1295100"/>
                <a:gd name="connsiteY13" fmla="*/ 141621 h 202000"/>
                <a:gd name="connsiteX14" fmla="*/ 845930 w 1295100"/>
                <a:gd name="connsiteY14" fmla="*/ 141621 h 202000"/>
                <a:gd name="connsiteX15" fmla="*/ 582262 w 1295100"/>
                <a:gd name="connsiteY15" fmla="*/ 86335 h 202000"/>
                <a:gd name="connsiteX16" fmla="*/ 563765 w 1295100"/>
                <a:gd name="connsiteY16" fmla="*/ 91310 h 202000"/>
                <a:gd name="connsiteX17" fmla="*/ 550200 w 1295100"/>
                <a:gd name="connsiteY17" fmla="*/ 104991 h 202000"/>
                <a:gd name="connsiteX18" fmla="*/ 550200 w 1295100"/>
                <a:gd name="connsiteY18" fmla="*/ 165933 h 202000"/>
                <a:gd name="connsiteX19" fmla="*/ 562531 w 1295100"/>
                <a:gd name="connsiteY19" fmla="*/ 177126 h 202000"/>
                <a:gd name="connsiteX20" fmla="*/ 578562 w 1295100"/>
                <a:gd name="connsiteY20" fmla="*/ 180857 h 202000"/>
                <a:gd name="connsiteX21" fmla="*/ 604458 w 1295100"/>
                <a:gd name="connsiteY21" fmla="*/ 168420 h 202000"/>
                <a:gd name="connsiteX22" fmla="*/ 613090 w 1295100"/>
                <a:gd name="connsiteY22" fmla="*/ 129865 h 202000"/>
                <a:gd name="connsiteX23" fmla="*/ 604458 w 1295100"/>
                <a:gd name="connsiteY23" fmla="*/ 97529 h 202000"/>
                <a:gd name="connsiteX24" fmla="*/ 582262 w 1295100"/>
                <a:gd name="connsiteY24" fmla="*/ 86335 h 202000"/>
                <a:gd name="connsiteX25" fmla="*/ 845930 w 1295100"/>
                <a:gd name="connsiteY25" fmla="*/ 76902 h 202000"/>
                <a:gd name="connsiteX26" fmla="*/ 960040 w 1295100"/>
                <a:gd name="connsiteY26" fmla="*/ 76902 h 202000"/>
                <a:gd name="connsiteX27" fmla="*/ 960040 w 1295100"/>
                <a:gd name="connsiteY27" fmla="*/ 98475 h 202000"/>
                <a:gd name="connsiteX28" fmla="*/ 845930 w 1295100"/>
                <a:gd name="connsiteY28" fmla="*/ 98475 h 202000"/>
                <a:gd name="connsiteX29" fmla="*/ 1105932 w 1295100"/>
                <a:gd name="connsiteY29" fmla="*/ 60426 h 202000"/>
                <a:gd name="connsiteX30" fmla="*/ 1131567 w 1295100"/>
                <a:gd name="connsiteY30" fmla="*/ 65330 h 202000"/>
                <a:gd name="connsiteX31" fmla="*/ 1151097 w 1295100"/>
                <a:gd name="connsiteY31" fmla="*/ 77592 h 202000"/>
                <a:gd name="connsiteX32" fmla="*/ 1143773 w 1295100"/>
                <a:gd name="connsiteY32" fmla="*/ 88627 h 202000"/>
                <a:gd name="connsiteX33" fmla="*/ 1141332 w 1295100"/>
                <a:gd name="connsiteY33" fmla="*/ 91079 h 202000"/>
                <a:gd name="connsiteX34" fmla="*/ 1137670 w 1295100"/>
                <a:gd name="connsiteY34" fmla="*/ 92305 h 202000"/>
                <a:gd name="connsiteX35" fmla="*/ 1132787 w 1295100"/>
                <a:gd name="connsiteY35" fmla="*/ 89853 h 202000"/>
                <a:gd name="connsiteX36" fmla="*/ 1127905 w 1295100"/>
                <a:gd name="connsiteY36" fmla="*/ 87401 h 202000"/>
                <a:gd name="connsiteX37" fmla="*/ 1119360 w 1295100"/>
                <a:gd name="connsiteY37" fmla="*/ 82496 h 202000"/>
                <a:gd name="connsiteX38" fmla="*/ 1107153 w 1295100"/>
                <a:gd name="connsiteY38" fmla="*/ 81270 h 202000"/>
                <a:gd name="connsiteX39" fmla="*/ 1091284 w 1295100"/>
                <a:gd name="connsiteY39" fmla="*/ 84948 h 202000"/>
                <a:gd name="connsiteX40" fmla="*/ 1081519 w 1295100"/>
                <a:gd name="connsiteY40" fmla="*/ 94757 h 202000"/>
                <a:gd name="connsiteX41" fmla="*/ 1074195 w 1295100"/>
                <a:gd name="connsiteY41" fmla="*/ 108245 h 202000"/>
                <a:gd name="connsiteX42" fmla="*/ 1071753 w 1295100"/>
                <a:gd name="connsiteY42" fmla="*/ 127862 h 202000"/>
                <a:gd name="connsiteX43" fmla="*/ 1074195 w 1295100"/>
                <a:gd name="connsiteY43" fmla="*/ 148706 h 202000"/>
                <a:gd name="connsiteX44" fmla="*/ 1081519 w 1295100"/>
                <a:gd name="connsiteY44" fmla="*/ 162194 h 202000"/>
                <a:gd name="connsiteX45" fmla="*/ 1091284 w 1295100"/>
                <a:gd name="connsiteY45" fmla="*/ 172003 h 202000"/>
                <a:gd name="connsiteX46" fmla="*/ 1107153 w 1295100"/>
                <a:gd name="connsiteY46" fmla="*/ 175681 h 202000"/>
                <a:gd name="connsiteX47" fmla="*/ 1119360 w 1295100"/>
                <a:gd name="connsiteY47" fmla="*/ 173229 h 202000"/>
                <a:gd name="connsiteX48" fmla="*/ 1129125 w 1295100"/>
                <a:gd name="connsiteY48" fmla="*/ 168324 h 202000"/>
                <a:gd name="connsiteX49" fmla="*/ 1134008 w 1295100"/>
                <a:gd name="connsiteY49" fmla="*/ 164646 h 202000"/>
                <a:gd name="connsiteX50" fmla="*/ 1138891 w 1295100"/>
                <a:gd name="connsiteY50" fmla="*/ 162194 h 202000"/>
                <a:gd name="connsiteX51" fmla="*/ 1144994 w 1295100"/>
                <a:gd name="connsiteY51" fmla="*/ 165872 h 202000"/>
                <a:gd name="connsiteX52" fmla="*/ 1152318 w 1295100"/>
                <a:gd name="connsiteY52" fmla="*/ 175681 h 202000"/>
                <a:gd name="connsiteX53" fmla="*/ 1141332 w 1295100"/>
                <a:gd name="connsiteY53" fmla="*/ 185490 h 202000"/>
                <a:gd name="connsiteX54" fmla="*/ 1129125 w 1295100"/>
                <a:gd name="connsiteY54" fmla="*/ 191620 h 202000"/>
                <a:gd name="connsiteX55" fmla="*/ 1115698 w 1295100"/>
                <a:gd name="connsiteY55" fmla="*/ 195299 h 202000"/>
                <a:gd name="connsiteX56" fmla="*/ 1102270 w 1295100"/>
                <a:gd name="connsiteY56" fmla="*/ 196525 h 202000"/>
                <a:gd name="connsiteX57" fmla="*/ 1077857 w 1295100"/>
                <a:gd name="connsiteY57" fmla="*/ 191620 h 202000"/>
                <a:gd name="connsiteX58" fmla="*/ 1059547 w 1295100"/>
                <a:gd name="connsiteY58" fmla="*/ 178133 h 202000"/>
                <a:gd name="connsiteX59" fmla="*/ 1048560 w 1295100"/>
                <a:gd name="connsiteY59" fmla="*/ 157289 h 202000"/>
                <a:gd name="connsiteX60" fmla="*/ 1043678 w 1295100"/>
                <a:gd name="connsiteY60" fmla="*/ 127862 h 202000"/>
                <a:gd name="connsiteX61" fmla="*/ 1047340 w 1295100"/>
                <a:gd name="connsiteY61" fmla="*/ 100888 h 202000"/>
                <a:gd name="connsiteX62" fmla="*/ 1059547 w 1295100"/>
                <a:gd name="connsiteY62" fmla="*/ 80044 h 202000"/>
                <a:gd name="connsiteX63" fmla="*/ 1079077 w 1295100"/>
                <a:gd name="connsiteY63" fmla="*/ 65330 h 202000"/>
                <a:gd name="connsiteX64" fmla="*/ 1105932 w 1295100"/>
                <a:gd name="connsiteY64" fmla="*/ 60426 h 202000"/>
                <a:gd name="connsiteX65" fmla="*/ 59924 w 1295100"/>
                <a:gd name="connsiteY65" fmla="*/ 60426 h 202000"/>
                <a:gd name="connsiteX66" fmla="*/ 79899 w 1295100"/>
                <a:gd name="connsiteY66" fmla="*/ 64104 h 202000"/>
                <a:gd name="connsiteX67" fmla="*/ 94880 w 1295100"/>
                <a:gd name="connsiteY67" fmla="*/ 73913 h 202000"/>
                <a:gd name="connsiteX68" fmla="*/ 106115 w 1295100"/>
                <a:gd name="connsiteY68" fmla="*/ 89853 h 202000"/>
                <a:gd name="connsiteX69" fmla="*/ 108612 w 1295100"/>
                <a:gd name="connsiteY69" fmla="*/ 110697 h 202000"/>
                <a:gd name="connsiteX70" fmla="*/ 108612 w 1295100"/>
                <a:gd name="connsiteY70" fmla="*/ 195299 h 202000"/>
                <a:gd name="connsiteX71" fmla="*/ 94880 w 1295100"/>
                <a:gd name="connsiteY71" fmla="*/ 195299 h 202000"/>
                <a:gd name="connsiteX72" fmla="*/ 89886 w 1295100"/>
                <a:gd name="connsiteY72" fmla="*/ 192847 h 202000"/>
                <a:gd name="connsiteX73" fmla="*/ 86141 w 1295100"/>
                <a:gd name="connsiteY73" fmla="*/ 189168 h 202000"/>
                <a:gd name="connsiteX74" fmla="*/ 83644 w 1295100"/>
                <a:gd name="connsiteY74" fmla="*/ 178133 h 202000"/>
                <a:gd name="connsiteX75" fmla="*/ 72408 w 1295100"/>
                <a:gd name="connsiteY75" fmla="*/ 185490 h 202000"/>
                <a:gd name="connsiteX76" fmla="*/ 62421 w 1295100"/>
                <a:gd name="connsiteY76" fmla="*/ 191620 h 202000"/>
                <a:gd name="connsiteX77" fmla="*/ 51185 w 1295100"/>
                <a:gd name="connsiteY77" fmla="*/ 195299 h 202000"/>
                <a:gd name="connsiteX78" fmla="*/ 37452 w 1295100"/>
                <a:gd name="connsiteY78" fmla="*/ 196525 h 202000"/>
                <a:gd name="connsiteX79" fmla="*/ 22471 w 1295100"/>
                <a:gd name="connsiteY79" fmla="*/ 195299 h 202000"/>
                <a:gd name="connsiteX80" fmla="*/ 9987 w 1295100"/>
                <a:gd name="connsiteY80" fmla="*/ 187942 h 202000"/>
                <a:gd name="connsiteX81" fmla="*/ 1248 w 1295100"/>
                <a:gd name="connsiteY81" fmla="*/ 176907 h 202000"/>
                <a:gd name="connsiteX82" fmla="*/ 0 w 1295100"/>
                <a:gd name="connsiteY82" fmla="*/ 160968 h 202000"/>
                <a:gd name="connsiteX83" fmla="*/ 2497 w 1295100"/>
                <a:gd name="connsiteY83" fmla="*/ 146254 h 202000"/>
                <a:gd name="connsiteX84" fmla="*/ 16229 w 1295100"/>
                <a:gd name="connsiteY84" fmla="*/ 132767 h 202000"/>
                <a:gd name="connsiteX85" fmla="*/ 42446 w 1295100"/>
                <a:gd name="connsiteY85" fmla="*/ 122958 h 202000"/>
                <a:gd name="connsiteX86" fmla="*/ 81147 w 1295100"/>
                <a:gd name="connsiteY86" fmla="*/ 119280 h 202000"/>
                <a:gd name="connsiteX87" fmla="*/ 81147 w 1295100"/>
                <a:gd name="connsiteY87" fmla="*/ 110697 h 202000"/>
                <a:gd name="connsiteX88" fmla="*/ 74905 w 1295100"/>
                <a:gd name="connsiteY88" fmla="*/ 88627 h 202000"/>
                <a:gd name="connsiteX89" fmla="*/ 56179 w 1295100"/>
                <a:gd name="connsiteY89" fmla="*/ 82496 h 202000"/>
                <a:gd name="connsiteX90" fmla="*/ 42446 w 1295100"/>
                <a:gd name="connsiteY90" fmla="*/ 84948 h 202000"/>
                <a:gd name="connsiteX91" fmla="*/ 32459 w 1295100"/>
                <a:gd name="connsiteY91" fmla="*/ 88627 h 202000"/>
                <a:gd name="connsiteX92" fmla="*/ 24968 w 1295100"/>
                <a:gd name="connsiteY92" fmla="*/ 93531 h 202000"/>
                <a:gd name="connsiteX93" fmla="*/ 18726 w 1295100"/>
                <a:gd name="connsiteY93" fmla="*/ 94757 h 202000"/>
                <a:gd name="connsiteX94" fmla="*/ 13732 w 1295100"/>
                <a:gd name="connsiteY94" fmla="*/ 93531 h 202000"/>
                <a:gd name="connsiteX95" fmla="*/ 11236 w 1295100"/>
                <a:gd name="connsiteY95" fmla="*/ 89853 h 202000"/>
                <a:gd name="connsiteX96" fmla="*/ 4993 w 1295100"/>
                <a:gd name="connsiteY96" fmla="*/ 81270 h 202000"/>
                <a:gd name="connsiteX97" fmla="*/ 59924 w 1295100"/>
                <a:gd name="connsiteY97" fmla="*/ 60426 h 202000"/>
                <a:gd name="connsiteX98" fmla="*/ 362119 w 1295100"/>
                <a:gd name="connsiteY98" fmla="*/ 43943 h 202000"/>
                <a:gd name="connsiteX99" fmla="*/ 384936 w 1295100"/>
                <a:gd name="connsiteY99" fmla="*/ 43943 h 202000"/>
                <a:gd name="connsiteX100" fmla="*/ 384936 w 1295100"/>
                <a:gd name="connsiteY100" fmla="*/ 98666 h 202000"/>
                <a:gd name="connsiteX101" fmla="*/ 438176 w 1295100"/>
                <a:gd name="connsiteY101" fmla="*/ 98666 h 202000"/>
                <a:gd name="connsiteX102" fmla="*/ 438176 w 1295100"/>
                <a:gd name="connsiteY102" fmla="*/ 119809 h 202000"/>
                <a:gd name="connsiteX103" fmla="*/ 384936 w 1295100"/>
                <a:gd name="connsiteY103" fmla="*/ 119809 h 202000"/>
                <a:gd name="connsiteX104" fmla="*/ 384936 w 1295100"/>
                <a:gd name="connsiteY104" fmla="*/ 174532 h 202000"/>
                <a:gd name="connsiteX105" fmla="*/ 362119 w 1295100"/>
                <a:gd name="connsiteY105" fmla="*/ 174532 h 202000"/>
                <a:gd name="connsiteX106" fmla="*/ 362119 w 1295100"/>
                <a:gd name="connsiteY106" fmla="*/ 119809 h 202000"/>
                <a:gd name="connsiteX107" fmla="*/ 307611 w 1295100"/>
                <a:gd name="connsiteY107" fmla="*/ 119809 h 202000"/>
                <a:gd name="connsiteX108" fmla="*/ 307611 w 1295100"/>
                <a:gd name="connsiteY108" fmla="*/ 98666 h 202000"/>
                <a:gd name="connsiteX109" fmla="*/ 362119 w 1295100"/>
                <a:gd name="connsiteY109" fmla="*/ 98666 h 202000"/>
                <a:gd name="connsiteX110" fmla="*/ 521838 w 1295100"/>
                <a:gd name="connsiteY110" fmla="*/ 5494 h 202000"/>
                <a:gd name="connsiteX111" fmla="*/ 550200 w 1295100"/>
                <a:gd name="connsiteY111" fmla="*/ 5494 h 202000"/>
                <a:gd name="connsiteX112" fmla="*/ 550200 w 1295100"/>
                <a:gd name="connsiteY112" fmla="*/ 83848 h 202000"/>
                <a:gd name="connsiteX113" fmla="*/ 568697 w 1295100"/>
                <a:gd name="connsiteY113" fmla="*/ 68923 h 202000"/>
                <a:gd name="connsiteX114" fmla="*/ 592127 w 1295100"/>
                <a:gd name="connsiteY114" fmla="*/ 63948 h 202000"/>
                <a:gd name="connsiteX115" fmla="*/ 611857 w 1295100"/>
                <a:gd name="connsiteY115" fmla="*/ 67680 h 202000"/>
                <a:gd name="connsiteX116" fmla="*/ 627888 w 1295100"/>
                <a:gd name="connsiteY116" fmla="*/ 81360 h 202000"/>
                <a:gd name="connsiteX117" fmla="*/ 638986 w 1295100"/>
                <a:gd name="connsiteY117" fmla="*/ 102503 h 202000"/>
                <a:gd name="connsiteX118" fmla="*/ 641453 w 1295100"/>
                <a:gd name="connsiteY118" fmla="*/ 129865 h 202000"/>
                <a:gd name="connsiteX119" fmla="*/ 637753 w 1295100"/>
                <a:gd name="connsiteY119" fmla="*/ 159714 h 202000"/>
                <a:gd name="connsiteX120" fmla="*/ 626655 w 1295100"/>
                <a:gd name="connsiteY120" fmla="*/ 182101 h 202000"/>
                <a:gd name="connsiteX121" fmla="*/ 609391 w 1295100"/>
                <a:gd name="connsiteY121" fmla="*/ 197025 h 202000"/>
                <a:gd name="connsiteX122" fmla="*/ 585961 w 1295100"/>
                <a:gd name="connsiteY122" fmla="*/ 202000 h 202000"/>
                <a:gd name="connsiteX123" fmla="*/ 573630 w 1295100"/>
                <a:gd name="connsiteY123" fmla="*/ 200757 h 202000"/>
                <a:gd name="connsiteX124" fmla="*/ 563765 w 1295100"/>
                <a:gd name="connsiteY124" fmla="*/ 197025 h 202000"/>
                <a:gd name="connsiteX125" fmla="*/ 556366 w 1295100"/>
                <a:gd name="connsiteY125" fmla="*/ 192051 h 202000"/>
                <a:gd name="connsiteX126" fmla="*/ 547734 w 1295100"/>
                <a:gd name="connsiteY126" fmla="*/ 184588 h 202000"/>
                <a:gd name="connsiteX127" fmla="*/ 547734 w 1295100"/>
                <a:gd name="connsiteY127" fmla="*/ 194538 h 202000"/>
                <a:gd name="connsiteX128" fmla="*/ 545267 w 1295100"/>
                <a:gd name="connsiteY128" fmla="*/ 198269 h 202000"/>
                <a:gd name="connsiteX129" fmla="*/ 540335 w 1295100"/>
                <a:gd name="connsiteY129" fmla="*/ 200757 h 202000"/>
                <a:gd name="connsiteX130" fmla="*/ 521838 w 1295100"/>
                <a:gd name="connsiteY130" fmla="*/ 200757 h 202000"/>
                <a:gd name="connsiteX131" fmla="*/ 1258540 w 1295100"/>
                <a:gd name="connsiteY131" fmla="*/ 0 h 202000"/>
                <a:gd name="connsiteX132" fmla="*/ 1272407 w 1295100"/>
                <a:gd name="connsiteY132" fmla="*/ 2535 h 202000"/>
                <a:gd name="connsiteX133" fmla="*/ 1283753 w 1295100"/>
                <a:gd name="connsiteY133" fmla="*/ 8873 h 202000"/>
                <a:gd name="connsiteX134" fmla="*/ 1291317 w 1295100"/>
                <a:gd name="connsiteY134" fmla="*/ 19015 h 202000"/>
                <a:gd name="connsiteX135" fmla="*/ 1292578 w 1295100"/>
                <a:gd name="connsiteY135" fmla="*/ 32959 h 202000"/>
                <a:gd name="connsiteX136" fmla="*/ 1291317 w 1295100"/>
                <a:gd name="connsiteY136" fmla="*/ 43100 h 202000"/>
                <a:gd name="connsiteX137" fmla="*/ 1286275 w 1295100"/>
                <a:gd name="connsiteY137" fmla="*/ 54508 h 202000"/>
                <a:gd name="connsiteX138" fmla="*/ 1278711 w 1295100"/>
                <a:gd name="connsiteY138" fmla="*/ 63382 h 202000"/>
                <a:gd name="connsiteX139" fmla="*/ 1269886 w 1295100"/>
                <a:gd name="connsiteY139" fmla="*/ 72255 h 202000"/>
                <a:gd name="connsiteX140" fmla="*/ 1243411 w 1295100"/>
                <a:gd name="connsiteY140" fmla="*/ 100143 h 202000"/>
                <a:gd name="connsiteX141" fmla="*/ 1249715 w 1295100"/>
                <a:gd name="connsiteY141" fmla="*/ 98876 h 202000"/>
                <a:gd name="connsiteX142" fmla="*/ 1256018 w 1295100"/>
                <a:gd name="connsiteY142" fmla="*/ 98876 h 202000"/>
                <a:gd name="connsiteX143" fmla="*/ 1288796 w 1295100"/>
                <a:gd name="connsiteY143" fmla="*/ 98876 h 202000"/>
                <a:gd name="connsiteX144" fmla="*/ 1293839 w 1295100"/>
                <a:gd name="connsiteY144" fmla="*/ 100143 h 202000"/>
                <a:gd name="connsiteX145" fmla="*/ 1295100 w 1295100"/>
                <a:gd name="connsiteY145" fmla="*/ 103946 h 202000"/>
                <a:gd name="connsiteX146" fmla="*/ 1295100 w 1295100"/>
                <a:gd name="connsiteY146" fmla="*/ 114087 h 202000"/>
                <a:gd name="connsiteX147" fmla="*/ 1219458 w 1295100"/>
                <a:gd name="connsiteY147" fmla="*/ 114087 h 202000"/>
                <a:gd name="connsiteX148" fmla="*/ 1219458 w 1295100"/>
                <a:gd name="connsiteY148" fmla="*/ 107749 h 202000"/>
                <a:gd name="connsiteX149" fmla="*/ 1220719 w 1295100"/>
                <a:gd name="connsiteY149" fmla="*/ 103946 h 202000"/>
                <a:gd name="connsiteX150" fmla="*/ 1221980 w 1295100"/>
                <a:gd name="connsiteY150" fmla="*/ 101411 h 202000"/>
                <a:gd name="connsiteX151" fmla="*/ 1257279 w 1295100"/>
                <a:gd name="connsiteY151" fmla="*/ 65917 h 202000"/>
                <a:gd name="connsiteX152" fmla="*/ 1264843 w 1295100"/>
                <a:gd name="connsiteY152" fmla="*/ 58311 h 202000"/>
                <a:gd name="connsiteX153" fmla="*/ 1271146 w 1295100"/>
                <a:gd name="connsiteY153" fmla="*/ 49438 h 202000"/>
                <a:gd name="connsiteX154" fmla="*/ 1274929 w 1295100"/>
                <a:gd name="connsiteY154" fmla="*/ 41832 h 202000"/>
                <a:gd name="connsiteX155" fmla="*/ 1276189 w 1295100"/>
                <a:gd name="connsiteY155" fmla="*/ 32959 h 202000"/>
                <a:gd name="connsiteX156" fmla="*/ 1274929 w 1295100"/>
                <a:gd name="connsiteY156" fmla="*/ 24085 h 202000"/>
                <a:gd name="connsiteX157" fmla="*/ 1269886 w 1295100"/>
                <a:gd name="connsiteY157" fmla="*/ 19015 h 202000"/>
                <a:gd name="connsiteX158" fmla="*/ 1264843 w 1295100"/>
                <a:gd name="connsiteY158" fmla="*/ 15212 h 202000"/>
                <a:gd name="connsiteX159" fmla="*/ 1258540 w 1295100"/>
                <a:gd name="connsiteY159" fmla="*/ 13944 h 202000"/>
                <a:gd name="connsiteX160" fmla="*/ 1250975 w 1295100"/>
                <a:gd name="connsiteY160" fmla="*/ 15212 h 202000"/>
                <a:gd name="connsiteX161" fmla="*/ 1244672 w 1295100"/>
                <a:gd name="connsiteY161" fmla="*/ 19015 h 202000"/>
                <a:gd name="connsiteX162" fmla="*/ 1240890 w 1295100"/>
                <a:gd name="connsiteY162" fmla="*/ 22817 h 202000"/>
                <a:gd name="connsiteX163" fmla="*/ 1238369 w 1295100"/>
                <a:gd name="connsiteY163" fmla="*/ 29156 h 202000"/>
                <a:gd name="connsiteX164" fmla="*/ 1235847 w 1295100"/>
                <a:gd name="connsiteY164" fmla="*/ 34226 h 202000"/>
                <a:gd name="connsiteX165" fmla="*/ 1230804 w 1295100"/>
                <a:gd name="connsiteY165" fmla="*/ 34226 h 202000"/>
                <a:gd name="connsiteX166" fmla="*/ 1220719 w 1295100"/>
                <a:gd name="connsiteY166" fmla="*/ 32959 h 202000"/>
                <a:gd name="connsiteX167" fmla="*/ 1225762 w 1295100"/>
                <a:gd name="connsiteY167" fmla="*/ 19015 h 202000"/>
                <a:gd name="connsiteX168" fmla="*/ 1233326 w 1295100"/>
                <a:gd name="connsiteY168" fmla="*/ 7606 h 202000"/>
                <a:gd name="connsiteX169" fmla="*/ 1244672 w 1295100"/>
                <a:gd name="connsiteY169" fmla="*/ 2535 h 202000"/>
                <a:gd name="connsiteX170" fmla="*/ 1258540 w 1295100"/>
                <a:gd name="connsiteY170" fmla="*/ 0 h 202000"/>
                <a:gd name="connsiteX171" fmla="*/ 753178 w 1295100"/>
                <a:gd name="connsiteY171" fmla="*/ 0 h 202000"/>
                <a:gd name="connsiteX172" fmla="*/ 767046 w 1295100"/>
                <a:gd name="connsiteY172" fmla="*/ 2535 h 202000"/>
                <a:gd name="connsiteX173" fmla="*/ 777131 w 1295100"/>
                <a:gd name="connsiteY173" fmla="*/ 8873 h 202000"/>
                <a:gd name="connsiteX174" fmla="*/ 784695 w 1295100"/>
                <a:gd name="connsiteY174" fmla="*/ 19015 h 202000"/>
                <a:gd name="connsiteX175" fmla="*/ 787217 w 1295100"/>
                <a:gd name="connsiteY175" fmla="*/ 32959 h 202000"/>
                <a:gd name="connsiteX176" fmla="*/ 784695 w 1295100"/>
                <a:gd name="connsiteY176" fmla="*/ 43100 h 202000"/>
                <a:gd name="connsiteX177" fmla="*/ 779653 w 1295100"/>
                <a:gd name="connsiteY177" fmla="*/ 54508 h 202000"/>
                <a:gd name="connsiteX178" fmla="*/ 773349 w 1295100"/>
                <a:gd name="connsiteY178" fmla="*/ 63382 h 202000"/>
                <a:gd name="connsiteX179" fmla="*/ 764524 w 1295100"/>
                <a:gd name="connsiteY179" fmla="*/ 72255 h 202000"/>
                <a:gd name="connsiteX180" fmla="*/ 738050 w 1295100"/>
                <a:gd name="connsiteY180" fmla="*/ 100143 h 202000"/>
                <a:gd name="connsiteX181" fmla="*/ 743093 w 1295100"/>
                <a:gd name="connsiteY181" fmla="*/ 98876 h 202000"/>
                <a:gd name="connsiteX182" fmla="*/ 750657 w 1295100"/>
                <a:gd name="connsiteY182" fmla="*/ 98876 h 202000"/>
                <a:gd name="connsiteX183" fmla="*/ 783435 w 1295100"/>
                <a:gd name="connsiteY183" fmla="*/ 98876 h 202000"/>
                <a:gd name="connsiteX184" fmla="*/ 787217 w 1295100"/>
                <a:gd name="connsiteY184" fmla="*/ 100143 h 202000"/>
                <a:gd name="connsiteX185" fmla="*/ 789738 w 1295100"/>
                <a:gd name="connsiteY185" fmla="*/ 103946 h 202000"/>
                <a:gd name="connsiteX186" fmla="*/ 789738 w 1295100"/>
                <a:gd name="connsiteY186" fmla="*/ 114087 h 202000"/>
                <a:gd name="connsiteX187" fmla="*/ 714097 w 1295100"/>
                <a:gd name="connsiteY187" fmla="*/ 114087 h 202000"/>
                <a:gd name="connsiteX188" fmla="*/ 714097 w 1295100"/>
                <a:gd name="connsiteY188" fmla="*/ 107749 h 202000"/>
                <a:gd name="connsiteX189" fmla="*/ 714097 w 1295100"/>
                <a:gd name="connsiteY189" fmla="*/ 103946 h 202000"/>
                <a:gd name="connsiteX190" fmla="*/ 716618 w 1295100"/>
                <a:gd name="connsiteY190" fmla="*/ 101411 h 202000"/>
                <a:gd name="connsiteX191" fmla="*/ 751917 w 1295100"/>
                <a:gd name="connsiteY191" fmla="*/ 65917 h 202000"/>
                <a:gd name="connsiteX192" fmla="*/ 759482 w 1295100"/>
                <a:gd name="connsiteY192" fmla="*/ 58311 h 202000"/>
                <a:gd name="connsiteX193" fmla="*/ 765785 w 1295100"/>
                <a:gd name="connsiteY193" fmla="*/ 49438 h 202000"/>
                <a:gd name="connsiteX194" fmla="*/ 768306 w 1295100"/>
                <a:gd name="connsiteY194" fmla="*/ 41832 h 202000"/>
                <a:gd name="connsiteX195" fmla="*/ 769567 w 1295100"/>
                <a:gd name="connsiteY195" fmla="*/ 32959 h 202000"/>
                <a:gd name="connsiteX196" fmla="*/ 768306 w 1295100"/>
                <a:gd name="connsiteY196" fmla="*/ 24085 h 202000"/>
                <a:gd name="connsiteX197" fmla="*/ 764524 w 1295100"/>
                <a:gd name="connsiteY197" fmla="*/ 19015 h 202000"/>
                <a:gd name="connsiteX198" fmla="*/ 759482 w 1295100"/>
                <a:gd name="connsiteY198" fmla="*/ 15212 h 202000"/>
                <a:gd name="connsiteX199" fmla="*/ 751917 w 1295100"/>
                <a:gd name="connsiteY199" fmla="*/ 13944 h 202000"/>
                <a:gd name="connsiteX200" fmla="*/ 745614 w 1295100"/>
                <a:gd name="connsiteY200" fmla="*/ 15212 h 202000"/>
                <a:gd name="connsiteX201" fmla="*/ 739311 w 1295100"/>
                <a:gd name="connsiteY201" fmla="*/ 19015 h 202000"/>
                <a:gd name="connsiteX202" fmla="*/ 735528 w 1295100"/>
                <a:gd name="connsiteY202" fmla="*/ 22817 h 202000"/>
                <a:gd name="connsiteX203" fmla="*/ 731746 w 1295100"/>
                <a:gd name="connsiteY203" fmla="*/ 29156 h 202000"/>
                <a:gd name="connsiteX204" fmla="*/ 730486 w 1295100"/>
                <a:gd name="connsiteY204" fmla="*/ 34226 h 202000"/>
                <a:gd name="connsiteX205" fmla="*/ 724182 w 1295100"/>
                <a:gd name="connsiteY205" fmla="*/ 34226 h 202000"/>
                <a:gd name="connsiteX206" fmla="*/ 715357 w 1295100"/>
                <a:gd name="connsiteY206" fmla="*/ 32959 h 202000"/>
                <a:gd name="connsiteX207" fmla="*/ 719140 w 1295100"/>
                <a:gd name="connsiteY207" fmla="*/ 19015 h 202000"/>
                <a:gd name="connsiteX208" fmla="*/ 727964 w 1295100"/>
                <a:gd name="connsiteY208" fmla="*/ 7606 h 202000"/>
                <a:gd name="connsiteX209" fmla="*/ 739311 w 1295100"/>
                <a:gd name="connsiteY209" fmla="*/ 2535 h 202000"/>
                <a:gd name="connsiteX210" fmla="*/ 753178 w 1295100"/>
                <a:gd name="connsiteY210" fmla="*/ 0 h 202000"/>
                <a:gd name="connsiteX211" fmla="*/ 227107 w 1295100"/>
                <a:gd name="connsiteY211" fmla="*/ 0 h 202000"/>
                <a:gd name="connsiteX212" fmla="*/ 240974 w 1295100"/>
                <a:gd name="connsiteY212" fmla="*/ 2535 h 202000"/>
                <a:gd name="connsiteX213" fmla="*/ 251060 w 1295100"/>
                <a:gd name="connsiteY213" fmla="*/ 8873 h 202000"/>
                <a:gd name="connsiteX214" fmla="*/ 258624 w 1295100"/>
                <a:gd name="connsiteY214" fmla="*/ 19015 h 202000"/>
                <a:gd name="connsiteX215" fmla="*/ 261145 w 1295100"/>
                <a:gd name="connsiteY215" fmla="*/ 32959 h 202000"/>
                <a:gd name="connsiteX216" fmla="*/ 258624 w 1295100"/>
                <a:gd name="connsiteY216" fmla="*/ 43100 h 202000"/>
                <a:gd name="connsiteX217" fmla="*/ 253581 w 1295100"/>
                <a:gd name="connsiteY217" fmla="*/ 54508 h 202000"/>
                <a:gd name="connsiteX218" fmla="*/ 247278 w 1295100"/>
                <a:gd name="connsiteY218" fmla="*/ 63382 h 202000"/>
                <a:gd name="connsiteX219" fmla="*/ 238453 w 1295100"/>
                <a:gd name="connsiteY219" fmla="*/ 72255 h 202000"/>
                <a:gd name="connsiteX220" fmla="*/ 210718 w 1295100"/>
                <a:gd name="connsiteY220" fmla="*/ 100143 h 202000"/>
                <a:gd name="connsiteX221" fmla="*/ 217021 w 1295100"/>
                <a:gd name="connsiteY221" fmla="*/ 98876 h 202000"/>
                <a:gd name="connsiteX222" fmla="*/ 224585 w 1295100"/>
                <a:gd name="connsiteY222" fmla="*/ 98876 h 202000"/>
                <a:gd name="connsiteX223" fmla="*/ 256103 w 1295100"/>
                <a:gd name="connsiteY223" fmla="*/ 98876 h 202000"/>
                <a:gd name="connsiteX224" fmla="*/ 261145 w 1295100"/>
                <a:gd name="connsiteY224" fmla="*/ 100143 h 202000"/>
                <a:gd name="connsiteX225" fmla="*/ 262406 w 1295100"/>
                <a:gd name="connsiteY225" fmla="*/ 103946 h 202000"/>
                <a:gd name="connsiteX226" fmla="*/ 262406 w 1295100"/>
                <a:gd name="connsiteY226" fmla="*/ 114087 h 202000"/>
                <a:gd name="connsiteX227" fmla="*/ 186765 w 1295100"/>
                <a:gd name="connsiteY227" fmla="*/ 114087 h 202000"/>
                <a:gd name="connsiteX228" fmla="*/ 186765 w 1295100"/>
                <a:gd name="connsiteY228" fmla="*/ 107749 h 202000"/>
                <a:gd name="connsiteX229" fmla="*/ 188025 w 1295100"/>
                <a:gd name="connsiteY229" fmla="*/ 103946 h 202000"/>
                <a:gd name="connsiteX230" fmla="*/ 189286 w 1295100"/>
                <a:gd name="connsiteY230" fmla="*/ 101411 h 202000"/>
                <a:gd name="connsiteX231" fmla="*/ 225846 w 1295100"/>
                <a:gd name="connsiteY231" fmla="*/ 65917 h 202000"/>
                <a:gd name="connsiteX232" fmla="*/ 233410 w 1295100"/>
                <a:gd name="connsiteY232" fmla="*/ 58311 h 202000"/>
                <a:gd name="connsiteX233" fmla="*/ 238453 w 1295100"/>
                <a:gd name="connsiteY233" fmla="*/ 49438 h 202000"/>
                <a:gd name="connsiteX234" fmla="*/ 242235 w 1295100"/>
                <a:gd name="connsiteY234" fmla="*/ 41832 h 202000"/>
                <a:gd name="connsiteX235" fmla="*/ 243496 w 1295100"/>
                <a:gd name="connsiteY235" fmla="*/ 32959 h 202000"/>
                <a:gd name="connsiteX236" fmla="*/ 242235 w 1295100"/>
                <a:gd name="connsiteY236" fmla="*/ 24085 h 202000"/>
                <a:gd name="connsiteX237" fmla="*/ 238453 w 1295100"/>
                <a:gd name="connsiteY237" fmla="*/ 19015 h 202000"/>
                <a:gd name="connsiteX238" fmla="*/ 233410 w 1295100"/>
                <a:gd name="connsiteY238" fmla="*/ 15212 h 202000"/>
                <a:gd name="connsiteX239" fmla="*/ 225846 w 1295100"/>
                <a:gd name="connsiteY239" fmla="*/ 13944 h 202000"/>
                <a:gd name="connsiteX240" fmla="*/ 218282 w 1295100"/>
                <a:gd name="connsiteY240" fmla="*/ 15212 h 202000"/>
                <a:gd name="connsiteX241" fmla="*/ 213239 w 1295100"/>
                <a:gd name="connsiteY241" fmla="*/ 19015 h 202000"/>
                <a:gd name="connsiteX242" fmla="*/ 208196 w 1295100"/>
                <a:gd name="connsiteY242" fmla="*/ 22817 h 202000"/>
                <a:gd name="connsiteX243" fmla="*/ 205675 w 1295100"/>
                <a:gd name="connsiteY243" fmla="*/ 29156 h 202000"/>
                <a:gd name="connsiteX244" fmla="*/ 203154 w 1295100"/>
                <a:gd name="connsiteY244" fmla="*/ 34226 h 202000"/>
                <a:gd name="connsiteX245" fmla="*/ 198111 w 1295100"/>
                <a:gd name="connsiteY245" fmla="*/ 34226 h 202000"/>
                <a:gd name="connsiteX246" fmla="*/ 189286 w 1295100"/>
                <a:gd name="connsiteY246" fmla="*/ 32959 h 202000"/>
                <a:gd name="connsiteX247" fmla="*/ 193068 w 1295100"/>
                <a:gd name="connsiteY247" fmla="*/ 19015 h 202000"/>
                <a:gd name="connsiteX248" fmla="*/ 200632 w 1295100"/>
                <a:gd name="connsiteY248" fmla="*/ 7606 h 202000"/>
                <a:gd name="connsiteX249" fmla="*/ 213239 w 1295100"/>
                <a:gd name="connsiteY249" fmla="*/ 2535 h 202000"/>
                <a:gd name="connsiteX250" fmla="*/ 227107 w 1295100"/>
                <a:gd name="connsiteY250" fmla="*/ 0 h 20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Lst>
              <a:rect l="l" t="t" r="r" b="b"/>
              <a:pathLst>
                <a:path w="1295100" h="202000">
                  <a:moveTo>
                    <a:pt x="81147" y="137671"/>
                  </a:moveTo>
                  <a:cubicBezTo>
                    <a:pt x="69911" y="137671"/>
                    <a:pt x="62421" y="137671"/>
                    <a:pt x="54930" y="138897"/>
                  </a:cubicBezTo>
                  <a:cubicBezTo>
                    <a:pt x="48688" y="140124"/>
                    <a:pt x="42446" y="142576"/>
                    <a:pt x="38701" y="143802"/>
                  </a:cubicBezTo>
                  <a:cubicBezTo>
                    <a:pt x="33707" y="146254"/>
                    <a:pt x="29962" y="148706"/>
                    <a:pt x="28713" y="151159"/>
                  </a:cubicBezTo>
                  <a:cubicBezTo>
                    <a:pt x="27465" y="153611"/>
                    <a:pt x="26217" y="157289"/>
                    <a:pt x="26217" y="159741"/>
                  </a:cubicBezTo>
                  <a:cubicBezTo>
                    <a:pt x="26217" y="162194"/>
                    <a:pt x="27465" y="165872"/>
                    <a:pt x="27465" y="167098"/>
                  </a:cubicBezTo>
                  <a:cubicBezTo>
                    <a:pt x="28713" y="170776"/>
                    <a:pt x="29962" y="172003"/>
                    <a:pt x="32459" y="173229"/>
                  </a:cubicBezTo>
                  <a:cubicBezTo>
                    <a:pt x="33707" y="174455"/>
                    <a:pt x="36204" y="175681"/>
                    <a:pt x="38701" y="175681"/>
                  </a:cubicBezTo>
                  <a:cubicBezTo>
                    <a:pt x="41198" y="176907"/>
                    <a:pt x="43694" y="178133"/>
                    <a:pt x="46191" y="178133"/>
                  </a:cubicBezTo>
                  <a:cubicBezTo>
                    <a:pt x="53682" y="178133"/>
                    <a:pt x="59924" y="175681"/>
                    <a:pt x="64918" y="173229"/>
                  </a:cubicBezTo>
                  <a:cubicBezTo>
                    <a:pt x="69911" y="170776"/>
                    <a:pt x="76153" y="165872"/>
                    <a:pt x="81147" y="160968"/>
                  </a:cubicBezTo>
                  <a:close/>
                  <a:moveTo>
                    <a:pt x="845930" y="121246"/>
                  </a:moveTo>
                  <a:lnTo>
                    <a:pt x="960040" y="121246"/>
                  </a:lnTo>
                  <a:lnTo>
                    <a:pt x="960040" y="141621"/>
                  </a:lnTo>
                  <a:lnTo>
                    <a:pt x="845930" y="141621"/>
                  </a:lnTo>
                  <a:close/>
                  <a:moveTo>
                    <a:pt x="582262" y="86335"/>
                  </a:moveTo>
                  <a:cubicBezTo>
                    <a:pt x="576096" y="86335"/>
                    <a:pt x="569930" y="87579"/>
                    <a:pt x="563765" y="91310"/>
                  </a:cubicBezTo>
                  <a:cubicBezTo>
                    <a:pt x="560065" y="93797"/>
                    <a:pt x="553899" y="98772"/>
                    <a:pt x="550200" y="104991"/>
                  </a:cubicBezTo>
                  <a:lnTo>
                    <a:pt x="550200" y="165933"/>
                  </a:lnTo>
                  <a:cubicBezTo>
                    <a:pt x="553899" y="170908"/>
                    <a:pt x="558832" y="175882"/>
                    <a:pt x="562531" y="177126"/>
                  </a:cubicBezTo>
                  <a:cubicBezTo>
                    <a:pt x="567464" y="178370"/>
                    <a:pt x="572397" y="180857"/>
                    <a:pt x="578562" y="180857"/>
                  </a:cubicBezTo>
                  <a:cubicBezTo>
                    <a:pt x="589661" y="180857"/>
                    <a:pt x="598293" y="175882"/>
                    <a:pt x="604458" y="168420"/>
                  </a:cubicBezTo>
                  <a:cubicBezTo>
                    <a:pt x="610624" y="159714"/>
                    <a:pt x="613090" y="147277"/>
                    <a:pt x="613090" y="129865"/>
                  </a:cubicBezTo>
                  <a:cubicBezTo>
                    <a:pt x="613090" y="114941"/>
                    <a:pt x="610624" y="103747"/>
                    <a:pt x="604458" y="97529"/>
                  </a:cubicBezTo>
                  <a:cubicBezTo>
                    <a:pt x="599526" y="90066"/>
                    <a:pt x="592127" y="86335"/>
                    <a:pt x="582262" y="86335"/>
                  </a:cubicBezTo>
                  <a:close/>
                  <a:moveTo>
                    <a:pt x="845930" y="76902"/>
                  </a:moveTo>
                  <a:lnTo>
                    <a:pt x="960040" y="76902"/>
                  </a:lnTo>
                  <a:lnTo>
                    <a:pt x="960040" y="98475"/>
                  </a:lnTo>
                  <a:lnTo>
                    <a:pt x="845930" y="98475"/>
                  </a:lnTo>
                  <a:close/>
                  <a:moveTo>
                    <a:pt x="1105932" y="60426"/>
                  </a:moveTo>
                  <a:cubicBezTo>
                    <a:pt x="1115698" y="60426"/>
                    <a:pt x="1124242" y="61652"/>
                    <a:pt x="1131567" y="65330"/>
                  </a:cubicBezTo>
                  <a:cubicBezTo>
                    <a:pt x="1138891" y="67783"/>
                    <a:pt x="1144994" y="72687"/>
                    <a:pt x="1151097" y="77592"/>
                  </a:cubicBezTo>
                  <a:lnTo>
                    <a:pt x="1143773" y="88627"/>
                  </a:lnTo>
                  <a:cubicBezTo>
                    <a:pt x="1142553" y="88627"/>
                    <a:pt x="1141332" y="89853"/>
                    <a:pt x="1141332" y="91079"/>
                  </a:cubicBezTo>
                  <a:cubicBezTo>
                    <a:pt x="1140111" y="91079"/>
                    <a:pt x="1138891" y="92305"/>
                    <a:pt x="1137670" y="92305"/>
                  </a:cubicBezTo>
                  <a:cubicBezTo>
                    <a:pt x="1136449" y="92305"/>
                    <a:pt x="1134008" y="91079"/>
                    <a:pt x="1132787" y="89853"/>
                  </a:cubicBezTo>
                  <a:cubicBezTo>
                    <a:pt x="1131567" y="88627"/>
                    <a:pt x="1129125" y="88627"/>
                    <a:pt x="1127905" y="87401"/>
                  </a:cubicBezTo>
                  <a:cubicBezTo>
                    <a:pt x="1125463" y="84948"/>
                    <a:pt x="1123022" y="84948"/>
                    <a:pt x="1119360" y="82496"/>
                  </a:cubicBezTo>
                  <a:cubicBezTo>
                    <a:pt x="1116918" y="82496"/>
                    <a:pt x="1113256" y="81270"/>
                    <a:pt x="1107153" y="81270"/>
                  </a:cubicBezTo>
                  <a:cubicBezTo>
                    <a:pt x="1102270" y="81270"/>
                    <a:pt x="1096167" y="82496"/>
                    <a:pt x="1091284" y="84948"/>
                  </a:cubicBezTo>
                  <a:cubicBezTo>
                    <a:pt x="1087622" y="87401"/>
                    <a:pt x="1083960" y="91079"/>
                    <a:pt x="1081519" y="94757"/>
                  </a:cubicBezTo>
                  <a:cubicBezTo>
                    <a:pt x="1077857" y="98436"/>
                    <a:pt x="1075415" y="103340"/>
                    <a:pt x="1074195" y="108245"/>
                  </a:cubicBezTo>
                  <a:cubicBezTo>
                    <a:pt x="1072974" y="114375"/>
                    <a:pt x="1071753" y="121732"/>
                    <a:pt x="1071753" y="127862"/>
                  </a:cubicBezTo>
                  <a:cubicBezTo>
                    <a:pt x="1071753" y="135219"/>
                    <a:pt x="1072974" y="142576"/>
                    <a:pt x="1074195" y="148706"/>
                  </a:cubicBezTo>
                  <a:cubicBezTo>
                    <a:pt x="1075415" y="154837"/>
                    <a:pt x="1077857" y="158515"/>
                    <a:pt x="1081519" y="162194"/>
                  </a:cubicBezTo>
                  <a:cubicBezTo>
                    <a:pt x="1083960" y="167098"/>
                    <a:pt x="1087622" y="170776"/>
                    <a:pt x="1091284" y="172003"/>
                  </a:cubicBezTo>
                  <a:cubicBezTo>
                    <a:pt x="1096167" y="173229"/>
                    <a:pt x="1102270" y="175681"/>
                    <a:pt x="1107153" y="175681"/>
                  </a:cubicBezTo>
                  <a:cubicBezTo>
                    <a:pt x="1112036" y="175681"/>
                    <a:pt x="1116918" y="174455"/>
                    <a:pt x="1119360" y="173229"/>
                  </a:cubicBezTo>
                  <a:cubicBezTo>
                    <a:pt x="1123022" y="172003"/>
                    <a:pt x="1126684" y="170776"/>
                    <a:pt x="1129125" y="168324"/>
                  </a:cubicBezTo>
                  <a:cubicBezTo>
                    <a:pt x="1131567" y="167098"/>
                    <a:pt x="1132787" y="165872"/>
                    <a:pt x="1134008" y="164646"/>
                  </a:cubicBezTo>
                  <a:cubicBezTo>
                    <a:pt x="1135229" y="163420"/>
                    <a:pt x="1137670" y="162194"/>
                    <a:pt x="1138891" y="162194"/>
                  </a:cubicBezTo>
                  <a:cubicBezTo>
                    <a:pt x="1141332" y="162194"/>
                    <a:pt x="1142553" y="163420"/>
                    <a:pt x="1144994" y="165872"/>
                  </a:cubicBezTo>
                  <a:lnTo>
                    <a:pt x="1152318" y="175681"/>
                  </a:lnTo>
                  <a:cubicBezTo>
                    <a:pt x="1148656" y="179359"/>
                    <a:pt x="1146215" y="183038"/>
                    <a:pt x="1141332" y="185490"/>
                  </a:cubicBezTo>
                  <a:cubicBezTo>
                    <a:pt x="1137670" y="187942"/>
                    <a:pt x="1134008" y="190394"/>
                    <a:pt x="1129125" y="191620"/>
                  </a:cubicBezTo>
                  <a:cubicBezTo>
                    <a:pt x="1125463" y="192847"/>
                    <a:pt x="1120580" y="195299"/>
                    <a:pt x="1115698" y="195299"/>
                  </a:cubicBezTo>
                  <a:cubicBezTo>
                    <a:pt x="1110815" y="196525"/>
                    <a:pt x="1105932" y="196525"/>
                    <a:pt x="1102270" y="196525"/>
                  </a:cubicBezTo>
                  <a:cubicBezTo>
                    <a:pt x="1093726" y="196525"/>
                    <a:pt x="1086401" y="195299"/>
                    <a:pt x="1077857" y="191620"/>
                  </a:cubicBezTo>
                  <a:cubicBezTo>
                    <a:pt x="1071753" y="189168"/>
                    <a:pt x="1065650" y="184264"/>
                    <a:pt x="1059547" y="178133"/>
                  </a:cubicBezTo>
                  <a:cubicBezTo>
                    <a:pt x="1054664" y="173229"/>
                    <a:pt x="1051002" y="165872"/>
                    <a:pt x="1048560" y="157289"/>
                  </a:cubicBezTo>
                  <a:cubicBezTo>
                    <a:pt x="1044898" y="148706"/>
                    <a:pt x="1043678" y="138897"/>
                    <a:pt x="1043678" y="127862"/>
                  </a:cubicBezTo>
                  <a:cubicBezTo>
                    <a:pt x="1043678" y="118053"/>
                    <a:pt x="1043678" y="109471"/>
                    <a:pt x="1047340" y="100888"/>
                  </a:cubicBezTo>
                  <a:cubicBezTo>
                    <a:pt x="1049781" y="93531"/>
                    <a:pt x="1053443" y="84948"/>
                    <a:pt x="1059547" y="80044"/>
                  </a:cubicBezTo>
                  <a:cubicBezTo>
                    <a:pt x="1064429" y="73913"/>
                    <a:pt x="1070533" y="69009"/>
                    <a:pt x="1079077" y="65330"/>
                  </a:cubicBezTo>
                  <a:cubicBezTo>
                    <a:pt x="1086401" y="61652"/>
                    <a:pt x="1096167" y="60426"/>
                    <a:pt x="1105932" y="60426"/>
                  </a:cubicBezTo>
                  <a:close/>
                  <a:moveTo>
                    <a:pt x="59924" y="60426"/>
                  </a:moveTo>
                  <a:cubicBezTo>
                    <a:pt x="67414" y="60426"/>
                    <a:pt x="74905" y="61652"/>
                    <a:pt x="79899" y="64104"/>
                  </a:cubicBezTo>
                  <a:cubicBezTo>
                    <a:pt x="86141" y="65330"/>
                    <a:pt x="92383" y="69009"/>
                    <a:pt x="94880" y="73913"/>
                  </a:cubicBezTo>
                  <a:cubicBezTo>
                    <a:pt x="99873" y="78818"/>
                    <a:pt x="102370" y="83722"/>
                    <a:pt x="106115" y="89853"/>
                  </a:cubicBezTo>
                  <a:cubicBezTo>
                    <a:pt x="107364" y="95983"/>
                    <a:pt x="108612" y="103340"/>
                    <a:pt x="108612" y="110697"/>
                  </a:cubicBezTo>
                  <a:lnTo>
                    <a:pt x="108612" y="195299"/>
                  </a:lnTo>
                  <a:lnTo>
                    <a:pt x="94880" y="195299"/>
                  </a:lnTo>
                  <a:cubicBezTo>
                    <a:pt x="93631" y="195299"/>
                    <a:pt x="91134" y="194073"/>
                    <a:pt x="89886" y="192847"/>
                  </a:cubicBezTo>
                  <a:cubicBezTo>
                    <a:pt x="87389" y="192847"/>
                    <a:pt x="87389" y="191620"/>
                    <a:pt x="86141" y="189168"/>
                  </a:cubicBezTo>
                  <a:lnTo>
                    <a:pt x="83644" y="178133"/>
                  </a:lnTo>
                  <a:cubicBezTo>
                    <a:pt x="79899" y="180585"/>
                    <a:pt x="76153" y="183038"/>
                    <a:pt x="72408" y="185490"/>
                  </a:cubicBezTo>
                  <a:cubicBezTo>
                    <a:pt x="69911" y="187942"/>
                    <a:pt x="66166" y="190394"/>
                    <a:pt x="62421" y="191620"/>
                  </a:cubicBezTo>
                  <a:cubicBezTo>
                    <a:pt x="58676" y="192847"/>
                    <a:pt x="54930" y="195299"/>
                    <a:pt x="51185" y="195299"/>
                  </a:cubicBezTo>
                  <a:cubicBezTo>
                    <a:pt x="46191" y="196525"/>
                    <a:pt x="42446" y="196525"/>
                    <a:pt x="37452" y="196525"/>
                  </a:cubicBezTo>
                  <a:cubicBezTo>
                    <a:pt x="32459" y="196525"/>
                    <a:pt x="27465" y="196525"/>
                    <a:pt x="22471" y="195299"/>
                  </a:cubicBezTo>
                  <a:cubicBezTo>
                    <a:pt x="17478" y="192847"/>
                    <a:pt x="13732" y="191620"/>
                    <a:pt x="9987" y="187942"/>
                  </a:cubicBezTo>
                  <a:cubicBezTo>
                    <a:pt x="7490" y="185490"/>
                    <a:pt x="3745" y="180585"/>
                    <a:pt x="1248" y="176907"/>
                  </a:cubicBezTo>
                  <a:cubicBezTo>
                    <a:pt x="0" y="172003"/>
                    <a:pt x="0" y="167098"/>
                    <a:pt x="0" y="160968"/>
                  </a:cubicBezTo>
                  <a:cubicBezTo>
                    <a:pt x="0" y="156063"/>
                    <a:pt x="0" y="151159"/>
                    <a:pt x="2497" y="146254"/>
                  </a:cubicBezTo>
                  <a:cubicBezTo>
                    <a:pt x="6242" y="141350"/>
                    <a:pt x="11236" y="137671"/>
                    <a:pt x="16229" y="132767"/>
                  </a:cubicBezTo>
                  <a:cubicBezTo>
                    <a:pt x="22471" y="129089"/>
                    <a:pt x="31210" y="125410"/>
                    <a:pt x="42446" y="122958"/>
                  </a:cubicBezTo>
                  <a:cubicBezTo>
                    <a:pt x="52433" y="121732"/>
                    <a:pt x="66166" y="119280"/>
                    <a:pt x="81147" y="119280"/>
                  </a:cubicBezTo>
                  <a:lnTo>
                    <a:pt x="81147" y="110697"/>
                  </a:lnTo>
                  <a:cubicBezTo>
                    <a:pt x="81147" y="100888"/>
                    <a:pt x="78650" y="93531"/>
                    <a:pt x="74905" y="88627"/>
                  </a:cubicBezTo>
                  <a:cubicBezTo>
                    <a:pt x="69911" y="84948"/>
                    <a:pt x="63669" y="82496"/>
                    <a:pt x="56179" y="82496"/>
                  </a:cubicBezTo>
                  <a:cubicBezTo>
                    <a:pt x="49937" y="82496"/>
                    <a:pt x="46191" y="82496"/>
                    <a:pt x="42446" y="84948"/>
                  </a:cubicBezTo>
                  <a:cubicBezTo>
                    <a:pt x="38701" y="84948"/>
                    <a:pt x="36204" y="87401"/>
                    <a:pt x="32459" y="88627"/>
                  </a:cubicBezTo>
                  <a:cubicBezTo>
                    <a:pt x="29962" y="89853"/>
                    <a:pt x="27465" y="91079"/>
                    <a:pt x="24968" y="93531"/>
                  </a:cubicBezTo>
                  <a:cubicBezTo>
                    <a:pt x="23720" y="94757"/>
                    <a:pt x="21223" y="94757"/>
                    <a:pt x="18726" y="94757"/>
                  </a:cubicBezTo>
                  <a:cubicBezTo>
                    <a:pt x="16229" y="94757"/>
                    <a:pt x="14981" y="94757"/>
                    <a:pt x="13732" y="93531"/>
                  </a:cubicBezTo>
                  <a:cubicBezTo>
                    <a:pt x="12484" y="93531"/>
                    <a:pt x="11236" y="91079"/>
                    <a:pt x="11236" y="89853"/>
                  </a:cubicBezTo>
                  <a:lnTo>
                    <a:pt x="4993" y="81270"/>
                  </a:lnTo>
                  <a:cubicBezTo>
                    <a:pt x="21223" y="66557"/>
                    <a:pt x="38701" y="60426"/>
                    <a:pt x="59924" y="60426"/>
                  </a:cubicBezTo>
                  <a:close/>
                  <a:moveTo>
                    <a:pt x="362119" y="43943"/>
                  </a:moveTo>
                  <a:lnTo>
                    <a:pt x="384936" y="43943"/>
                  </a:lnTo>
                  <a:lnTo>
                    <a:pt x="384936" y="98666"/>
                  </a:lnTo>
                  <a:lnTo>
                    <a:pt x="438176" y="98666"/>
                  </a:lnTo>
                  <a:lnTo>
                    <a:pt x="438176" y="119809"/>
                  </a:lnTo>
                  <a:lnTo>
                    <a:pt x="384936" y="119809"/>
                  </a:lnTo>
                  <a:lnTo>
                    <a:pt x="384936" y="174532"/>
                  </a:lnTo>
                  <a:lnTo>
                    <a:pt x="362119" y="174532"/>
                  </a:lnTo>
                  <a:lnTo>
                    <a:pt x="362119" y="119809"/>
                  </a:lnTo>
                  <a:lnTo>
                    <a:pt x="307611" y="119809"/>
                  </a:lnTo>
                  <a:lnTo>
                    <a:pt x="307611" y="98666"/>
                  </a:lnTo>
                  <a:lnTo>
                    <a:pt x="362119" y="98666"/>
                  </a:lnTo>
                  <a:close/>
                  <a:moveTo>
                    <a:pt x="521838" y="5494"/>
                  </a:moveTo>
                  <a:lnTo>
                    <a:pt x="550200" y="5494"/>
                  </a:lnTo>
                  <a:lnTo>
                    <a:pt x="550200" y="83848"/>
                  </a:lnTo>
                  <a:cubicBezTo>
                    <a:pt x="556366" y="77629"/>
                    <a:pt x="561298" y="72654"/>
                    <a:pt x="568697" y="68923"/>
                  </a:cubicBezTo>
                  <a:cubicBezTo>
                    <a:pt x="576096" y="65192"/>
                    <a:pt x="583495" y="63948"/>
                    <a:pt x="592127" y="63948"/>
                  </a:cubicBezTo>
                  <a:cubicBezTo>
                    <a:pt x="599526" y="63948"/>
                    <a:pt x="606925" y="65192"/>
                    <a:pt x="611857" y="67680"/>
                  </a:cubicBezTo>
                  <a:cubicBezTo>
                    <a:pt x="619256" y="71411"/>
                    <a:pt x="624189" y="75142"/>
                    <a:pt x="627888" y="81360"/>
                  </a:cubicBezTo>
                  <a:cubicBezTo>
                    <a:pt x="632821" y="86335"/>
                    <a:pt x="636520" y="93797"/>
                    <a:pt x="638986" y="102503"/>
                  </a:cubicBezTo>
                  <a:cubicBezTo>
                    <a:pt x="641453" y="111209"/>
                    <a:pt x="641453" y="119915"/>
                    <a:pt x="641453" y="129865"/>
                  </a:cubicBezTo>
                  <a:cubicBezTo>
                    <a:pt x="641453" y="139815"/>
                    <a:pt x="641453" y="149764"/>
                    <a:pt x="637753" y="159714"/>
                  </a:cubicBezTo>
                  <a:cubicBezTo>
                    <a:pt x="636520" y="168420"/>
                    <a:pt x="631587" y="175882"/>
                    <a:pt x="626655" y="182101"/>
                  </a:cubicBezTo>
                  <a:cubicBezTo>
                    <a:pt x="621722" y="188319"/>
                    <a:pt x="615557" y="193294"/>
                    <a:pt x="609391" y="197025"/>
                  </a:cubicBezTo>
                  <a:cubicBezTo>
                    <a:pt x="601992" y="200757"/>
                    <a:pt x="593360" y="202000"/>
                    <a:pt x="585961" y="202000"/>
                  </a:cubicBezTo>
                  <a:cubicBezTo>
                    <a:pt x="581029" y="202000"/>
                    <a:pt x="577329" y="202000"/>
                    <a:pt x="573630" y="200757"/>
                  </a:cubicBezTo>
                  <a:cubicBezTo>
                    <a:pt x="569930" y="200757"/>
                    <a:pt x="566231" y="198269"/>
                    <a:pt x="563765" y="197025"/>
                  </a:cubicBezTo>
                  <a:cubicBezTo>
                    <a:pt x="561298" y="195782"/>
                    <a:pt x="558832" y="193294"/>
                    <a:pt x="556366" y="192051"/>
                  </a:cubicBezTo>
                  <a:cubicBezTo>
                    <a:pt x="552666" y="189563"/>
                    <a:pt x="550200" y="185832"/>
                    <a:pt x="547734" y="184588"/>
                  </a:cubicBezTo>
                  <a:lnTo>
                    <a:pt x="547734" y="194538"/>
                  </a:lnTo>
                  <a:cubicBezTo>
                    <a:pt x="546501" y="197025"/>
                    <a:pt x="546501" y="198269"/>
                    <a:pt x="545267" y="198269"/>
                  </a:cubicBezTo>
                  <a:cubicBezTo>
                    <a:pt x="544034" y="199513"/>
                    <a:pt x="542801" y="200757"/>
                    <a:pt x="540335" y="200757"/>
                  </a:cubicBezTo>
                  <a:lnTo>
                    <a:pt x="521838" y="200757"/>
                  </a:lnTo>
                  <a:close/>
                  <a:moveTo>
                    <a:pt x="1258540" y="0"/>
                  </a:moveTo>
                  <a:cubicBezTo>
                    <a:pt x="1263582" y="0"/>
                    <a:pt x="1268625" y="0"/>
                    <a:pt x="1272407" y="2535"/>
                  </a:cubicBezTo>
                  <a:cubicBezTo>
                    <a:pt x="1276189" y="3803"/>
                    <a:pt x="1279971" y="6338"/>
                    <a:pt x="1283753" y="8873"/>
                  </a:cubicBezTo>
                  <a:cubicBezTo>
                    <a:pt x="1286275" y="11409"/>
                    <a:pt x="1288796" y="13944"/>
                    <a:pt x="1291317" y="19015"/>
                  </a:cubicBezTo>
                  <a:cubicBezTo>
                    <a:pt x="1292578" y="21550"/>
                    <a:pt x="1292578" y="26620"/>
                    <a:pt x="1292578" y="32959"/>
                  </a:cubicBezTo>
                  <a:cubicBezTo>
                    <a:pt x="1292578" y="35494"/>
                    <a:pt x="1292578" y="40564"/>
                    <a:pt x="1291317" y="43100"/>
                  </a:cubicBezTo>
                  <a:cubicBezTo>
                    <a:pt x="1290057" y="46903"/>
                    <a:pt x="1287535" y="49438"/>
                    <a:pt x="1286275" y="54508"/>
                  </a:cubicBezTo>
                  <a:cubicBezTo>
                    <a:pt x="1285014" y="57044"/>
                    <a:pt x="1282493" y="59579"/>
                    <a:pt x="1278711" y="63382"/>
                  </a:cubicBezTo>
                  <a:cubicBezTo>
                    <a:pt x="1276189" y="65917"/>
                    <a:pt x="1273668" y="69720"/>
                    <a:pt x="1269886" y="72255"/>
                  </a:cubicBezTo>
                  <a:lnTo>
                    <a:pt x="1243411" y="100143"/>
                  </a:lnTo>
                  <a:cubicBezTo>
                    <a:pt x="1244672" y="100143"/>
                    <a:pt x="1247193" y="98876"/>
                    <a:pt x="1249715" y="98876"/>
                  </a:cubicBezTo>
                  <a:cubicBezTo>
                    <a:pt x="1252236" y="98876"/>
                    <a:pt x="1254758" y="98876"/>
                    <a:pt x="1256018" y="98876"/>
                  </a:cubicBezTo>
                  <a:lnTo>
                    <a:pt x="1288796" y="98876"/>
                  </a:lnTo>
                  <a:cubicBezTo>
                    <a:pt x="1291317" y="98876"/>
                    <a:pt x="1292578" y="98876"/>
                    <a:pt x="1293839" y="100143"/>
                  </a:cubicBezTo>
                  <a:cubicBezTo>
                    <a:pt x="1293839" y="100143"/>
                    <a:pt x="1295100" y="101411"/>
                    <a:pt x="1295100" y="103946"/>
                  </a:cubicBezTo>
                  <a:lnTo>
                    <a:pt x="1295100" y="114087"/>
                  </a:lnTo>
                  <a:lnTo>
                    <a:pt x="1219458" y="114087"/>
                  </a:lnTo>
                  <a:lnTo>
                    <a:pt x="1219458" y="107749"/>
                  </a:lnTo>
                  <a:cubicBezTo>
                    <a:pt x="1219458" y="107749"/>
                    <a:pt x="1219458" y="106482"/>
                    <a:pt x="1220719" y="103946"/>
                  </a:cubicBezTo>
                  <a:cubicBezTo>
                    <a:pt x="1220719" y="103946"/>
                    <a:pt x="1220719" y="101411"/>
                    <a:pt x="1221980" y="101411"/>
                  </a:cubicBezTo>
                  <a:lnTo>
                    <a:pt x="1257279" y="65917"/>
                  </a:lnTo>
                  <a:cubicBezTo>
                    <a:pt x="1259800" y="63382"/>
                    <a:pt x="1262322" y="59579"/>
                    <a:pt x="1264843" y="58311"/>
                  </a:cubicBezTo>
                  <a:cubicBezTo>
                    <a:pt x="1267364" y="54508"/>
                    <a:pt x="1268625" y="51973"/>
                    <a:pt x="1271146" y="49438"/>
                  </a:cubicBezTo>
                  <a:cubicBezTo>
                    <a:pt x="1272407" y="46903"/>
                    <a:pt x="1273668" y="43100"/>
                    <a:pt x="1274929" y="41832"/>
                  </a:cubicBezTo>
                  <a:cubicBezTo>
                    <a:pt x="1276189" y="38029"/>
                    <a:pt x="1276189" y="35494"/>
                    <a:pt x="1276189" y="32959"/>
                  </a:cubicBezTo>
                  <a:cubicBezTo>
                    <a:pt x="1276189" y="29156"/>
                    <a:pt x="1274929" y="26620"/>
                    <a:pt x="1274929" y="24085"/>
                  </a:cubicBezTo>
                  <a:cubicBezTo>
                    <a:pt x="1273668" y="21550"/>
                    <a:pt x="1272407" y="20282"/>
                    <a:pt x="1269886" y="19015"/>
                  </a:cubicBezTo>
                  <a:cubicBezTo>
                    <a:pt x="1268625" y="17747"/>
                    <a:pt x="1267364" y="16479"/>
                    <a:pt x="1264843" y="15212"/>
                  </a:cubicBezTo>
                  <a:cubicBezTo>
                    <a:pt x="1262322" y="13944"/>
                    <a:pt x="1261061" y="13944"/>
                    <a:pt x="1258540" y="13944"/>
                  </a:cubicBezTo>
                  <a:cubicBezTo>
                    <a:pt x="1254758" y="13944"/>
                    <a:pt x="1252236" y="13944"/>
                    <a:pt x="1250975" y="15212"/>
                  </a:cubicBezTo>
                  <a:cubicBezTo>
                    <a:pt x="1248454" y="16479"/>
                    <a:pt x="1247193" y="17747"/>
                    <a:pt x="1244672" y="19015"/>
                  </a:cubicBezTo>
                  <a:cubicBezTo>
                    <a:pt x="1243411" y="20282"/>
                    <a:pt x="1242151" y="21550"/>
                    <a:pt x="1240890" y="22817"/>
                  </a:cubicBezTo>
                  <a:cubicBezTo>
                    <a:pt x="1239629" y="25353"/>
                    <a:pt x="1238369" y="26620"/>
                    <a:pt x="1238369" y="29156"/>
                  </a:cubicBezTo>
                  <a:cubicBezTo>
                    <a:pt x="1237108" y="31691"/>
                    <a:pt x="1235847" y="32959"/>
                    <a:pt x="1235847" y="34226"/>
                  </a:cubicBezTo>
                  <a:cubicBezTo>
                    <a:pt x="1234587" y="34226"/>
                    <a:pt x="1233326" y="34226"/>
                    <a:pt x="1230804" y="34226"/>
                  </a:cubicBezTo>
                  <a:lnTo>
                    <a:pt x="1220719" y="32959"/>
                  </a:lnTo>
                  <a:cubicBezTo>
                    <a:pt x="1221980" y="26620"/>
                    <a:pt x="1223240" y="21550"/>
                    <a:pt x="1225762" y="19015"/>
                  </a:cubicBezTo>
                  <a:cubicBezTo>
                    <a:pt x="1228283" y="13944"/>
                    <a:pt x="1230804" y="11409"/>
                    <a:pt x="1233326" y="7606"/>
                  </a:cubicBezTo>
                  <a:cubicBezTo>
                    <a:pt x="1237108" y="6338"/>
                    <a:pt x="1240890" y="3803"/>
                    <a:pt x="1244672" y="2535"/>
                  </a:cubicBezTo>
                  <a:cubicBezTo>
                    <a:pt x="1249715" y="0"/>
                    <a:pt x="1253497" y="0"/>
                    <a:pt x="1258540" y="0"/>
                  </a:cubicBezTo>
                  <a:close/>
                  <a:moveTo>
                    <a:pt x="753178" y="0"/>
                  </a:moveTo>
                  <a:cubicBezTo>
                    <a:pt x="756960" y="0"/>
                    <a:pt x="762003" y="0"/>
                    <a:pt x="767046" y="2535"/>
                  </a:cubicBezTo>
                  <a:cubicBezTo>
                    <a:pt x="770828" y="3803"/>
                    <a:pt x="774610" y="6338"/>
                    <a:pt x="777131" y="8873"/>
                  </a:cubicBezTo>
                  <a:cubicBezTo>
                    <a:pt x="780913" y="11409"/>
                    <a:pt x="783435" y="13944"/>
                    <a:pt x="784695" y="19015"/>
                  </a:cubicBezTo>
                  <a:cubicBezTo>
                    <a:pt x="785956" y="21550"/>
                    <a:pt x="787217" y="26620"/>
                    <a:pt x="787217" y="32959"/>
                  </a:cubicBezTo>
                  <a:cubicBezTo>
                    <a:pt x="787217" y="35494"/>
                    <a:pt x="785956" y="40564"/>
                    <a:pt x="784695" y="43100"/>
                  </a:cubicBezTo>
                  <a:cubicBezTo>
                    <a:pt x="783435" y="46903"/>
                    <a:pt x="782174" y="49438"/>
                    <a:pt x="779653" y="54508"/>
                  </a:cubicBezTo>
                  <a:cubicBezTo>
                    <a:pt x="778392" y="57044"/>
                    <a:pt x="775870" y="59579"/>
                    <a:pt x="773349" y="63382"/>
                  </a:cubicBezTo>
                  <a:cubicBezTo>
                    <a:pt x="769567" y="65917"/>
                    <a:pt x="768306" y="69720"/>
                    <a:pt x="764524" y="72255"/>
                  </a:cubicBezTo>
                  <a:lnTo>
                    <a:pt x="738050" y="100143"/>
                  </a:lnTo>
                  <a:cubicBezTo>
                    <a:pt x="739311" y="100143"/>
                    <a:pt x="741832" y="98876"/>
                    <a:pt x="743093" y="98876"/>
                  </a:cubicBezTo>
                  <a:cubicBezTo>
                    <a:pt x="745614" y="98876"/>
                    <a:pt x="748135" y="98876"/>
                    <a:pt x="750657" y="98876"/>
                  </a:cubicBezTo>
                  <a:lnTo>
                    <a:pt x="783435" y="98876"/>
                  </a:lnTo>
                  <a:cubicBezTo>
                    <a:pt x="784695" y="98876"/>
                    <a:pt x="787217" y="98876"/>
                    <a:pt x="787217" y="100143"/>
                  </a:cubicBezTo>
                  <a:cubicBezTo>
                    <a:pt x="788477" y="100143"/>
                    <a:pt x="789738" y="101411"/>
                    <a:pt x="789738" y="103946"/>
                  </a:cubicBezTo>
                  <a:lnTo>
                    <a:pt x="789738" y="114087"/>
                  </a:lnTo>
                  <a:lnTo>
                    <a:pt x="714097" y="114087"/>
                  </a:lnTo>
                  <a:lnTo>
                    <a:pt x="714097" y="107749"/>
                  </a:lnTo>
                  <a:cubicBezTo>
                    <a:pt x="714097" y="107749"/>
                    <a:pt x="714097" y="106482"/>
                    <a:pt x="714097" y="103946"/>
                  </a:cubicBezTo>
                  <a:cubicBezTo>
                    <a:pt x="714097" y="103946"/>
                    <a:pt x="715357" y="101411"/>
                    <a:pt x="716618" y="101411"/>
                  </a:cubicBezTo>
                  <a:lnTo>
                    <a:pt x="751917" y="65917"/>
                  </a:lnTo>
                  <a:cubicBezTo>
                    <a:pt x="754439" y="63382"/>
                    <a:pt x="756960" y="59579"/>
                    <a:pt x="759482" y="58311"/>
                  </a:cubicBezTo>
                  <a:cubicBezTo>
                    <a:pt x="762003" y="54508"/>
                    <a:pt x="763264" y="51973"/>
                    <a:pt x="765785" y="49438"/>
                  </a:cubicBezTo>
                  <a:cubicBezTo>
                    <a:pt x="767046" y="46903"/>
                    <a:pt x="768306" y="43100"/>
                    <a:pt x="768306" y="41832"/>
                  </a:cubicBezTo>
                  <a:cubicBezTo>
                    <a:pt x="769567" y="38029"/>
                    <a:pt x="769567" y="35494"/>
                    <a:pt x="769567" y="32959"/>
                  </a:cubicBezTo>
                  <a:cubicBezTo>
                    <a:pt x="769567" y="29156"/>
                    <a:pt x="769567" y="26620"/>
                    <a:pt x="768306" y="24085"/>
                  </a:cubicBezTo>
                  <a:cubicBezTo>
                    <a:pt x="768306" y="21550"/>
                    <a:pt x="767046" y="20282"/>
                    <a:pt x="764524" y="19015"/>
                  </a:cubicBezTo>
                  <a:cubicBezTo>
                    <a:pt x="763264" y="17747"/>
                    <a:pt x="762003" y="16479"/>
                    <a:pt x="759482" y="15212"/>
                  </a:cubicBezTo>
                  <a:cubicBezTo>
                    <a:pt x="756960" y="13944"/>
                    <a:pt x="754439" y="13944"/>
                    <a:pt x="751917" y="13944"/>
                  </a:cubicBezTo>
                  <a:cubicBezTo>
                    <a:pt x="749396" y="13944"/>
                    <a:pt x="746875" y="13944"/>
                    <a:pt x="745614" y="15212"/>
                  </a:cubicBezTo>
                  <a:cubicBezTo>
                    <a:pt x="743093" y="16479"/>
                    <a:pt x="740571" y="17747"/>
                    <a:pt x="739311" y="19015"/>
                  </a:cubicBezTo>
                  <a:cubicBezTo>
                    <a:pt x="738050" y="20282"/>
                    <a:pt x="735528" y="21550"/>
                    <a:pt x="735528" y="22817"/>
                  </a:cubicBezTo>
                  <a:cubicBezTo>
                    <a:pt x="734268" y="25353"/>
                    <a:pt x="733007" y="26620"/>
                    <a:pt x="731746" y="29156"/>
                  </a:cubicBezTo>
                  <a:cubicBezTo>
                    <a:pt x="731746" y="31691"/>
                    <a:pt x="730486" y="32959"/>
                    <a:pt x="730486" y="34226"/>
                  </a:cubicBezTo>
                  <a:cubicBezTo>
                    <a:pt x="727964" y="34226"/>
                    <a:pt x="726704" y="34226"/>
                    <a:pt x="724182" y="34226"/>
                  </a:cubicBezTo>
                  <a:lnTo>
                    <a:pt x="715357" y="32959"/>
                  </a:lnTo>
                  <a:cubicBezTo>
                    <a:pt x="716618" y="26620"/>
                    <a:pt x="717879" y="21550"/>
                    <a:pt x="719140" y="19015"/>
                  </a:cubicBezTo>
                  <a:cubicBezTo>
                    <a:pt x="721661" y="13944"/>
                    <a:pt x="724182" y="11409"/>
                    <a:pt x="727964" y="7606"/>
                  </a:cubicBezTo>
                  <a:cubicBezTo>
                    <a:pt x="731746" y="6338"/>
                    <a:pt x="735528" y="3803"/>
                    <a:pt x="739311" y="2535"/>
                  </a:cubicBezTo>
                  <a:cubicBezTo>
                    <a:pt x="743093" y="0"/>
                    <a:pt x="748135" y="0"/>
                    <a:pt x="753178" y="0"/>
                  </a:cubicBezTo>
                  <a:close/>
                  <a:moveTo>
                    <a:pt x="227107" y="0"/>
                  </a:moveTo>
                  <a:cubicBezTo>
                    <a:pt x="230889" y="0"/>
                    <a:pt x="235932" y="0"/>
                    <a:pt x="240974" y="2535"/>
                  </a:cubicBezTo>
                  <a:cubicBezTo>
                    <a:pt x="244756" y="3803"/>
                    <a:pt x="248538" y="6338"/>
                    <a:pt x="251060" y="8873"/>
                  </a:cubicBezTo>
                  <a:cubicBezTo>
                    <a:pt x="254842" y="11409"/>
                    <a:pt x="256103" y="13944"/>
                    <a:pt x="258624" y="19015"/>
                  </a:cubicBezTo>
                  <a:cubicBezTo>
                    <a:pt x="259885" y="21550"/>
                    <a:pt x="261145" y="26620"/>
                    <a:pt x="261145" y="32959"/>
                  </a:cubicBezTo>
                  <a:cubicBezTo>
                    <a:pt x="261145" y="35494"/>
                    <a:pt x="259885" y="40564"/>
                    <a:pt x="258624" y="43100"/>
                  </a:cubicBezTo>
                  <a:cubicBezTo>
                    <a:pt x="257363" y="46903"/>
                    <a:pt x="256103" y="49438"/>
                    <a:pt x="253581" y="54508"/>
                  </a:cubicBezTo>
                  <a:cubicBezTo>
                    <a:pt x="252321" y="57044"/>
                    <a:pt x="249799" y="59579"/>
                    <a:pt x="247278" y="63382"/>
                  </a:cubicBezTo>
                  <a:cubicBezTo>
                    <a:pt x="243496" y="65917"/>
                    <a:pt x="240974" y="69720"/>
                    <a:pt x="238453" y="72255"/>
                  </a:cubicBezTo>
                  <a:lnTo>
                    <a:pt x="210718" y="100143"/>
                  </a:lnTo>
                  <a:cubicBezTo>
                    <a:pt x="213239" y="100143"/>
                    <a:pt x="214500" y="98876"/>
                    <a:pt x="217021" y="98876"/>
                  </a:cubicBezTo>
                  <a:cubicBezTo>
                    <a:pt x="219543" y="98876"/>
                    <a:pt x="222064" y="98876"/>
                    <a:pt x="224585" y="98876"/>
                  </a:cubicBezTo>
                  <a:lnTo>
                    <a:pt x="256103" y="98876"/>
                  </a:lnTo>
                  <a:cubicBezTo>
                    <a:pt x="258624" y="98876"/>
                    <a:pt x="259885" y="98876"/>
                    <a:pt x="261145" y="100143"/>
                  </a:cubicBezTo>
                  <a:cubicBezTo>
                    <a:pt x="262406" y="100143"/>
                    <a:pt x="262406" y="101411"/>
                    <a:pt x="262406" y="103946"/>
                  </a:cubicBezTo>
                  <a:lnTo>
                    <a:pt x="262406" y="114087"/>
                  </a:lnTo>
                  <a:lnTo>
                    <a:pt x="186765" y="114087"/>
                  </a:lnTo>
                  <a:lnTo>
                    <a:pt x="186765" y="107749"/>
                  </a:lnTo>
                  <a:cubicBezTo>
                    <a:pt x="186765" y="107749"/>
                    <a:pt x="188025" y="106482"/>
                    <a:pt x="188025" y="103946"/>
                  </a:cubicBezTo>
                  <a:lnTo>
                    <a:pt x="189286" y="101411"/>
                  </a:lnTo>
                  <a:lnTo>
                    <a:pt x="225846" y="65917"/>
                  </a:lnTo>
                  <a:cubicBezTo>
                    <a:pt x="227107" y="63382"/>
                    <a:pt x="230889" y="59579"/>
                    <a:pt x="233410" y="58311"/>
                  </a:cubicBezTo>
                  <a:cubicBezTo>
                    <a:pt x="234671" y="54508"/>
                    <a:pt x="237192" y="51973"/>
                    <a:pt x="238453" y="49438"/>
                  </a:cubicBezTo>
                  <a:cubicBezTo>
                    <a:pt x="240974" y="46903"/>
                    <a:pt x="240974" y="43100"/>
                    <a:pt x="242235" y="41832"/>
                  </a:cubicBezTo>
                  <a:cubicBezTo>
                    <a:pt x="242235" y="38029"/>
                    <a:pt x="243496" y="35494"/>
                    <a:pt x="243496" y="32959"/>
                  </a:cubicBezTo>
                  <a:cubicBezTo>
                    <a:pt x="243496" y="29156"/>
                    <a:pt x="242235" y="26620"/>
                    <a:pt x="242235" y="24085"/>
                  </a:cubicBezTo>
                  <a:cubicBezTo>
                    <a:pt x="240974" y="21550"/>
                    <a:pt x="239714" y="20282"/>
                    <a:pt x="238453" y="19015"/>
                  </a:cubicBezTo>
                  <a:cubicBezTo>
                    <a:pt x="237192" y="17747"/>
                    <a:pt x="234671" y="16479"/>
                    <a:pt x="233410" y="15212"/>
                  </a:cubicBezTo>
                  <a:cubicBezTo>
                    <a:pt x="230889" y="13944"/>
                    <a:pt x="228367" y="13944"/>
                    <a:pt x="225846" y="13944"/>
                  </a:cubicBezTo>
                  <a:cubicBezTo>
                    <a:pt x="223325" y="13944"/>
                    <a:pt x="220803" y="13944"/>
                    <a:pt x="218282" y="15212"/>
                  </a:cubicBezTo>
                  <a:cubicBezTo>
                    <a:pt x="217021" y="16479"/>
                    <a:pt x="214500" y="17747"/>
                    <a:pt x="213239" y="19015"/>
                  </a:cubicBezTo>
                  <a:cubicBezTo>
                    <a:pt x="210718" y="20282"/>
                    <a:pt x="209457" y="21550"/>
                    <a:pt x="208196" y="22817"/>
                  </a:cubicBezTo>
                  <a:cubicBezTo>
                    <a:pt x="206936" y="25353"/>
                    <a:pt x="206936" y="26620"/>
                    <a:pt x="205675" y="29156"/>
                  </a:cubicBezTo>
                  <a:cubicBezTo>
                    <a:pt x="204414" y="31691"/>
                    <a:pt x="204414" y="32959"/>
                    <a:pt x="203154" y="34226"/>
                  </a:cubicBezTo>
                  <a:cubicBezTo>
                    <a:pt x="201893" y="34226"/>
                    <a:pt x="200632" y="34226"/>
                    <a:pt x="198111" y="34226"/>
                  </a:cubicBezTo>
                  <a:lnTo>
                    <a:pt x="189286" y="32959"/>
                  </a:lnTo>
                  <a:cubicBezTo>
                    <a:pt x="189286" y="26620"/>
                    <a:pt x="190547" y="21550"/>
                    <a:pt x="193068" y="19015"/>
                  </a:cubicBezTo>
                  <a:cubicBezTo>
                    <a:pt x="195590" y="13944"/>
                    <a:pt x="198111" y="11409"/>
                    <a:pt x="200632" y="7606"/>
                  </a:cubicBezTo>
                  <a:cubicBezTo>
                    <a:pt x="204414" y="6338"/>
                    <a:pt x="208196" y="3803"/>
                    <a:pt x="213239" y="2535"/>
                  </a:cubicBezTo>
                  <a:cubicBezTo>
                    <a:pt x="217021" y="0"/>
                    <a:pt x="220803" y="0"/>
                    <a:pt x="227107" y="0"/>
                  </a:cubicBezTo>
                  <a:close/>
                </a:path>
              </a:pathLst>
            </a:custGeom>
            <a:solidFill>
              <a:srgbClr val="000000">
                <a:alpha val="20000"/>
              </a:srgbClr>
            </a:solidFill>
            <a:ln>
              <a:noFill/>
            </a:ln>
            <a:effectLst/>
          </p:spPr>
          <p:txBody>
            <a:bodyPr wrap="square" anchor="ctr">
              <a:noAutofit/>
            </a:bodyPr>
            <a:lstStyle/>
            <a:p>
              <a:endParaRPr lang="en-US" sz="3599" dirty="0">
                <a:latin typeface="Poppins" pitchFamily="2" charset="77"/>
              </a:endParaRPr>
            </a:p>
          </p:txBody>
        </p:sp>
        <p:sp>
          <p:nvSpPr>
            <p:cNvPr id="374" name="Freeform 161">
              <a:extLst>
                <a:ext uri="{FF2B5EF4-FFF2-40B4-BE49-F238E27FC236}">
                  <a16:creationId xmlns:a16="http://schemas.microsoft.com/office/drawing/2014/main" id="{BDD07127-2540-E26B-42E6-B78B8F5A532A}"/>
                </a:ext>
              </a:extLst>
            </p:cNvPr>
            <p:cNvSpPr>
              <a:spLocks noChangeArrowheads="1"/>
            </p:cNvSpPr>
            <p:nvPr/>
          </p:nvSpPr>
          <p:spPr bwMode="auto">
            <a:xfrm>
              <a:off x="7794386" y="9439731"/>
              <a:ext cx="120848" cy="197750"/>
            </a:xfrm>
            <a:custGeom>
              <a:avLst/>
              <a:gdLst>
                <a:gd name="T0" fmla="*/ 23 w 98"/>
                <a:gd name="T1" fmla="*/ 130 h 159"/>
                <a:gd name="T2" fmla="*/ 23 w 98"/>
                <a:gd name="T3" fmla="*/ 130 h 159"/>
                <a:gd name="T4" fmla="*/ 33 w 98"/>
                <a:gd name="T5" fmla="*/ 138 h 159"/>
                <a:gd name="T6" fmla="*/ 33 w 98"/>
                <a:gd name="T7" fmla="*/ 138 h 159"/>
                <a:gd name="T8" fmla="*/ 46 w 98"/>
                <a:gd name="T9" fmla="*/ 141 h 159"/>
                <a:gd name="T10" fmla="*/ 46 w 98"/>
                <a:gd name="T11" fmla="*/ 141 h 159"/>
                <a:gd name="T12" fmla="*/ 67 w 98"/>
                <a:gd name="T13" fmla="*/ 131 h 159"/>
                <a:gd name="T14" fmla="*/ 67 w 98"/>
                <a:gd name="T15" fmla="*/ 131 h 159"/>
                <a:gd name="T16" fmla="*/ 74 w 98"/>
                <a:gd name="T17" fmla="*/ 100 h 159"/>
                <a:gd name="T18" fmla="*/ 74 w 98"/>
                <a:gd name="T19" fmla="*/ 100 h 159"/>
                <a:gd name="T20" fmla="*/ 68 w 98"/>
                <a:gd name="T21" fmla="*/ 73 h 159"/>
                <a:gd name="T22" fmla="*/ 68 w 98"/>
                <a:gd name="T23" fmla="*/ 73 h 159"/>
                <a:gd name="T24" fmla="*/ 49 w 98"/>
                <a:gd name="T25" fmla="*/ 65 h 159"/>
                <a:gd name="T26" fmla="*/ 49 w 98"/>
                <a:gd name="T27" fmla="*/ 65 h 159"/>
                <a:gd name="T28" fmla="*/ 34 w 98"/>
                <a:gd name="T29" fmla="*/ 68 h 159"/>
                <a:gd name="T30" fmla="*/ 34 w 98"/>
                <a:gd name="T31" fmla="*/ 68 h 159"/>
                <a:gd name="T32" fmla="*/ 23 w 98"/>
                <a:gd name="T33" fmla="*/ 79 h 159"/>
                <a:gd name="T34" fmla="*/ 23 w 98"/>
                <a:gd name="T35" fmla="*/ 130 h 159"/>
                <a:gd name="T36" fmla="*/ 23 w 98"/>
                <a:gd name="T37" fmla="*/ 63 h 159"/>
                <a:gd name="T38" fmla="*/ 23 w 98"/>
                <a:gd name="T39" fmla="*/ 63 h 159"/>
                <a:gd name="T40" fmla="*/ 38 w 98"/>
                <a:gd name="T41" fmla="*/ 51 h 159"/>
                <a:gd name="T42" fmla="*/ 38 w 98"/>
                <a:gd name="T43" fmla="*/ 51 h 159"/>
                <a:gd name="T44" fmla="*/ 57 w 98"/>
                <a:gd name="T45" fmla="*/ 46 h 159"/>
                <a:gd name="T46" fmla="*/ 57 w 98"/>
                <a:gd name="T47" fmla="*/ 46 h 159"/>
                <a:gd name="T48" fmla="*/ 74 w 98"/>
                <a:gd name="T49" fmla="*/ 50 h 159"/>
                <a:gd name="T50" fmla="*/ 74 w 98"/>
                <a:gd name="T51" fmla="*/ 50 h 159"/>
                <a:gd name="T52" fmla="*/ 86 w 98"/>
                <a:gd name="T53" fmla="*/ 61 h 159"/>
                <a:gd name="T54" fmla="*/ 86 w 98"/>
                <a:gd name="T55" fmla="*/ 61 h 159"/>
                <a:gd name="T56" fmla="*/ 95 w 98"/>
                <a:gd name="T57" fmla="*/ 78 h 159"/>
                <a:gd name="T58" fmla="*/ 95 w 98"/>
                <a:gd name="T59" fmla="*/ 78 h 159"/>
                <a:gd name="T60" fmla="*/ 97 w 98"/>
                <a:gd name="T61" fmla="*/ 100 h 159"/>
                <a:gd name="T62" fmla="*/ 97 w 98"/>
                <a:gd name="T63" fmla="*/ 100 h 159"/>
                <a:gd name="T64" fmla="*/ 95 w 98"/>
                <a:gd name="T65" fmla="*/ 123 h 159"/>
                <a:gd name="T66" fmla="*/ 95 w 98"/>
                <a:gd name="T67" fmla="*/ 123 h 159"/>
                <a:gd name="T68" fmla="*/ 85 w 98"/>
                <a:gd name="T69" fmla="*/ 142 h 159"/>
                <a:gd name="T70" fmla="*/ 85 w 98"/>
                <a:gd name="T71" fmla="*/ 142 h 159"/>
                <a:gd name="T72" fmla="*/ 71 w 98"/>
                <a:gd name="T73" fmla="*/ 154 h 159"/>
                <a:gd name="T74" fmla="*/ 71 w 98"/>
                <a:gd name="T75" fmla="*/ 154 h 159"/>
                <a:gd name="T76" fmla="*/ 52 w 98"/>
                <a:gd name="T77" fmla="*/ 158 h 159"/>
                <a:gd name="T78" fmla="*/ 52 w 98"/>
                <a:gd name="T79" fmla="*/ 158 h 159"/>
                <a:gd name="T80" fmla="*/ 42 w 98"/>
                <a:gd name="T81" fmla="*/ 157 h 159"/>
                <a:gd name="T82" fmla="*/ 42 w 98"/>
                <a:gd name="T83" fmla="*/ 157 h 159"/>
                <a:gd name="T84" fmla="*/ 34 w 98"/>
                <a:gd name="T85" fmla="*/ 154 h 159"/>
                <a:gd name="T86" fmla="*/ 34 w 98"/>
                <a:gd name="T87" fmla="*/ 154 h 159"/>
                <a:gd name="T88" fmla="*/ 28 w 98"/>
                <a:gd name="T89" fmla="*/ 150 h 159"/>
                <a:gd name="T90" fmla="*/ 28 w 98"/>
                <a:gd name="T91" fmla="*/ 150 h 159"/>
                <a:gd name="T92" fmla="*/ 22 w 98"/>
                <a:gd name="T93" fmla="*/ 143 h 159"/>
                <a:gd name="T94" fmla="*/ 21 w 98"/>
                <a:gd name="T95" fmla="*/ 152 h 159"/>
                <a:gd name="T96" fmla="*/ 21 w 98"/>
                <a:gd name="T97" fmla="*/ 152 h 159"/>
                <a:gd name="T98" fmla="*/ 19 w 98"/>
                <a:gd name="T99" fmla="*/ 155 h 159"/>
                <a:gd name="T100" fmla="*/ 19 w 98"/>
                <a:gd name="T101" fmla="*/ 155 h 159"/>
                <a:gd name="T102" fmla="*/ 15 w 98"/>
                <a:gd name="T103" fmla="*/ 156 h 159"/>
                <a:gd name="T104" fmla="*/ 0 w 98"/>
                <a:gd name="T105" fmla="*/ 156 h 159"/>
                <a:gd name="T106" fmla="*/ 0 w 98"/>
                <a:gd name="T107" fmla="*/ 0 h 159"/>
                <a:gd name="T108" fmla="*/ 23 w 98"/>
                <a:gd name="T109" fmla="*/ 0 h 159"/>
                <a:gd name="T110" fmla="*/ 23 w 98"/>
                <a:gd name="T111" fmla="*/ 6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 h="159">
                  <a:moveTo>
                    <a:pt x="23" y="130"/>
                  </a:moveTo>
                  <a:lnTo>
                    <a:pt x="23" y="130"/>
                  </a:lnTo>
                  <a:cubicBezTo>
                    <a:pt x="26" y="133"/>
                    <a:pt x="30" y="136"/>
                    <a:pt x="33" y="138"/>
                  </a:cubicBezTo>
                  <a:lnTo>
                    <a:pt x="33" y="138"/>
                  </a:lnTo>
                  <a:cubicBezTo>
                    <a:pt x="37" y="139"/>
                    <a:pt x="41" y="141"/>
                    <a:pt x="46" y="141"/>
                  </a:cubicBezTo>
                  <a:lnTo>
                    <a:pt x="46" y="141"/>
                  </a:lnTo>
                  <a:cubicBezTo>
                    <a:pt x="55" y="141"/>
                    <a:pt x="62" y="137"/>
                    <a:pt x="67" y="131"/>
                  </a:cubicBezTo>
                  <a:lnTo>
                    <a:pt x="67" y="131"/>
                  </a:lnTo>
                  <a:cubicBezTo>
                    <a:pt x="72" y="124"/>
                    <a:pt x="74" y="114"/>
                    <a:pt x="74" y="100"/>
                  </a:cubicBezTo>
                  <a:lnTo>
                    <a:pt x="74" y="100"/>
                  </a:lnTo>
                  <a:cubicBezTo>
                    <a:pt x="74" y="88"/>
                    <a:pt x="72" y="79"/>
                    <a:pt x="68" y="73"/>
                  </a:cubicBezTo>
                  <a:lnTo>
                    <a:pt x="68" y="73"/>
                  </a:lnTo>
                  <a:cubicBezTo>
                    <a:pt x="63" y="68"/>
                    <a:pt x="57" y="65"/>
                    <a:pt x="49" y="65"/>
                  </a:cubicBezTo>
                  <a:lnTo>
                    <a:pt x="49" y="65"/>
                  </a:lnTo>
                  <a:cubicBezTo>
                    <a:pt x="44" y="65"/>
                    <a:pt x="39" y="66"/>
                    <a:pt x="34" y="68"/>
                  </a:cubicBezTo>
                  <a:lnTo>
                    <a:pt x="34" y="68"/>
                  </a:lnTo>
                  <a:cubicBezTo>
                    <a:pt x="30" y="71"/>
                    <a:pt x="27" y="74"/>
                    <a:pt x="23" y="79"/>
                  </a:cubicBezTo>
                  <a:lnTo>
                    <a:pt x="23" y="130"/>
                  </a:lnTo>
                  <a:close/>
                  <a:moveTo>
                    <a:pt x="23" y="63"/>
                  </a:moveTo>
                  <a:lnTo>
                    <a:pt x="23" y="63"/>
                  </a:lnTo>
                  <a:cubicBezTo>
                    <a:pt x="27" y="58"/>
                    <a:pt x="33" y="54"/>
                    <a:pt x="38" y="51"/>
                  </a:cubicBezTo>
                  <a:lnTo>
                    <a:pt x="38" y="51"/>
                  </a:lnTo>
                  <a:cubicBezTo>
                    <a:pt x="44" y="48"/>
                    <a:pt x="50" y="46"/>
                    <a:pt x="57" y="46"/>
                  </a:cubicBezTo>
                  <a:lnTo>
                    <a:pt x="57" y="46"/>
                  </a:lnTo>
                  <a:cubicBezTo>
                    <a:pt x="63" y="46"/>
                    <a:pt x="69" y="48"/>
                    <a:pt x="74" y="50"/>
                  </a:cubicBezTo>
                  <a:lnTo>
                    <a:pt x="74" y="50"/>
                  </a:lnTo>
                  <a:cubicBezTo>
                    <a:pt x="79" y="52"/>
                    <a:pt x="83" y="56"/>
                    <a:pt x="86" y="61"/>
                  </a:cubicBezTo>
                  <a:lnTo>
                    <a:pt x="86" y="61"/>
                  </a:lnTo>
                  <a:cubicBezTo>
                    <a:pt x="90" y="65"/>
                    <a:pt x="93" y="71"/>
                    <a:pt x="95" y="78"/>
                  </a:cubicBezTo>
                  <a:lnTo>
                    <a:pt x="95" y="78"/>
                  </a:lnTo>
                  <a:cubicBezTo>
                    <a:pt x="97" y="84"/>
                    <a:pt x="97" y="91"/>
                    <a:pt x="97" y="100"/>
                  </a:cubicBezTo>
                  <a:lnTo>
                    <a:pt x="97" y="100"/>
                  </a:lnTo>
                  <a:cubicBezTo>
                    <a:pt x="97" y="108"/>
                    <a:pt x="97" y="116"/>
                    <a:pt x="95" y="123"/>
                  </a:cubicBezTo>
                  <a:lnTo>
                    <a:pt x="95" y="123"/>
                  </a:lnTo>
                  <a:cubicBezTo>
                    <a:pt x="92" y="131"/>
                    <a:pt x="89" y="137"/>
                    <a:pt x="85" y="142"/>
                  </a:cubicBezTo>
                  <a:lnTo>
                    <a:pt x="85" y="142"/>
                  </a:lnTo>
                  <a:cubicBezTo>
                    <a:pt x="81" y="147"/>
                    <a:pt x="76" y="151"/>
                    <a:pt x="71" y="154"/>
                  </a:cubicBezTo>
                  <a:lnTo>
                    <a:pt x="71" y="154"/>
                  </a:lnTo>
                  <a:cubicBezTo>
                    <a:pt x="65" y="156"/>
                    <a:pt x="58" y="158"/>
                    <a:pt x="52" y="158"/>
                  </a:cubicBezTo>
                  <a:lnTo>
                    <a:pt x="52" y="158"/>
                  </a:lnTo>
                  <a:cubicBezTo>
                    <a:pt x="48" y="158"/>
                    <a:pt x="45" y="158"/>
                    <a:pt x="42" y="157"/>
                  </a:cubicBezTo>
                  <a:lnTo>
                    <a:pt x="42" y="157"/>
                  </a:lnTo>
                  <a:cubicBezTo>
                    <a:pt x="39" y="156"/>
                    <a:pt x="36" y="155"/>
                    <a:pt x="34" y="154"/>
                  </a:cubicBezTo>
                  <a:lnTo>
                    <a:pt x="34" y="154"/>
                  </a:lnTo>
                  <a:cubicBezTo>
                    <a:pt x="32" y="153"/>
                    <a:pt x="30" y="151"/>
                    <a:pt x="28" y="150"/>
                  </a:cubicBezTo>
                  <a:lnTo>
                    <a:pt x="28" y="150"/>
                  </a:lnTo>
                  <a:cubicBezTo>
                    <a:pt x="26" y="148"/>
                    <a:pt x="23" y="146"/>
                    <a:pt x="22" y="143"/>
                  </a:cubicBezTo>
                  <a:lnTo>
                    <a:pt x="21" y="152"/>
                  </a:lnTo>
                  <a:lnTo>
                    <a:pt x="21" y="152"/>
                  </a:lnTo>
                  <a:cubicBezTo>
                    <a:pt x="21" y="153"/>
                    <a:pt x="20" y="154"/>
                    <a:pt x="19" y="155"/>
                  </a:cubicBezTo>
                  <a:lnTo>
                    <a:pt x="19" y="155"/>
                  </a:lnTo>
                  <a:cubicBezTo>
                    <a:pt x="18" y="156"/>
                    <a:pt x="17" y="156"/>
                    <a:pt x="15" y="156"/>
                  </a:cubicBezTo>
                  <a:lnTo>
                    <a:pt x="0" y="156"/>
                  </a:lnTo>
                  <a:lnTo>
                    <a:pt x="0" y="0"/>
                  </a:lnTo>
                  <a:lnTo>
                    <a:pt x="23" y="0"/>
                  </a:lnTo>
                  <a:lnTo>
                    <a:pt x="23" y="63"/>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75" name="Freeform 162">
              <a:extLst>
                <a:ext uri="{FF2B5EF4-FFF2-40B4-BE49-F238E27FC236}">
                  <a16:creationId xmlns:a16="http://schemas.microsoft.com/office/drawing/2014/main" id="{AF64657E-EFA6-DA03-8AEA-B138511DF212}"/>
                </a:ext>
              </a:extLst>
            </p:cNvPr>
            <p:cNvSpPr>
              <a:spLocks noChangeArrowheads="1"/>
            </p:cNvSpPr>
            <p:nvPr/>
          </p:nvSpPr>
          <p:spPr bwMode="auto">
            <a:xfrm>
              <a:off x="7613116" y="8566341"/>
              <a:ext cx="109861" cy="142819"/>
            </a:xfrm>
            <a:custGeom>
              <a:avLst/>
              <a:gdLst>
                <a:gd name="T0" fmla="*/ 82 w 90"/>
                <a:gd name="T1" fmla="*/ 24 h 113"/>
                <a:gd name="T2" fmla="*/ 80 w 90"/>
                <a:gd name="T3" fmla="*/ 26 h 113"/>
                <a:gd name="T4" fmla="*/ 77 w 90"/>
                <a:gd name="T5" fmla="*/ 26 h 113"/>
                <a:gd name="T6" fmla="*/ 74 w 90"/>
                <a:gd name="T7" fmla="*/ 25 h 113"/>
                <a:gd name="T8" fmla="*/ 69 w 90"/>
                <a:gd name="T9" fmla="*/ 22 h 113"/>
                <a:gd name="T10" fmla="*/ 63 w 90"/>
                <a:gd name="T11" fmla="*/ 19 h 113"/>
                <a:gd name="T12" fmla="*/ 53 w 90"/>
                <a:gd name="T13" fmla="*/ 18 h 113"/>
                <a:gd name="T14" fmla="*/ 40 w 90"/>
                <a:gd name="T15" fmla="*/ 21 h 113"/>
                <a:gd name="T16" fmla="*/ 31 w 90"/>
                <a:gd name="T17" fmla="*/ 28 h 113"/>
                <a:gd name="T18" fmla="*/ 25 w 90"/>
                <a:gd name="T19" fmla="*/ 40 h 113"/>
                <a:gd name="T20" fmla="*/ 23 w 90"/>
                <a:gd name="T21" fmla="*/ 56 h 113"/>
                <a:gd name="T22" fmla="*/ 25 w 90"/>
                <a:gd name="T23" fmla="*/ 73 h 113"/>
                <a:gd name="T24" fmla="*/ 31 w 90"/>
                <a:gd name="T25" fmla="*/ 84 h 113"/>
                <a:gd name="T26" fmla="*/ 40 w 90"/>
                <a:gd name="T27" fmla="*/ 91 h 113"/>
                <a:gd name="T28" fmla="*/ 52 w 90"/>
                <a:gd name="T29" fmla="*/ 95 h 113"/>
                <a:gd name="T30" fmla="*/ 63 w 90"/>
                <a:gd name="T31" fmla="*/ 93 h 113"/>
                <a:gd name="T32" fmla="*/ 70 w 90"/>
                <a:gd name="T33" fmla="*/ 89 h 113"/>
                <a:gd name="T34" fmla="*/ 74 w 90"/>
                <a:gd name="T35" fmla="*/ 86 h 113"/>
                <a:gd name="T36" fmla="*/ 78 w 90"/>
                <a:gd name="T37" fmla="*/ 84 h 113"/>
                <a:gd name="T38" fmla="*/ 89 w 90"/>
                <a:gd name="T39" fmla="*/ 95 h 113"/>
                <a:gd name="T40" fmla="*/ 81 w 90"/>
                <a:gd name="T41" fmla="*/ 102 h 113"/>
                <a:gd name="T42" fmla="*/ 70 w 90"/>
                <a:gd name="T43" fmla="*/ 108 h 113"/>
                <a:gd name="T44" fmla="*/ 59 w 90"/>
                <a:gd name="T45" fmla="*/ 111 h 113"/>
                <a:gd name="T46" fmla="*/ 48 w 90"/>
                <a:gd name="T47" fmla="*/ 112 h 113"/>
                <a:gd name="T48" fmla="*/ 30 w 90"/>
                <a:gd name="T49" fmla="*/ 108 h 113"/>
                <a:gd name="T50" fmla="*/ 14 w 90"/>
                <a:gd name="T51" fmla="*/ 97 h 113"/>
                <a:gd name="T52" fmla="*/ 4 w 90"/>
                <a:gd name="T53" fmla="*/ 80 h 113"/>
                <a:gd name="T54" fmla="*/ 0 w 90"/>
                <a:gd name="T55" fmla="*/ 56 h 113"/>
                <a:gd name="T56" fmla="*/ 3 w 90"/>
                <a:gd name="T57" fmla="*/ 34 h 113"/>
                <a:gd name="T58" fmla="*/ 13 w 90"/>
                <a:gd name="T59" fmla="*/ 16 h 113"/>
                <a:gd name="T60" fmla="*/ 30 w 90"/>
                <a:gd name="T61" fmla="*/ 5 h 113"/>
                <a:gd name="T62" fmla="*/ 52 w 90"/>
                <a:gd name="T63" fmla="*/ 0 h 113"/>
                <a:gd name="T64" fmla="*/ 72 w 90"/>
                <a:gd name="T65" fmla="*/ 5 h 113"/>
                <a:gd name="T66" fmla="*/ 88 w 90"/>
                <a:gd name="T67" fmla="*/ 1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113">
                  <a:moveTo>
                    <a:pt x="82" y="24"/>
                  </a:moveTo>
                  <a:lnTo>
                    <a:pt x="82" y="24"/>
                  </a:lnTo>
                  <a:cubicBezTo>
                    <a:pt x="82" y="24"/>
                    <a:pt x="81" y="25"/>
                    <a:pt x="80" y="26"/>
                  </a:cubicBezTo>
                  <a:lnTo>
                    <a:pt x="80" y="26"/>
                  </a:lnTo>
                  <a:cubicBezTo>
                    <a:pt x="80" y="26"/>
                    <a:pt x="78" y="26"/>
                    <a:pt x="77" y="26"/>
                  </a:cubicBezTo>
                  <a:lnTo>
                    <a:pt x="77" y="26"/>
                  </a:lnTo>
                  <a:cubicBezTo>
                    <a:pt x="76" y="26"/>
                    <a:pt x="75" y="26"/>
                    <a:pt x="74" y="25"/>
                  </a:cubicBezTo>
                  <a:lnTo>
                    <a:pt x="74" y="25"/>
                  </a:lnTo>
                  <a:cubicBezTo>
                    <a:pt x="72" y="24"/>
                    <a:pt x="71" y="23"/>
                    <a:pt x="69" y="22"/>
                  </a:cubicBezTo>
                  <a:lnTo>
                    <a:pt x="69" y="22"/>
                  </a:lnTo>
                  <a:cubicBezTo>
                    <a:pt x="67" y="21"/>
                    <a:pt x="65" y="21"/>
                    <a:pt x="63" y="19"/>
                  </a:cubicBezTo>
                  <a:lnTo>
                    <a:pt x="63" y="19"/>
                  </a:lnTo>
                  <a:cubicBezTo>
                    <a:pt x="60" y="19"/>
                    <a:pt x="57" y="18"/>
                    <a:pt x="53" y="18"/>
                  </a:cubicBezTo>
                  <a:lnTo>
                    <a:pt x="53" y="18"/>
                  </a:lnTo>
                  <a:cubicBezTo>
                    <a:pt x="48" y="18"/>
                    <a:pt x="44" y="19"/>
                    <a:pt x="40" y="21"/>
                  </a:cubicBezTo>
                  <a:lnTo>
                    <a:pt x="40" y="21"/>
                  </a:lnTo>
                  <a:cubicBezTo>
                    <a:pt x="36" y="22"/>
                    <a:pt x="33" y="25"/>
                    <a:pt x="31" y="28"/>
                  </a:cubicBezTo>
                  <a:lnTo>
                    <a:pt x="31" y="28"/>
                  </a:lnTo>
                  <a:cubicBezTo>
                    <a:pt x="28" y="32"/>
                    <a:pt x="26" y="36"/>
                    <a:pt x="25" y="40"/>
                  </a:cubicBezTo>
                  <a:lnTo>
                    <a:pt x="25" y="40"/>
                  </a:lnTo>
                  <a:cubicBezTo>
                    <a:pt x="24" y="45"/>
                    <a:pt x="23" y="51"/>
                    <a:pt x="23" y="56"/>
                  </a:cubicBezTo>
                  <a:lnTo>
                    <a:pt x="23" y="56"/>
                  </a:lnTo>
                  <a:cubicBezTo>
                    <a:pt x="23" y="62"/>
                    <a:pt x="24" y="68"/>
                    <a:pt x="25" y="73"/>
                  </a:cubicBezTo>
                  <a:lnTo>
                    <a:pt x="25" y="73"/>
                  </a:lnTo>
                  <a:cubicBezTo>
                    <a:pt x="26" y="77"/>
                    <a:pt x="28" y="81"/>
                    <a:pt x="31" y="84"/>
                  </a:cubicBezTo>
                  <a:lnTo>
                    <a:pt x="31" y="84"/>
                  </a:lnTo>
                  <a:cubicBezTo>
                    <a:pt x="34" y="88"/>
                    <a:pt x="37" y="90"/>
                    <a:pt x="40" y="91"/>
                  </a:cubicBezTo>
                  <a:lnTo>
                    <a:pt x="40" y="91"/>
                  </a:lnTo>
                  <a:cubicBezTo>
                    <a:pt x="44" y="93"/>
                    <a:pt x="48" y="95"/>
                    <a:pt x="52" y="95"/>
                  </a:cubicBezTo>
                  <a:lnTo>
                    <a:pt x="52" y="95"/>
                  </a:lnTo>
                  <a:cubicBezTo>
                    <a:pt x="57" y="95"/>
                    <a:pt x="60" y="94"/>
                    <a:pt x="63" y="93"/>
                  </a:cubicBezTo>
                  <a:lnTo>
                    <a:pt x="63" y="93"/>
                  </a:lnTo>
                  <a:cubicBezTo>
                    <a:pt x="66" y="91"/>
                    <a:pt x="68" y="90"/>
                    <a:pt x="70" y="89"/>
                  </a:cubicBezTo>
                  <a:lnTo>
                    <a:pt x="70" y="89"/>
                  </a:lnTo>
                  <a:cubicBezTo>
                    <a:pt x="72" y="88"/>
                    <a:pt x="73" y="86"/>
                    <a:pt x="74" y="86"/>
                  </a:cubicBezTo>
                  <a:lnTo>
                    <a:pt x="74" y="86"/>
                  </a:lnTo>
                  <a:cubicBezTo>
                    <a:pt x="76" y="85"/>
                    <a:pt x="77" y="84"/>
                    <a:pt x="78" y="84"/>
                  </a:cubicBezTo>
                  <a:lnTo>
                    <a:pt x="78" y="84"/>
                  </a:lnTo>
                  <a:cubicBezTo>
                    <a:pt x="80" y="84"/>
                    <a:pt x="82" y="85"/>
                    <a:pt x="83" y="86"/>
                  </a:cubicBezTo>
                  <a:lnTo>
                    <a:pt x="89" y="95"/>
                  </a:lnTo>
                  <a:lnTo>
                    <a:pt x="89" y="95"/>
                  </a:lnTo>
                  <a:cubicBezTo>
                    <a:pt x="87" y="98"/>
                    <a:pt x="84" y="101"/>
                    <a:pt x="81" y="102"/>
                  </a:cubicBezTo>
                  <a:lnTo>
                    <a:pt x="81" y="102"/>
                  </a:lnTo>
                  <a:cubicBezTo>
                    <a:pt x="77" y="105"/>
                    <a:pt x="74" y="107"/>
                    <a:pt x="70" y="108"/>
                  </a:cubicBezTo>
                  <a:lnTo>
                    <a:pt x="70" y="108"/>
                  </a:lnTo>
                  <a:cubicBezTo>
                    <a:pt x="67" y="109"/>
                    <a:pt x="63" y="110"/>
                    <a:pt x="59" y="111"/>
                  </a:cubicBezTo>
                  <a:lnTo>
                    <a:pt x="59" y="111"/>
                  </a:lnTo>
                  <a:cubicBezTo>
                    <a:pt x="56" y="112"/>
                    <a:pt x="52" y="112"/>
                    <a:pt x="48" y="112"/>
                  </a:cubicBezTo>
                  <a:lnTo>
                    <a:pt x="48" y="112"/>
                  </a:lnTo>
                  <a:cubicBezTo>
                    <a:pt x="41" y="112"/>
                    <a:pt x="35" y="110"/>
                    <a:pt x="30" y="108"/>
                  </a:cubicBezTo>
                  <a:lnTo>
                    <a:pt x="30" y="108"/>
                  </a:lnTo>
                  <a:cubicBezTo>
                    <a:pt x="23" y="106"/>
                    <a:pt x="19" y="102"/>
                    <a:pt x="14" y="97"/>
                  </a:cubicBezTo>
                  <a:lnTo>
                    <a:pt x="14" y="97"/>
                  </a:lnTo>
                  <a:cubicBezTo>
                    <a:pt x="9" y="93"/>
                    <a:pt x="6" y="86"/>
                    <a:pt x="4" y="80"/>
                  </a:cubicBezTo>
                  <a:lnTo>
                    <a:pt x="4" y="80"/>
                  </a:lnTo>
                  <a:cubicBezTo>
                    <a:pt x="1" y="73"/>
                    <a:pt x="0" y="65"/>
                    <a:pt x="0" y="56"/>
                  </a:cubicBezTo>
                  <a:lnTo>
                    <a:pt x="0" y="56"/>
                  </a:lnTo>
                  <a:cubicBezTo>
                    <a:pt x="0" y="48"/>
                    <a:pt x="1" y="41"/>
                    <a:pt x="3" y="34"/>
                  </a:cubicBezTo>
                  <a:lnTo>
                    <a:pt x="3" y="34"/>
                  </a:lnTo>
                  <a:cubicBezTo>
                    <a:pt x="6" y="27"/>
                    <a:pt x="9" y="21"/>
                    <a:pt x="13" y="16"/>
                  </a:cubicBezTo>
                  <a:lnTo>
                    <a:pt x="13" y="16"/>
                  </a:lnTo>
                  <a:cubicBezTo>
                    <a:pt x="17" y="11"/>
                    <a:pt x="23" y="8"/>
                    <a:pt x="30" y="5"/>
                  </a:cubicBezTo>
                  <a:lnTo>
                    <a:pt x="30" y="5"/>
                  </a:lnTo>
                  <a:cubicBezTo>
                    <a:pt x="36" y="2"/>
                    <a:pt x="43" y="0"/>
                    <a:pt x="52" y="0"/>
                  </a:cubicBezTo>
                  <a:lnTo>
                    <a:pt x="52" y="0"/>
                  </a:lnTo>
                  <a:cubicBezTo>
                    <a:pt x="59" y="0"/>
                    <a:pt x="66" y="2"/>
                    <a:pt x="72" y="5"/>
                  </a:cubicBezTo>
                  <a:lnTo>
                    <a:pt x="72" y="5"/>
                  </a:lnTo>
                  <a:cubicBezTo>
                    <a:pt x="78" y="7"/>
                    <a:pt x="83" y="11"/>
                    <a:pt x="88" y="15"/>
                  </a:cubicBezTo>
                  <a:lnTo>
                    <a:pt x="82" y="24"/>
                  </a:lnTo>
                </a:path>
              </a:pathLst>
            </a:custGeom>
            <a:solidFill>
              <a:srgbClr val="000000">
                <a:alpha val="20000"/>
              </a:srgbClr>
            </a:solidFill>
            <a:ln>
              <a:noFill/>
            </a:ln>
            <a:effectLst/>
          </p:spPr>
          <p:txBody>
            <a:bodyPr wrap="none" anchor="ctr"/>
            <a:lstStyle/>
            <a:p>
              <a:endParaRPr lang="en-US" sz="3599" dirty="0">
                <a:latin typeface="Poppins" pitchFamily="2" charset="77"/>
              </a:endParaRPr>
            </a:p>
          </p:txBody>
        </p:sp>
        <p:sp>
          <p:nvSpPr>
            <p:cNvPr id="376" name="Freeform 163">
              <a:extLst>
                <a:ext uri="{FF2B5EF4-FFF2-40B4-BE49-F238E27FC236}">
                  <a16:creationId xmlns:a16="http://schemas.microsoft.com/office/drawing/2014/main" id="{51F8C919-F59F-F21F-2C14-DD262C15A732}"/>
                </a:ext>
              </a:extLst>
            </p:cNvPr>
            <p:cNvSpPr>
              <a:spLocks noChangeArrowheads="1"/>
            </p:cNvSpPr>
            <p:nvPr/>
          </p:nvSpPr>
          <p:spPr bwMode="auto">
            <a:xfrm>
              <a:off x="6618874" y="8335633"/>
              <a:ext cx="109861" cy="142819"/>
            </a:xfrm>
            <a:custGeom>
              <a:avLst/>
              <a:gdLst>
                <a:gd name="T0" fmla="*/ 65 w 89"/>
                <a:gd name="T1" fmla="*/ 63 h 113"/>
                <a:gd name="T2" fmla="*/ 45 w 89"/>
                <a:gd name="T3" fmla="*/ 64 h 113"/>
                <a:gd name="T4" fmla="*/ 31 w 89"/>
                <a:gd name="T5" fmla="*/ 69 h 113"/>
                <a:gd name="T6" fmla="*/ 24 w 89"/>
                <a:gd name="T7" fmla="*/ 74 h 113"/>
                <a:gd name="T8" fmla="*/ 22 w 89"/>
                <a:gd name="T9" fmla="*/ 82 h 113"/>
                <a:gd name="T10" fmla="*/ 23 w 89"/>
                <a:gd name="T11" fmla="*/ 88 h 113"/>
                <a:gd name="T12" fmla="*/ 26 w 89"/>
                <a:gd name="T13" fmla="*/ 93 h 113"/>
                <a:gd name="T14" fmla="*/ 31 w 89"/>
                <a:gd name="T15" fmla="*/ 95 h 113"/>
                <a:gd name="T16" fmla="*/ 38 w 89"/>
                <a:gd name="T17" fmla="*/ 96 h 113"/>
                <a:gd name="T18" fmla="*/ 53 w 89"/>
                <a:gd name="T19" fmla="*/ 93 h 113"/>
                <a:gd name="T20" fmla="*/ 65 w 89"/>
                <a:gd name="T21" fmla="*/ 63 h 113"/>
                <a:gd name="T22" fmla="*/ 5 w 89"/>
                <a:gd name="T23" fmla="*/ 17 h 113"/>
                <a:gd name="T24" fmla="*/ 49 w 89"/>
                <a:gd name="T25" fmla="*/ 0 h 113"/>
                <a:gd name="T26" fmla="*/ 65 w 89"/>
                <a:gd name="T27" fmla="*/ 3 h 113"/>
                <a:gd name="T28" fmla="*/ 78 w 89"/>
                <a:gd name="T29" fmla="*/ 11 h 113"/>
                <a:gd name="T30" fmla="*/ 85 w 89"/>
                <a:gd name="T31" fmla="*/ 25 h 113"/>
                <a:gd name="T32" fmla="*/ 88 w 89"/>
                <a:gd name="T33" fmla="*/ 110 h 113"/>
                <a:gd name="T34" fmla="*/ 78 w 89"/>
                <a:gd name="T35" fmla="*/ 110 h 113"/>
                <a:gd name="T36" fmla="*/ 73 w 89"/>
                <a:gd name="T37" fmla="*/ 109 h 113"/>
                <a:gd name="T38" fmla="*/ 67 w 89"/>
                <a:gd name="T39" fmla="*/ 96 h 113"/>
                <a:gd name="T40" fmla="*/ 59 w 89"/>
                <a:gd name="T41" fmla="*/ 103 h 113"/>
                <a:gd name="T42" fmla="*/ 51 w 89"/>
                <a:gd name="T43" fmla="*/ 108 h 113"/>
                <a:gd name="T44" fmla="*/ 42 w 89"/>
                <a:gd name="T45" fmla="*/ 111 h 113"/>
                <a:gd name="T46" fmla="*/ 31 w 89"/>
                <a:gd name="T47" fmla="*/ 112 h 113"/>
                <a:gd name="T48" fmla="*/ 19 w 89"/>
                <a:gd name="T49" fmla="*/ 110 h 113"/>
                <a:gd name="T50" fmla="*/ 9 w 89"/>
                <a:gd name="T51" fmla="*/ 104 h 113"/>
                <a:gd name="T52" fmla="*/ 2 w 89"/>
                <a:gd name="T53" fmla="*/ 96 h 113"/>
                <a:gd name="T54" fmla="*/ 0 w 89"/>
                <a:gd name="T55" fmla="*/ 83 h 113"/>
                <a:gd name="T56" fmla="*/ 3 w 89"/>
                <a:gd name="T57" fmla="*/ 71 h 113"/>
                <a:gd name="T58" fmla="*/ 14 w 89"/>
                <a:gd name="T59" fmla="*/ 60 h 113"/>
                <a:gd name="T60" fmla="*/ 34 w 89"/>
                <a:gd name="T61" fmla="*/ 52 h 113"/>
                <a:gd name="T62" fmla="*/ 65 w 89"/>
                <a:gd name="T63" fmla="*/ 49 h 113"/>
                <a:gd name="T64" fmla="*/ 65 w 89"/>
                <a:gd name="T65" fmla="*/ 41 h 113"/>
                <a:gd name="T66" fmla="*/ 61 w 89"/>
                <a:gd name="T67" fmla="*/ 24 h 113"/>
                <a:gd name="T68" fmla="*/ 46 w 89"/>
                <a:gd name="T69" fmla="*/ 18 h 113"/>
                <a:gd name="T70" fmla="*/ 35 w 89"/>
                <a:gd name="T71" fmla="*/ 20 h 113"/>
                <a:gd name="T72" fmla="*/ 27 w 89"/>
                <a:gd name="T73" fmla="*/ 23 h 113"/>
                <a:gd name="T74" fmla="*/ 22 w 89"/>
                <a:gd name="T75" fmla="*/ 27 h 113"/>
                <a:gd name="T76" fmla="*/ 16 w 89"/>
                <a:gd name="T77" fmla="*/ 28 h 113"/>
                <a:gd name="T78" fmla="*/ 12 w 89"/>
                <a:gd name="T79" fmla="*/ 27 h 113"/>
                <a:gd name="T80" fmla="*/ 5 w 89"/>
                <a:gd name="T81" fmla="*/ 1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9" h="113">
                  <a:moveTo>
                    <a:pt x="65" y="63"/>
                  </a:moveTo>
                  <a:lnTo>
                    <a:pt x="65" y="63"/>
                  </a:lnTo>
                  <a:cubicBezTo>
                    <a:pt x="58" y="63"/>
                    <a:pt x="51" y="64"/>
                    <a:pt x="45" y="64"/>
                  </a:cubicBezTo>
                  <a:lnTo>
                    <a:pt x="45" y="64"/>
                  </a:lnTo>
                  <a:cubicBezTo>
                    <a:pt x="39" y="66"/>
                    <a:pt x="35" y="67"/>
                    <a:pt x="31" y="69"/>
                  </a:cubicBezTo>
                  <a:lnTo>
                    <a:pt x="31" y="69"/>
                  </a:lnTo>
                  <a:cubicBezTo>
                    <a:pt x="28" y="70"/>
                    <a:pt x="26" y="73"/>
                    <a:pt x="24" y="74"/>
                  </a:cubicBezTo>
                  <a:lnTo>
                    <a:pt x="24" y="74"/>
                  </a:lnTo>
                  <a:cubicBezTo>
                    <a:pt x="23" y="77"/>
                    <a:pt x="22" y="79"/>
                    <a:pt x="22" y="82"/>
                  </a:cubicBezTo>
                  <a:lnTo>
                    <a:pt x="22" y="82"/>
                  </a:lnTo>
                  <a:cubicBezTo>
                    <a:pt x="22" y="84"/>
                    <a:pt x="22" y="86"/>
                    <a:pt x="23" y="88"/>
                  </a:cubicBezTo>
                  <a:lnTo>
                    <a:pt x="23" y="88"/>
                  </a:lnTo>
                  <a:cubicBezTo>
                    <a:pt x="24" y="90"/>
                    <a:pt x="25" y="91"/>
                    <a:pt x="26" y="93"/>
                  </a:cubicBezTo>
                  <a:lnTo>
                    <a:pt x="26" y="93"/>
                  </a:lnTo>
                  <a:cubicBezTo>
                    <a:pt x="28" y="94"/>
                    <a:pt x="29" y="95"/>
                    <a:pt x="31" y="95"/>
                  </a:cubicBezTo>
                  <a:lnTo>
                    <a:pt x="31" y="95"/>
                  </a:lnTo>
                  <a:cubicBezTo>
                    <a:pt x="33" y="96"/>
                    <a:pt x="36" y="96"/>
                    <a:pt x="38" y="96"/>
                  </a:cubicBezTo>
                  <a:lnTo>
                    <a:pt x="38" y="96"/>
                  </a:lnTo>
                  <a:cubicBezTo>
                    <a:pt x="43" y="96"/>
                    <a:pt x="49" y="95"/>
                    <a:pt x="53" y="93"/>
                  </a:cubicBezTo>
                  <a:lnTo>
                    <a:pt x="53" y="93"/>
                  </a:lnTo>
                  <a:cubicBezTo>
                    <a:pt x="58" y="90"/>
                    <a:pt x="62" y="87"/>
                    <a:pt x="65" y="83"/>
                  </a:cubicBezTo>
                  <a:lnTo>
                    <a:pt x="65" y="63"/>
                  </a:lnTo>
                  <a:close/>
                  <a:moveTo>
                    <a:pt x="5" y="17"/>
                  </a:moveTo>
                  <a:lnTo>
                    <a:pt x="5" y="17"/>
                  </a:lnTo>
                  <a:cubicBezTo>
                    <a:pt x="17" y="6"/>
                    <a:pt x="32" y="0"/>
                    <a:pt x="49" y="0"/>
                  </a:cubicBezTo>
                  <a:lnTo>
                    <a:pt x="49" y="0"/>
                  </a:lnTo>
                  <a:cubicBezTo>
                    <a:pt x="55" y="0"/>
                    <a:pt x="61" y="1"/>
                    <a:pt x="65" y="3"/>
                  </a:cubicBezTo>
                  <a:lnTo>
                    <a:pt x="65" y="3"/>
                  </a:lnTo>
                  <a:cubicBezTo>
                    <a:pt x="70" y="5"/>
                    <a:pt x="74" y="8"/>
                    <a:pt x="78" y="11"/>
                  </a:cubicBezTo>
                  <a:lnTo>
                    <a:pt x="78" y="11"/>
                  </a:lnTo>
                  <a:cubicBezTo>
                    <a:pt x="81" y="15"/>
                    <a:pt x="83" y="20"/>
                    <a:pt x="85" y="25"/>
                  </a:cubicBezTo>
                  <a:lnTo>
                    <a:pt x="85" y="25"/>
                  </a:lnTo>
                  <a:cubicBezTo>
                    <a:pt x="87" y="30"/>
                    <a:pt x="88" y="35"/>
                    <a:pt x="88" y="41"/>
                  </a:cubicBezTo>
                  <a:lnTo>
                    <a:pt x="88" y="110"/>
                  </a:lnTo>
                  <a:lnTo>
                    <a:pt x="78" y="110"/>
                  </a:lnTo>
                  <a:lnTo>
                    <a:pt x="78" y="110"/>
                  </a:lnTo>
                  <a:cubicBezTo>
                    <a:pt x="75" y="110"/>
                    <a:pt x="74" y="110"/>
                    <a:pt x="73" y="109"/>
                  </a:cubicBezTo>
                  <a:lnTo>
                    <a:pt x="73" y="109"/>
                  </a:lnTo>
                  <a:cubicBezTo>
                    <a:pt x="72" y="109"/>
                    <a:pt x="70" y="107"/>
                    <a:pt x="70" y="105"/>
                  </a:cubicBezTo>
                  <a:lnTo>
                    <a:pt x="67" y="96"/>
                  </a:lnTo>
                  <a:lnTo>
                    <a:pt x="67" y="96"/>
                  </a:lnTo>
                  <a:cubicBezTo>
                    <a:pt x="65" y="99"/>
                    <a:pt x="62" y="101"/>
                    <a:pt x="59" y="103"/>
                  </a:cubicBezTo>
                  <a:lnTo>
                    <a:pt x="59" y="103"/>
                  </a:lnTo>
                  <a:cubicBezTo>
                    <a:pt x="57" y="105"/>
                    <a:pt x="54" y="106"/>
                    <a:pt x="51" y="108"/>
                  </a:cubicBezTo>
                  <a:lnTo>
                    <a:pt x="51" y="108"/>
                  </a:lnTo>
                  <a:cubicBezTo>
                    <a:pt x="48" y="109"/>
                    <a:pt x="45" y="110"/>
                    <a:pt x="42" y="111"/>
                  </a:cubicBezTo>
                  <a:lnTo>
                    <a:pt x="42" y="111"/>
                  </a:lnTo>
                  <a:cubicBezTo>
                    <a:pt x="39" y="112"/>
                    <a:pt x="35" y="112"/>
                    <a:pt x="31" y="112"/>
                  </a:cubicBezTo>
                  <a:lnTo>
                    <a:pt x="31" y="112"/>
                  </a:lnTo>
                  <a:cubicBezTo>
                    <a:pt x="26" y="112"/>
                    <a:pt x="23" y="111"/>
                    <a:pt x="19" y="110"/>
                  </a:cubicBezTo>
                  <a:lnTo>
                    <a:pt x="19" y="110"/>
                  </a:lnTo>
                  <a:cubicBezTo>
                    <a:pt x="15" y="109"/>
                    <a:pt x="12" y="107"/>
                    <a:pt x="9" y="104"/>
                  </a:cubicBezTo>
                  <a:lnTo>
                    <a:pt x="9" y="104"/>
                  </a:lnTo>
                  <a:cubicBezTo>
                    <a:pt x="6" y="102"/>
                    <a:pt x="4" y="99"/>
                    <a:pt x="2" y="96"/>
                  </a:cubicBezTo>
                  <a:lnTo>
                    <a:pt x="2" y="96"/>
                  </a:lnTo>
                  <a:cubicBezTo>
                    <a:pt x="1" y="92"/>
                    <a:pt x="0" y="88"/>
                    <a:pt x="0" y="83"/>
                  </a:cubicBezTo>
                  <a:lnTo>
                    <a:pt x="0" y="83"/>
                  </a:lnTo>
                  <a:cubicBezTo>
                    <a:pt x="0" y="79"/>
                    <a:pt x="1" y="74"/>
                    <a:pt x="3" y="71"/>
                  </a:cubicBezTo>
                  <a:lnTo>
                    <a:pt x="3" y="71"/>
                  </a:lnTo>
                  <a:cubicBezTo>
                    <a:pt x="6" y="66"/>
                    <a:pt x="9" y="63"/>
                    <a:pt x="14" y="60"/>
                  </a:cubicBezTo>
                  <a:lnTo>
                    <a:pt x="14" y="60"/>
                  </a:lnTo>
                  <a:cubicBezTo>
                    <a:pt x="20" y="57"/>
                    <a:pt x="26" y="54"/>
                    <a:pt x="34" y="52"/>
                  </a:cubicBezTo>
                  <a:lnTo>
                    <a:pt x="34" y="52"/>
                  </a:lnTo>
                  <a:cubicBezTo>
                    <a:pt x="43" y="50"/>
                    <a:pt x="53" y="49"/>
                    <a:pt x="65" y="49"/>
                  </a:cubicBezTo>
                  <a:lnTo>
                    <a:pt x="65" y="41"/>
                  </a:lnTo>
                  <a:lnTo>
                    <a:pt x="65" y="41"/>
                  </a:lnTo>
                  <a:cubicBezTo>
                    <a:pt x="65" y="34"/>
                    <a:pt x="64" y="28"/>
                    <a:pt x="61" y="24"/>
                  </a:cubicBezTo>
                  <a:lnTo>
                    <a:pt x="61" y="24"/>
                  </a:lnTo>
                  <a:cubicBezTo>
                    <a:pt x="58" y="21"/>
                    <a:pt x="53" y="18"/>
                    <a:pt x="46" y="18"/>
                  </a:cubicBezTo>
                  <a:lnTo>
                    <a:pt x="46" y="18"/>
                  </a:lnTo>
                  <a:cubicBezTo>
                    <a:pt x="42" y="18"/>
                    <a:pt x="38" y="19"/>
                    <a:pt x="35" y="20"/>
                  </a:cubicBezTo>
                  <a:lnTo>
                    <a:pt x="35" y="20"/>
                  </a:lnTo>
                  <a:cubicBezTo>
                    <a:pt x="32" y="21"/>
                    <a:pt x="29" y="22"/>
                    <a:pt x="27" y="23"/>
                  </a:cubicBezTo>
                  <a:lnTo>
                    <a:pt x="27" y="23"/>
                  </a:lnTo>
                  <a:cubicBezTo>
                    <a:pt x="25" y="25"/>
                    <a:pt x="23" y="26"/>
                    <a:pt x="22" y="27"/>
                  </a:cubicBezTo>
                  <a:lnTo>
                    <a:pt x="22" y="27"/>
                  </a:lnTo>
                  <a:cubicBezTo>
                    <a:pt x="20" y="28"/>
                    <a:pt x="18" y="28"/>
                    <a:pt x="16" y="28"/>
                  </a:cubicBezTo>
                  <a:lnTo>
                    <a:pt x="16" y="28"/>
                  </a:lnTo>
                  <a:cubicBezTo>
                    <a:pt x="15" y="28"/>
                    <a:pt x="13" y="28"/>
                    <a:pt x="12" y="27"/>
                  </a:cubicBezTo>
                  <a:lnTo>
                    <a:pt x="12" y="27"/>
                  </a:lnTo>
                  <a:cubicBezTo>
                    <a:pt x="11" y="27"/>
                    <a:pt x="10" y="25"/>
                    <a:pt x="9" y="25"/>
                  </a:cubicBezTo>
                  <a:lnTo>
                    <a:pt x="5" y="17"/>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77" name="Freeform 164">
              <a:extLst>
                <a:ext uri="{FF2B5EF4-FFF2-40B4-BE49-F238E27FC236}">
                  <a16:creationId xmlns:a16="http://schemas.microsoft.com/office/drawing/2014/main" id="{BD622957-7AB0-09DA-9E8E-D07F9FF6BCDE}"/>
                </a:ext>
              </a:extLst>
            </p:cNvPr>
            <p:cNvSpPr>
              <a:spLocks noChangeArrowheads="1"/>
            </p:cNvSpPr>
            <p:nvPr/>
          </p:nvSpPr>
          <p:spPr bwMode="auto">
            <a:xfrm>
              <a:off x="6558453" y="6413067"/>
              <a:ext cx="1098608" cy="1098608"/>
            </a:xfrm>
            <a:custGeom>
              <a:avLst/>
              <a:gdLst>
                <a:gd name="T0" fmla="*/ 882 w 883"/>
                <a:gd name="T1" fmla="*/ 881 h 882"/>
                <a:gd name="T2" fmla="*/ 0 w 883"/>
                <a:gd name="T3" fmla="*/ 881 h 882"/>
                <a:gd name="T4" fmla="*/ 0 w 883"/>
                <a:gd name="T5" fmla="*/ 0 h 882"/>
                <a:gd name="T6" fmla="*/ 882 w 883"/>
                <a:gd name="T7" fmla="*/ 0 h 882"/>
                <a:gd name="T8" fmla="*/ 882 w 883"/>
                <a:gd name="T9" fmla="*/ 881 h 882"/>
              </a:gdLst>
              <a:ahLst/>
              <a:cxnLst>
                <a:cxn ang="0">
                  <a:pos x="T0" y="T1"/>
                </a:cxn>
                <a:cxn ang="0">
                  <a:pos x="T2" y="T3"/>
                </a:cxn>
                <a:cxn ang="0">
                  <a:pos x="T4" y="T5"/>
                </a:cxn>
                <a:cxn ang="0">
                  <a:pos x="T6" y="T7"/>
                </a:cxn>
                <a:cxn ang="0">
                  <a:pos x="T8" y="T9"/>
                </a:cxn>
              </a:cxnLst>
              <a:rect l="0" t="0" r="r" b="b"/>
              <a:pathLst>
                <a:path w="883" h="882">
                  <a:moveTo>
                    <a:pt x="882" y="881"/>
                  </a:moveTo>
                  <a:lnTo>
                    <a:pt x="0" y="881"/>
                  </a:lnTo>
                  <a:lnTo>
                    <a:pt x="0" y="0"/>
                  </a:lnTo>
                  <a:lnTo>
                    <a:pt x="882" y="0"/>
                  </a:lnTo>
                  <a:lnTo>
                    <a:pt x="882" y="881"/>
                  </a:lnTo>
                </a:path>
              </a:pathLst>
            </a:custGeom>
            <a:solidFill>
              <a:srgbClr val="000000">
                <a:alpha val="15000"/>
              </a:srgbClr>
            </a:solidFill>
            <a:ln>
              <a:noFill/>
            </a:ln>
            <a:effectLst/>
          </p:spPr>
          <p:txBody>
            <a:bodyPr wrap="none" anchor="ctr"/>
            <a:lstStyle/>
            <a:p>
              <a:endParaRPr lang="en-US" sz="3599" dirty="0">
                <a:latin typeface="Poppins" pitchFamily="2" charset="77"/>
              </a:endParaRPr>
            </a:p>
          </p:txBody>
        </p:sp>
        <p:sp>
          <p:nvSpPr>
            <p:cNvPr id="378" name="Freeform 165">
              <a:extLst>
                <a:ext uri="{FF2B5EF4-FFF2-40B4-BE49-F238E27FC236}">
                  <a16:creationId xmlns:a16="http://schemas.microsoft.com/office/drawing/2014/main" id="{AC1583B5-CD3C-1082-D8E1-6548FA548753}"/>
                </a:ext>
              </a:extLst>
            </p:cNvPr>
            <p:cNvSpPr>
              <a:spLocks noChangeArrowheads="1"/>
            </p:cNvSpPr>
            <p:nvPr/>
          </p:nvSpPr>
          <p:spPr bwMode="auto">
            <a:xfrm>
              <a:off x="7113248" y="5863761"/>
              <a:ext cx="1098608" cy="1098608"/>
            </a:xfrm>
            <a:custGeom>
              <a:avLst/>
              <a:gdLst>
                <a:gd name="T0" fmla="*/ 883 w 884"/>
                <a:gd name="T1" fmla="*/ 882 h 883"/>
                <a:gd name="T2" fmla="*/ 0 w 884"/>
                <a:gd name="T3" fmla="*/ 882 h 883"/>
                <a:gd name="T4" fmla="*/ 0 w 884"/>
                <a:gd name="T5" fmla="*/ 0 h 883"/>
                <a:gd name="T6" fmla="*/ 883 w 884"/>
                <a:gd name="T7" fmla="*/ 0 h 883"/>
                <a:gd name="T8" fmla="*/ 883 w 884"/>
                <a:gd name="T9" fmla="*/ 882 h 883"/>
              </a:gdLst>
              <a:ahLst/>
              <a:cxnLst>
                <a:cxn ang="0">
                  <a:pos x="T0" y="T1"/>
                </a:cxn>
                <a:cxn ang="0">
                  <a:pos x="T2" y="T3"/>
                </a:cxn>
                <a:cxn ang="0">
                  <a:pos x="T4" y="T5"/>
                </a:cxn>
                <a:cxn ang="0">
                  <a:pos x="T6" y="T7"/>
                </a:cxn>
                <a:cxn ang="0">
                  <a:pos x="T8" y="T9"/>
                </a:cxn>
              </a:cxnLst>
              <a:rect l="0" t="0" r="r" b="b"/>
              <a:pathLst>
                <a:path w="884" h="883">
                  <a:moveTo>
                    <a:pt x="883" y="882"/>
                  </a:moveTo>
                  <a:lnTo>
                    <a:pt x="0" y="882"/>
                  </a:lnTo>
                  <a:lnTo>
                    <a:pt x="0" y="0"/>
                  </a:lnTo>
                  <a:lnTo>
                    <a:pt x="883" y="0"/>
                  </a:lnTo>
                  <a:lnTo>
                    <a:pt x="883" y="882"/>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79" name="Freeform 166">
              <a:extLst>
                <a:ext uri="{FF2B5EF4-FFF2-40B4-BE49-F238E27FC236}">
                  <a16:creationId xmlns:a16="http://schemas.microsoft.com/office/drawing/2014/main" id="{4BFE4B72-A511-3E07-27BC-10B3BEF517D3}"/>
                </a:ext>
              </a:extLst>
            </p:cNvPr>
            <p:cNvSpPr>
              <a:spLocks noChangeArrowheads="1"/>
            </p:cNvSpPr>
            <p:nvPr/>
          </p:nvSpPr>
          <p:spPr bwMode="auto">
            <a:xfrm>
              <a:off x="7113248" y="5863761"/>
              <a:ext cx="1098608" cy="1098608"/>
            </a:xfrm>
            <a:custGeom>
              <a:avLst/>
              <a:gdLst>
                <a:gd name="T0" fmla="*/ 883 w 884"/>
                <a:gd name="T1" fmla="*/ 882 h 883"/>
                <a:gd name="T2" fmla="*/ 0 w 884"/>
                <a:gd name="T3" fmla="*/ 882 h 883"/>
                <a:gd name="T4" fmla="*/ 0 w 884"/>
                <a:gd name="T5" fmla="*/ 0 h 883"/>
                <a:gd name="T6" fmla="*/ 883 w 884"/>
                <a:gd name="T7" fmla="*/ 0 h 883"/>
                <a:gd name="T8" fmla="*/ 883 w 884"/>
                <a:gd name="T9" fmla="*/ 882 h 883"/>
              </a:gdLst>
              <a:ahLst/>
              <a:cxnLst>
                <a:cxn ang="0">
                  <a:pos x="T0" y="T1"/>
                </a:cxn>
                <a:cxn ang="0">
                  <a:pos x="T2" y="T3"/>
                </a:cxn>
                <a:cxn ang="0">
                  <a:pos x="T4" y="T5"/>
                </a:cxn>
                <a:cxn ang="0">
                  <a:pos x="T6" y="T7"/>
                </a:cxn>
                <a:cxn ang="0">
                  <a:pos x="T8" y="T9"/>
                </a:cxn>
              </a:cxnLst>
              <a:rect l="0" t="0" r="r" b="b"/>
              <a:pathLst>
                <a:path w="884" h="883">
                  <a:moveTo>
                    <a:pt x="883" y="882"/>
                  </a:moveTo>
                  <a:lnTo>
                    <a:pt x="0" y="882"/>
                  </a:lnTo>
                  <a:lnTo>
                    <a:pt x="0" y="0"/>
                  </a:lnTo>
                  <a:lnTo>
                    <a:pt x="883" y="0"/>
                  </a:lnTo>
                  <a:lnTo>
                    <a:pt x="883" y="882"/>
                  </a:lnTo>
                </a:path>
              </a:pathLst>
            </a:custGeom>
            <a:solidFill>
              <a:srgbClr val="000000">
                <a:alpha val="10000"/>
              </a:srgbClr>
            </a:solidFill>
            <a:ln>
              <a:noFill/>
            </a:ln>
            <a:effectLst/>
          </p:spPr>
          <p:txBody>
            <a:bodyPr wrap="none" anchor="ctr"/>
            <a:lstStyle/>
            <a:p>
              <a:endParaRPr lang="en-US" sz="3599" dirty="0">
                <a:latin typeface="Poppins" pitchFamily="2" charset="77"/>
              </a:endParaRPr>
            </a:p>
          </p:txBody>
        </p:sp>
        <p:sp>
          <p:nvSpPr>
            <p:cNvPr id="380" name="Freeform 167">
              <a:extLst>
                <a:ext uri="{FF2B5EF4-FFF2-40B4-BE49-F238E27FC236}">
                  <a16:creationId xmlns:a16="http://schemas.microsoft.com/office/drawing/2014/main" id="{891071D7-5506-EE6D-1333-A71BF559BB5A}"/>
                </a:ext>
              </a:extLst>
            </p:cNvPr>
            <p:cNvSpPr>
              <a:spLocks noChangeArrowheads="1"/>
            </p:cNvSpPr>
            <p:nvPr/>
          </p:nvSpPr>
          <p:spPr bwMode="auto">
            <a:xfrm>
              <a:off x="8909476" y="11730333"/>
              <a:ext cx="1312835" cy="258171"/>
            </a:xfrm>
            <a:custGeom>
              <a:avLst/>
              <a:gdLst>
                <a:gd name="T0" fmla="*/ 1051 w 1052"/>
                <a:gd name="T1" fmla="*/ 103 h 208"/>
                <a:gd name="T2" fmla="*/ 1051 w 1052"/>
                <a:gd name="T3" fmla="*/ 103 h 208"/>
                <a:gd name="T4" fmla="*/ 525 w 1052"/>
                <a:gd name="T5" fmla="*/ 207 h 208"/>
                <a:gd name="T6" fmla="*/ 525 w 1052"/>
                <a:gd name="T7" fmla="*/ 207 h 208"/>
                <a:gd name="T8" fmla="*/ 0 w 1052"/>
                <a:gd name="T9" fmla="*/ 103 h 208"/>
                <a:gd name="T10" fmla="*/ 0 w 1052"/>
                <a:gd name="T11" fmla="*/ 103 h 208"/>
                <a:gd name="T12" fmla="*/ 525 w 1052"/>
                <a:gd name="T13" fmla="*/ 0 h 208"/>
                <a:gd name="T14" fmla="*/ 525 w 1052"/>
                <a:gd name="T15" fmla="*/ 0 h 208"/>
                <a:gd name="T16" fmla="*/ 1051 w 1052"/>
                <a:gd name="T17" fmla="*/ 103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2" h="208">
                  <a:moveTo>
                    <a:pt x="1051" y="103"/>
                  </a:moveTo>
                  <a:lnTo>
                    <a:pt x="1051" y="103"/>
                  </a:lnTo>
                  <a:cubicBezTo>
                    <a:pt x="1051" y="161"/>
                    <a:pt x="815" y="207"/>
                    <a:pt x="525" y="207"/>
                  </a:cubicBezTo>
                  <a:lnTo>
                    <a:pt x="525" y="207"/>
                  </a:lnTo>
                  <a:cubicBezTo>
                    <a:pt x="235" y="207"/>
                    <a:pt x="0" y="161"/>
                    <a:pt x="0" y="103"/>
                  </a:cubicBezTo>
                  <a:lnTo>
                    <a:pt x="0" y="103"/>
                  </a:lnTo>
                  <a:cubicBezTo>
                    <a:pt x="0" y="47"/>
                    <a:pt x="235" y="0"/>
                    <a:pt x="525" y="0"/>
                  </a:cubicBezTo>
                  <a:lnTo>
                    <a:pt x="525" y="0"/>
                  </a:lnTo>
                  <a:cubicBezTo>
                    <a:pt x="815" y="0"/>
                    <a:pt x="1051" y="47"/>
                    <a:pt x="1051" y="103"/>
                  </a:cubicBezTo>
                </a:path>
              </a:pathLst>
            </a:custGeom>
            <a:solidFill>
              <a:srgbClr val="000000">
                <a:alpha val="20000"/>
              </a:srgbClr>
            </a:solidFill>
            <a:ln>
              <a:noFill/>
            </a:ln>
            <a:effectLst/>
          </p:spPr>
          <p:txBody>
            <a:bodyPr wrap="none" anchor="ctr"/>
            <a:lstStyle/>
            <a:p>
              <a:endParaRPr lang="en-US" sz="3599" dirty="0">
                <a:latin typeface="Poppins" pitchFamily="2" charset="77"/>
              </a:endParaRPr>
            </a:p>
          </p:txBody>
        </p:sp>
        <p:sp>
          <p:nvSpPr>
            <p:cNvPr id="381" name="Freeform 168">
              <a:extLst>
                <a:ext uri="{FF2B5EF4-FFF2-40B4-BE49-F238E27FC236}">
                  <a16:creationId xmlns:a16="http://schemas.microsoft.com/office/drawing/2014/main" id="{5A3E8764-BA9D-F2C9-B340-565D25CB164D}"/>
                </a:ext>
              </a:extLst>
            </p:cNvPr>
            <p:cNvSpPr>
              <a:spLocks noChangeArrowheads="1"/>
            </p:cNvSpPr>
            <p:nvPr/>
          </p:nvSpPr>
          <p:spPr bwMode="auto">
            <a:xfrm>
              <a:off x="9079757" y="9862697"/>
              <a:ext cx="285639" cy="697614"/>
            </a:xfrm>
            <a:custGeom>
              <a:avLst/>
              <a:gdLst>
                <a:gd name="T0" fmla="*/ 195 w 229"/>
                <a:gd name="T1" fmla="*/ 559 h 560"/>
                <a:gd name="T2" fmla="*/ 195 w 229"/>
                <a:gd name="T3" fmla="*/ 559 h 560"/>
                <a:gd name="T4" fmla="*/ 123 w 229"/>
                <a:gd name="T5" fmla="*/ 0 h 560"/>
                <a:gd name="T6" fmla="*/ 190 w 229"/>
                <a:gd name="T7" fmla="*/ 28 h 560"/>
                <a:gd name="T8" fmla="*/ 190 w 229"/>
                <a:gd name="T9" fmla="*/ 28 h 560"/>
                <a:gd name="T10" fmla="*/ 228 w 229"/>
                <a:gd name="T11" fmla="*/ 541 h 560"/>
                <a:gd name="T12" fmla="*/ 195 w 229"/>
                <a:gd name="T13" fmla="*/ 559 h 560"/>
              </a:gdLst>
              <a:ahLst/>
              <a:cxnLst>
                <a:cxn ang="0">
                  <a:pos x="T0" y="T1"/>
                </a:cxn>
                <a:cxn ang="0">
                  <a:pos x="T2" y="T3"/>
                </a:cxn>
                <a:cxn ang="0">
                  <a:pos x="T4" y="T5"/>
                </a:cxn>
                <a:cxn ang="0">
                  <a:pos x="T6" y="T7"/>
                </a:cxn>
                <a:cxn ang="0">
                  <a:pos x="T8" y="T9"/>
                </a:cxn>
                <a:cxn ang="0">
                  <a:pos x="T10" y="T11"/>
                </a:cxn>
                <a:cxn ang="0">
                  <a:pos x="T12" y="T13"/>
                </a:cxn>
              </a:cxnLst>
              <a:rect l="0" t="0" r="r" b="b"/>
              <a:pathLst>
                <a:path w="229" h="560">
                  <a:moveTo>
                    <a:pt x="195" y="559"/>
                  </a:moveTo>
                  <a:lnTo>
                    <a:pt x="195" y="559"/>
                  </a:lnTo>
                  <a:cubicBezTo>
                    <a:pt x="188" y="546"/>
                    <a:pt x="0" y="256"/>
                    <a:pt x="123" y="0"/>
                  </a:cubicBezTo>
                  <a:lnTo>
                    <a:pt x="190" y="28"/>
                  </a:lnTo>
                  <a:lnTo>
                    <a:pt x="190" y="28"/>
                  </a:lnTo>
                  <a:cubicBezTo>
                    <a:pt x="76" y="267"/>
                    <a:pt x="226" y="538"/>
                    <a:pt x="228" y="541"/>
                  </a:cubicBezTo>
                  <a:lnTo>
                    <a:pt x="195" y="559"/>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82" name="Freeform 169">
              <a:extLst>
                <a:ext uri="{FF2B5EF4-FFF2-40B4-BE49-F238E27FC236}">
                  <a16:creationId xmlns:a16="http://schemas.microsoft.com/office/drawing/2014/main" id="{54FE29DB-690B-4F48-7829-D20E42AF287A}"/>
                </a:ext>
              </a:extLst>
            </p:cNvPr>
            <p:cNvSpPr>
              <a:spLocks noChangeArrowheads="1"/>
            </p:cNvSpPr>
            <p:nvPr/>
          </p:nvSpPr>
          <p:spPr bwMode="auto">
            <a:xfrm>
              <a:off x="8206367" y="10274674"/>
              <a:ext cx="2334543" cy="1713829"/>
            </a:xfrm>
            <a:custGeom>
              <a:avLst/>
              <a:gdLst>
                <a:gd name="T0" fmla="*/ 1235 w 1874"/>
                <a:gd name="T1" fmla="*/ 31 h 1375"/>
                <a:gd name="T2" fmla="*/ 1235 w 1874"/>
                <a:gd name="T3" fmla="*/ 31 h 1375"/>
                <a:gd name="T4" fmla="*/ 895 w 1874"/>
                <a:gd name="T5" fmla="*/ 219 h 1375"/>
                <a:gd name="T6" fmla="*/ 895 w 1874"/>
                <a:gd name="T7" fmla="*/ 219 h 1375"/>
                <a:gd name="T8" fmla="*/ 522 w 1874"/>
                <a:gd name="T9" fmla="*/ 108 h 1375"/>
                <a:gd name="T10" fmla="*/ 522 w 1874"/>
                <a:gd name="T11" fmla="*/ 108 h 1375"/>
                <a:gd name="T12" fmla="*/ 33 w 1874"/>
                <a:gd name="T13" fmla="*/ 713 h 1375"/>
                <a:gd name="T14" fmla="*/ 33 w 1874"/>
                <a:gd name="T15" fmla="*/ 713 h 1375"/>
                <a:gd name="T16" fmla="*/ 785 w 1874"/>
                <a:gd name="T17" fmla="*/ 1341 h 1375"/>
                <a:gd name="T18" fmla="*/ 785 w 1874"/>
                <a:gd name="T19" fmla="*/ 1341 h 1375"/>
                <a:gd name="T20" fmla="*/ 1006 w 1874"/>
                <a:gd name="T21" fmla="*/ 1268 h 1375"/>
                <a:gd name="T22" fmla="*/ 1006 w 1874"/>
                <a:gd name="T23" fmla="*/ 1268 h 1375"/>
                <a:gd name="T24" fmla="*/ 1239 w 1874"/>
                <a:gd name="T25" fmla="*/ 1293 h 1375"/>
                <a:gd name="T26" fmla="*/ 1239 w 1874"/>
                <a:gd name="T27" fmla="*/ 1293 h 1375"/>
                <a:gd name="T28" fmla="*/ 1841 w 1874"/>
                <a:gd name="T29" fmla="*/ 521 h 1375"/>
                <a:gd name="T30" fmla="*/ 1841 w 1874"/>
                <a:gd name="T31" fmla="*/ 521 h 1375"/>
                <a:gd name="T32" fmla="*/ 1235 w 1874"/>
                <a:gd name="T33" fmla="*/ 31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74" h="1375">
                  <a:moveTo>
                    <a:pt x="1235" y="31"/>
                  </a:moveTo>
                  <a:lnTo>
                    <a:pt x="1235" y="31"/>
                  </a:lnTo>
                  <a:cubicBezTo>
                    <a:pt x="1118" y="44"/>
                    <a:pt x="997" y="117"/>
                    <a:pt x="895" y="219"/>
                  </a:cubicBezTo>
                  <a:lnTo>
                    <a:pt x="895" y="219"/>
                  </a:lnTo>
                  <a:cubicBezTo>
                    <a:pt x="772" y="141"/>
                    <a:pt x="638" y="96"/>
                    <a:pt x="522" y="108"/>
                  </a:cubicBezTo>
                  <a:lnTo>
                    <a:pt x="522" y="108"/>
                  </a:lnTo>
                  <a:cubicBezTo>
                    <a:pt x="219" y="140"/>
                    <a:pt x="0" y="411"/>
                    <a:pt x="33" y="713"/>
                  </a:cubicBezTo>
                  <a:lnTo>
                    <a:pt x="33" y="713"/>
                  </a:lnTo>
                  <a:cubicBezTo>
                    <a:pt x="65" y="1016"/>
                    <a:pt x="483" y="1374"/>
                    <a:pt x="785" y="1341"/>
                  </a:cubicBezTo>
                  <a:lnTo>
                    <a:pt x="785" y="1341"/>
                  </a:lnTo>
                  <a:cubicBezTo>
                    <a:pt x="866" y="1333"/>
                    <a:pt x="941" y="1307"/>
                    <a:pt x="1006" y="1268"/>
                  </a:cubicBezTo>
                  <a:lnTo>
                    <a:pt x="1006" y="1268"/>
                  </a:lnTo>
                  <a:cubicBezTo>
                    <a:pt x="1079" y="1293"/>
                    <a:pt x="1158" y="1302"/>
                    <a:pt x="1239" y="1293"/>
                  </a:cubicBezTo>
                  <a:lnTo>
                    <a:pt x="1239" y="1293"/>
                  </a:lnTo>
                  <a:cubicBezTo>
                    <a:pt x="1541" y="1261"/>
                    <a:pt x="1873" y="823"/>
                    <a:pt x="1841" y="521"/>
                  </a:cubicBezTo>
                  <a:lnTo>
                    <a:pt x="1841" y="521"/>
                  </a:lnTo>
                  <a:cubicBezTo>
                    <a:pt x="1809" y="218"/>
                    <a:pt x="1537" y="0"/>
                    <a:pt x="1235" y="31"/>
                  </a:cubicBezTo>
                </a:path>
              </a:pathLst>
            </a:custGeom>
            <a:solidFill>
              <a:srgbClr val="FF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83" name="Freeform 170">
              <a:extLst>
                <a:ext uri="{FF2B5EF4-FFF2-40B4-BE49-F238E27FC236}">
                  <a16:creationId xmlns:a16="http://schemas.microsoft.com/office/drawing/2014/main" id="{94753D4C-D9BA-EFA4-460B-92911B2480C8}"/>
                </a:ext>
              </a:extLst>
            </p:cNvPr>
            <p:cNvSpPr>
              <a:spLocks noChangeArrowheads="1"/>
            </p:cNvSpPr>
            <p:nvPr/>
          </p:nvSpPr>
          <p:spPr bwMode="auto">
            <a:xfrm>
              <a:off x="9343426" y="9851714"/>
              <a:ext cx="477896" cy="642684"/>
            </a:xfrm>
            <a:custGeom>
              <a:avLst/>
              <a:gdLst>
                <a:gd name="T0" fmla="*/ 318 w 384"/>
                <a:gd name="T1" fmla="*/ 316 h 516"/>
                <a:gd name="T2" fmla="*/ 318 w 384"/>
                <a:gd name="T3" fmla="*/ 316 h 516"/>
                <a:gd name="T4" fmla="*/ 67 w 384"/>
                <a:gd name="T5" fmla="*/ 515 h 516"/>
                <a:gd name="T6" fmla="*/ 67 w 384"/>
                <a:gd name="T7" fmla="*/ 515 h 516"/>
                <a:gd name="T8" fmla="*/ 65 w 384"/>
                <a:gd name="T9" fmla="*/ 189 h 516"/>
                <a:gd name="T10" fmla="*/ 65 w 384"/>
                <a:gd name="T11" fmla="*/ 189 h 516"/>
                <a:gd name="T12" fmla="*/ 321 w 384"/>
                <a:gd name="T13" fmla="*/ 29 h 516"/>
                <a:gd name="T14" fmla="*/ 321 w 384"/>
                <a:gd name="T15" fmla="*/ 29 h 516"/>
                <a:gd name="T16" fmla="*/ 318 w 384"/>
                <a:gd name="T17" fmla="*/ 3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516">
                  <a:moveTo>
                    <a:pt x="318" y="316"/>
                  </a:moveTo>
                  <a:lnTo>
                    <a:pt x="318" y="316"/>
                  </a:lnTo>
                  <a:cubicBezTo>
                    <a:pt x="252" y="442"/>
                    <a:pt x="195" y="472"/>
                    <a:pt x="67" y="515"/>
                  </a:cubicBezTo>
                  <a:lnTo>
                    <a:pt x="67" y="515"/>
                  </a:lnTo>
                  <a:cubicBezTo>
                    <a:pt x="67" y="515"/>
                    <a:pt x="0" y="315"/>
                    <a:pt x="65" y="189"/>
                  </a:cubicBezTo>
                  <a:lnTo>
                    <a:pt x="65" y="189"/>
                  </a:lnTo>
                  <a:cubicBezTo>
                    <a:pt x="131" y="63"/>
                    <a:pt x="265" y="0"/>
                    <a:pt x="321" y="29"/>
                  </a:cubicBezTo>
                  <a:lnTo>
                    <a:pt x="321" y="29"/>
                  </a:lnTo>
                  <a:cubicBezTo>
                    <a:pt x="377" y="58"/>
                    <a:pt x="383" y="191"/>
                    <a:pt x="318" y="316"/>
                  </a:cubicBezTo>
                </a:path>
              </a:pathLst>
            </a:custGeom>
            <a:solidFill>
              <a:srgbClr val="5586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84" name="Freeform 171">
              <a:extLst>
                <a:ext uri="{FF2B5EF4-FFF2-40B4-BE49-F238E27FC236}">
                  <a16:creationId xmlns:a16="http://schemas.microsoft.com/office/drawing/2014/main" id="{DD4723E0-8C56-10FD-5396-14EAFCABD688}"/>
                </a:ext>
              </a:extLst>
            </p:cNvPr>
            <p:cNvSpPr>
              <a:spLocks noChangeArrowheads="1"/>
            </p:cNvSpPr>
            <p:nvPr/>
          </p:nvSpPr>
          <p:spPr bwMode="auto">
            <a:xfrm>
              <a:off x="9447793" y="9956079"/>
              <a:ext cx="307611" cy="472402"/>
            </a:xfrm>
            <a:custGeom>
              <a:avLst/>
              <a:gdLst>
                <a:gd name="T0" fmla="*/ 152 w 245"/>
                <a:gd name="T1" fmla="*/ 83 h 381"/>
                <a:gd name="T2" fmla="*/ 197 w 245"/>
                <a:gd name="T3" fmla="*/ 10 h 381"/>
                <a:gd name="T4" fmla="*/ 195 w 245"/>
                <a:gd name="T5" fmla="*/ 2 h 381"/>
                <a:gd name="T6" fmla="*/ 187 w 245"/>
                <a:gd name="T7" fmla="*/ 3 h 381"/>
                <a:gd name="T8" fmla="*/ 131 w 245"/>
                <a:gd name="T9" fmla="*/ 97 h 381"/>
                <a:gd name="T10" fmla="*/ 120 w 245"/>
                <a:gd name="T11" fmla="*/ 95 h 381"/>
                <a:gd name="T12" fmla="*/ 121 w 245"/>
                <a:gd name="T13" fmla="*/ 36 h 381"/>
                <a:gd name="T14" fmla="*/ 116 w 245"/>
                <a:gd name="T15" fmla="*/ 29 h 381"/>
                <a:gd name="T16" fmla="*/ 115 w 245"/>
                <a:gd name="T17" fmla="*/ 29 h 381"/>
                <a:gd name="T18" fmla="*/ 109 w 245"/>
                <a:gd name="T19" fmla="*/ 35 h 381"/>
                <a:gd name="T20" fmla="*/ 112 w 245"/>
                <a:gd name="T21" fmla="*/ 129 h 381"/>
                <a:gd name="T22" fmla="*/ 112 w 245"/>
                <a:gd name="T23" fmla="*/ 133 h 381"/>
                <a:gd name="T24" fmla="*/ 74 w 245"/>
                <a:gd name="T25" fmla="*/ 208 h 381"/>
                <a:gd name="T26" fmla="*/ 64 w 245"/>
                <a:gd name="T27" fmla="*/ 208 h 381"/>
                <a:gd name="T28" fmla="*/ 53 w 245"/>
                <a:gd name="T29" fmla="*/ 127 h 381"/>
                <a:gd name="T30" fmla="*/ 48 w 245"/>
                <a:gd name="T31" fmla="*/ 120 h 381"/>
                <a:gd name="T32" fmla="*/ 41 w 245"/>
                <a:gd name="T33" fmla="*/ 126 h 381"/>
                <a:gd name="T34" fmla="*/ 62 w 245"/>
                <a:gd name="T35" fmla="*/ 229 h 381"/>
                <a:gd name="T36" fmla="*/ 62 w 245"/>
                <a:gd name="T37" fmla="*/ 235 h 381"/>
                <a:gd name="T38" fmla="*/ 35 w 245"/>
                <a:gd name="T39" fmla="*/ 295 h 381"/>
                <a:gd name="T40" fmla="*/ 24 w 245"/>
                <a:gd name="T41" fmla="*/ 295 h 381"/>
                <a:gd name="T42" fmla="*/ 20 w 245"/>
                <a:gd name="T43" fmla="*/ 248 h 381"/>
                <a:gd name="T44" fmla="*/ 8 w 245"/>
                <a:gd name="T45" fmla="*/ 245 h 381"/>
                <a:gd name="T46" fmla="*/ 23 w 245"/>
                <a:gd name="T47" fmla="*/ 317 h 381"/>
                <a:gd name="T48" fmla="*/ 24 w 245"/>
                <a:gd name="T49" fmla="*/ 323 h 381"/>
                <a:gd name="T50" fmla="*/ 4 w 245"/>
                <a:gd name="T51" fmla="*/ 371 h 381"/>
                <a:gd name="T52" fmla="*/ 8 w 245"/>
                <a:gd name="T53" fmla="*/ 379 h 381"/>
                <a:gd name="T54" fmla="*/ 8 w 245"/>
                <a:gd name="T55" fmla="*/ 379 h 381"/>
                <a:gd name="T56" fmla="*/ 15 w 245"/>
                <a:gd name="T57" fmla="*/ 376 h 381"/>
                <a:gd name="T58" fmla="*/ 36 w 245"/>
                <a:gd name="T59" fmla="*/ 324 h 381"/>
                <a:gd name="T60" fmla="*/ 37 w 245"/>
                <a:gd name="T61" fmla="*/ 322 h 381"/>
                <a:gd name="T62" fmla="*/ 133 w 245"/>
                <a:gd name="T63" fmla="*/ 285 h 381"/>
                <a:gd name="T64" fmla="*/ 140 w 245"/>
                <a:gd name="T65" fmla="*/ 283 h 381"/>
                <a:gd name="T66" fmla="*/ 137 w 245"/>
                <a:gd name="T67" fmla="*/ 275 h 381"/>
                <a:gd name="T68" fmla="*/ 62 w 245"/>
                <a:gd name="T69" fmla="*/ 291 h 381"/>
                <a:gd name="T70" fmla="*/ 53 w 245"/>
                <a:gd name="T71" fmla="*/ 283 h 381"/>
                <a:gd name="T72" fmla="*/ 76 w 245"/>
                <a:gd name="T73" fmla="*/ 232 h 381"/>
                <a:gd name="T74" fmla="*/ 79 w 245"/>
                <a:gd name="T75" fmla="*/ 229 h 381"/>
                <a:gd name="T76" fmla="*/ 196 w 245"/>
                <a:gd name="T77" fmla="*/ 204 h 381"/>
                <a:gd name="T78" fmla="*/ 204 w 245"/>
                <a:gd name="T79" fmla="*/ 202 h 381"/>
                <a:gd name="T80" fmla="*/ 202 w 245"/>
                <a:gd name="T81" fmla="*/ 194 h 381"/>
                <a:gd name="T82" fmla="*/ 102 w 245"/>
                <a:gd name="T83" fmla="*/ 202 h 381"/>
                <a:gd name="T84" fmla="*/ 94 w 245"/>
                <a:gd name="T85" fmla="*/ 195 h 381"/>
                <a:gd name="T86" fmla="*/ 124 w 245"/>
                <a:gd name="T87" fmla="*/ 135 h 381"/>
                <a:gd name="T88" fmla="*/ 125 w 245"/>
                <a:gd name="T89" fmla="*/ 135 h 381"/>
                <a:gd name="T90" fmla="*/ 237 w 245"/>
                <a:gd name="T91" fmla="*/ 89 h 381"/>
                <a:gd name="T92" fmla="*/ 243 w 245"/>
                <a:gd name="T93" fmla="*/ 85 h 381"/>
                <a:gd name="T94" fmla="*/ 243 w 245"/>
                <a:gd name="T95" fmla="*/ 85 h 381"/>
                <a:gd name="T96" fmla="*/ 239 w 245"/>
                <a:gd name="T97" fmla="*/ 78 h 381"/>
                <a:gd name="T98" fmla="*/ 160 w 245"/>
                <a:gd name="T99" fmla="*/ 9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381">
                  <a:moveTo>
                    <a:pt x="152" y="83"/>
                  </a:moveTo>
                  <a:lnTo>
                    <a:pt x="152" y="83"/>
                  </a:lnTo>
                  <a:cubicBezTo>
                    <a:pt x="174" y="44"/>
                    <a:pt x="190" y="20"/>
                    <a:pt x="197" y="10"/>
                  </a:cubicBezTo>
                  <a:lnTo>
                    <a:pt x="197" y="10"/>
                  </a:lnTo>
                  <a:cubicBezTo>
                    <a:pt x="199" y="7"/>
                    <a:pt x="198" y="4"/>
                    <a:pt x="195" y="2"/>
                  </a:cubicBezTo>
                  <a:lnTo>
                    <a:pt x="195" y="2"/>
                  </a:lnTo>
                  <a:lnTo>
                    <a:pt x="195" y="2"/>
                  </a:lnTo>
                  <a:cubicBezTo>
                    <a:pt x="193" y="0"/>
                    <a:pt x="189" y="1"/>
                    <a:pt x="187" y="3"/>
                  </a:cubicBezTo>
                  <a:lnTo>
                    <a:pt x="187" y="3"/>
                  </a:lnTo>
                  <a:cubicBezTo>
                    <a:pt x="179" y="15"/>
                    <a:pt x="159" y="46"/>
                    <a:pt x="131" y="97"/>
                  </a:cubicBezTo>
                  <a:lnTo>
                    <a:pt x="131" y="97"/>
                  </a:lnTo>
                  <a:cubicBezTo>
                    <a:pt x="128" y="102"/>
                    <a:pt x="120" y="100"/>
                    <a:pt x="120" y="95"/>
                  </a:cubicBezTo>
                  <a:lnTo>
                    <a:pt x="120" y="95"/>
                  </a:lnTo>
                  <a:cubicBezTo>
                    <a:pt x="118" y="68"/>
                    <a:pt x="120" y="46"/>
                    <a:pt x="121" y="36"/>
                  </a:cubicBezTo>
                  <a:lnTo>
                    <a:pt x="121" y="36"/>
                  </a:lnTo>
                  <a:cubicBezTo>
                    <a:pt x="121" y="33"/>
                    <a:pt x="119" y="30"/>
                    <a:pt x="116" y="29"/>
                  </a:cubicBezTo>
                  <a:lnTo>
                    <a:pt x="115" y="29"/>
                  </a:lnTo>
                  <a:lnTo>
                    <a:pt x="115" y="29"/>
                  </a:lnTo>
                  <a:cubicBezTo>
                    <a:pt x="112" y="29"/>
                    <a:pt x="109" y="31"/>
                    <a:pt x="109" y="35"/>
                  </a:cubicBezTo>
                  <a:lnTo>
                    <a:pt x="109" y="35"/>
                  </a:lnTo>
                  <a:cubicBezTo>
                    <a:pt x="107" y="49"/>
                    <a:pt x="105" y="86"/>
                    <a:pt x="112" y="129"/>
                  </a:cubicBezTo>
                  <a:lnTo>
                    <a:pt x="112" y="129"/>
                  </a:lnTo>
                  <a:cubicBezTo>
                    <a:pt x="113" y="130"/>
                    <a:pt x="112" y="132"/>
                    <a:pt x="112" y="133"/>
                  </a:cubicBezTo>
                  <a:lnTo>
                    <a:pt x="112" y="133"/>
                  </a:lnTo>
                  <a:cubicBezTo>
                    <a:pt x="100" y="155"/>
                    <a:pt x="88" y="180"/>
                    <a:pt x="74" y="208"/>
                  </a:cubicBezTo>
                  <a:lnTo>
                    <a:pt x="74" y="208"/>
                  </a:lnTo>
                  <a:cubicBezTo>
                    <a:pt x="73" y="213"/>
                    <a:pt x="66" y="212"/>
                    <a:pt x="64" y="208"/>
                  </a:cubicBezTo>
                  <a:lnTo>
                    <a:pt x="64" y="208"/>
                  </a:lnTo>
                  <a:cubicBezTo>
                    <a:pt x="51" y="176"/>
                    <a:pt x="52" y="140"/>
                    <a:pt x="53" y="127"/>
                  </a:cubicBezTo>
                  <a:lnTo>
                    <a:pt x="53" y="127"/>
                  </a:lnTo>
                  <a:cubicBezTo>
                    <a:pt x="54" y="124"/>
                    <a:pt x="51" y="121"/>
                    <a:pt x="48" y="121"/>
                  </a:cubicBezTo>
                  <a:lnTo>
                    <a:pt x="48" y="120"/>
                  </a:lnTo>
                  <a:lnTo>
                    <a:pt x="48" y="120"/>
                  </a:lnTo>
                  <a:cubicBezTo>
                    <a:pt x="44" y="120"/>
                    <a:pt x="41" y="123"/>
                    <a:pt x="41" y="126"/>
                  </a:cubicBezTo>
                  <a:lnTo>
                    <a:pt x="41" y="126"/>
                  </a:lnTo>
                  <a:cubicBezTo>
                    <a:pt x="40" y="143"/>
                    <a:pt x="38" y="191"/>
                    <a:pt x="62" y="229"/>
                  </a:cubicBezTo>
                  <a:lnTo>
                    <a:pt x="62" y="229"/>
                  </a:lnTo>
                  <a:cubicBezTo>
                    <a:pt x="63" y="231"/>
                    <a:pt x="63" y="233"/>
                    <a:pt x="62" y="235"/>
                  </a:cubicBezTo>
                  <a:lnTo>
                    <a:pt x="62" y="235"/>
                  </a:lnTo>
                  <a:cubicBezTo>
                    <a:pt x="53" y="254"/>
                    <a:pt x="44" y="274"/>
                    <a:pt x="35" y="295"/>
                  </a:cubicBezTo>
                  <a:lnTo>
                    <a:pt x="35" y="295"/>
                  </a:lnTo>
                  <a:cubicBezTo>
                    <a:pt x="33" y="300"/>
                    <a:pt x="27" y="300"/>
                    <a:pt x="24" y="295"/>
                  </a:cubicBezTo>
                  <a:lnTo>
                    <a:pt x="24" y="295"/>
                  </a:lnTo>
                  <a:cubicBezTo>
                    <a:pt x="15" y="270"/>
                    <a:pt x="20" y="248"/>
                    <a:pt x="20" y="248"/>
                  </a:cubicBezTo>
                  <a:lnTo>
                    <a:pt x="14" y="246"/>
                  </a:lnTo>
                  <a:lnTo>
                    <a:pt x="8" y="245"/>
                  </a:lnTo>
                  <a:lnTo>
                    <a:pt x="8" y="245"/>
                  </a:lnTo>
                  <a:cubicBezTo>
                    <a:pt x="8" y="247"/>
                    <a:pt x="0" y="282"/>
                    <a:pt x="23" y="317"/>
                  </a:cubicBezTo>
                  <a:lnTo>
                    <a:pt x="23" y="317"/>
                  </a:lnTo>
                  <a:cubicBezTo>
                    <a:pt x="24" y="319"/>
                    <a:pt x="24" y="321"/>
                    <a:pt x="24" y="323"/>
                  </a:cubicBezTo>
                  <a:lnTo>
                    <a:pt x="24" y="323"/>
                  </a:lnTo>
                  <a:cubicBezTo>
                    <a:pt x="17" y="339"/>
                    <a:pt x="11" y="355"/>
                    <a:pt x="4" y="371"/>
                  </a:cubicBezTo>
                  <a:lnTo>
                    <a:pt x="4" y="371"/>
                  </a:lnTo>
                  <a:cubicBezTo>
                    <a:pt x="3" y="374"/>
                    <a:pt x="5" y="378"/>
                    <a:pt x="8" y="379"/>
                  </a:cubicBezTo>
                  <a:lnTo>
                    <a:pt x="8" y="379"/>
                  </a:lnTo>
                  <a:lnTo>
                    <a:pt x="8" y="379"/>
                  </a:lnTo>
                  <a:cubicBezTo>
                    <a:pt x="10" y="380"/>
                    <a:pt x="14" y="379"/>
                    <a:pt x="15" y="376"/>
                  </a:cubicBezTo>
                  <a:lnTo>
                    <a:pt x="15" y="376"/>
                  </a:lnTo>
                  <a:cubicBezTo>
                    <a:pt x="22" y="358"/>
                    <a:pt x="29" y="341"/>
                    <a:pt x="36" y="324"/>
                  </a:cubicBezTo>
                  <a:lnTo>
                    <a:pt x="36" y="324"/>
                  </a:lnTo>
                  <a:cubicBezTo>
                    <a:pt x="36" y="323"/>
                    <a:pt x="37" y="322"/>
                    <a:pt x="37" y="322"/>
                  </a:cubicBezTo>
                  <a:lnTo>
                    <a:pt x="37" y="322"/>
                  </a:lnTo>
                  <a:cubicBezTo>
                    <a:pt x="57" y="306"/>
                    <a:pt x="105" y="273"/>
                    <a:pt x="133" y="285"/>
                  </a:cubicBezTo>
                  <a:lnTo>
                    <a:pt x="133" y="285"/>
                  </a:lnTo>
                  <a:cubicBezTo>
                    <a:pt x="136" y="286"/>
                    <a:pt x="138" y="286"/>
                    <a:pt x="140" y="283"/>
                  </a:cubicBezTo>
                  <a:lnTo>
                    <a:pt x="140" y="283"/>
                  </a:lnTo>
                  <a:lnTo>
                    <a:pt x="140" y="283"/>
                  </a:lnTo>
                  <a:cubicBezTo>
                    <a:pt x="142" y="280"/>
                    <a:pt x="141" y="276"/>
                    <a:pt x="137" y="275"/>
                  </a:cubicBezTo>
                  <a:lnTo>
                    <a:pt x="137" y="275"/>
                  </a:lnTo>
                  <a:cubicBezTo>
                    <a:pt x="115" y="264"/>
                    <a:pt x="85" y="277"/>
                    <a:pt x="62" y="291"/>
                  </a:cubicBezTo>
                  <a:lnTo>
                    <a:pt x="62" y="291"/>
                  </a:lnTo>
                  <a:cubicBezTo>
                    <a:pt x="57" y="293"/>
                    <a:pt x="51" y="289"/>
                    <a:pt x="53" y="283"/>
                  </a:cubicBezTo>
                  <a:lnTo>
                    <a:pt x="53" y="283"/>
                  </a:lnTo>
                  <a:cubicBezTo>
                    <a:pt x="61" y="265"/>
                    <a:pt x="69" y="248"/>
                    <a:pt x="76" y="232"/>
                  </a:cubicBezTo>
                  <a:lnTo>
                    <a:pt x="76" y="232"/>
                  </a:lnTo>
                  <a:cubicBezTo>
                    <a:pt x="77" y="230"/>
                    <a:pt x="78" y="230"/>
                    <a:pt x="79" y="229"/>
                  </a:cubicBezTo>
                  <a:lnTo>
                    <a:pt x="79" y="229"/>
                  </a:lnTo>
                  <a:cubicBezTo>
                    <a:pt x="99" y="217"/>
                    <a:pt x="159" y="182"/>
                    <a:pt x="196" y="204"/>
                  </a:cubicBezTo>
                  <a:lnTo>
                    <a:pt x="196" y="204"/>
                  </a:lnTo>
                  <a:cubicBezTo>
                    <a:pt x="199" y="206"/>
                    <a:pt x="202" y="205"/>
                    <a:pt x="204" y="202"/>
                  </a:cubicBezTo>
                  <a:lnTo>
                    <a:pt x="204" y="202"/>
                  </a:lnTo>
                  <a:cubicBezTo>
                    <a:pt x="206" y="200"/>
                    <a:pt x="205" y="196"/>
                    <a:pt x="202" y="194"/>
                  </a:cubicBezTo>
                  <a:lnTo>
                    <a:pt x="202" y="194"/>
                  </a:lnTo>
                  <a:cubicBezTo>
                    <a:pt x="172" y="176"/>
                    <a:pt x="131" y="188"/>
                    <a:pt x="102" y="202"/>
                  </a:cubicBezTo>
                  <a:lnTo>
                    <a:pt x="102" y="202"/>
                  </a:lnTo>
                  <a:cubicBezTo>
                    <a:pt x="97" y="205"/>
                    <a:pt x="91" y="200"/>
                    <a:pt x="94" y="195"/>
                  </a:cubicBezTo>
                  <a:lnTo>
                    <a:pt x="94" y="195"/>
                  </a:lnTo>
                  <a:cubicBezTo>
                    <a:pt x="104" y="173"/>
                    <a:pt x="114" y="154"/>
                    <a:pt x="124" y="135"/>
                  </a:cubicBezTo>
                  <a:lnTo>
                    <a:pt x="124" y="135"/>
                  </a:lnTo>
                  <a:lnTo>
                    <a:pt x="125" y="135"/>
                  </a:lnTo>
                  <a:lnTo>
                    <a:pt x="125" y="135"/>
                  </a:lnTo>
                  <a:cubicBezTo>
                    <a:pt x="131" y="126"/>
                    <a:pt x="174" y="78"/>
                    <a:pt x="237" y="89"/>
                  </a:cubicBezTo>
                  <a:lnTo>
                    <a:pt x="237" y="89"/>
                  </a:lnTo>
                  <a:cubicBezTo>
                    <a:pt x="240" y="90"/>
                    <a:pt x="243" y="88"/>
                    <a:pt x="243" y="85"/>
                  </a:cubicBezTo>
                  <a:lnTo>
                    <a:pt x="243" y="85"/>
                  </a:lnTo>
                  <a:lnTo>
                    <a:pt x="243" y="85"/>
                  </a:lnTo>
                  <a:cubicBezTo>
                    <a:pt x="244" y="82"/>
                    <a:pt x="242" y="78"/>
                    <a:pt x="239" y="78"/>
                  </a:cubicBezTo>
                  <a:lnTo>
                    <a:pt x="239" y="78"/>
                  </a:lnTo>
                  <a:cubicBezTo>
                    <a:pt x="208" y="72"/>
                    <a:pt x="181" y="80"/>
                    <a:pt x="160" y="91"/>
                  </a:cubicBezTo>
                  <a:lnTo>
                    <a:pt x="160" y="91"/>
                  </a:lnTo>
                  <a:cubicBezTo>
                    <a:pt x="155" y="94"/>
                    <a:pt x="150" y="88"/>
                    <a:pt x="152" y="83"/>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85" name="Freeform 172">
              <a:extLst>
                <a:ext uri="{FF2B5EF4-FFF2-40B4-BE49-F238E27FC236}">
                  <a16:creationId xmlns:a16="http://schemas.microsoft.com/office/drawing/2014/main" id="{97C3CB8C-9B1A-23F1-28CB-3F1A6E3FAC00}"/>
                </a:ext>
              </a:extLst>
            </p:cNvPr>
            <p:cNvSpPr>
              <a:spLocks noChangeArrowheads="1"/>
            </p:cNvSpPr>
            <p:nvPr/>
          </p:nvSpPr>
          <p:spPr bwMode="auto">
            <a:xfrm>
              <a:off x="10678237" y="9824246"/>
              <a:ext cx="2252149" cy="1796228"/>
            </a:xfrm>
            <a:custGeom>
              <a:avLst/>
              <a:gdLst>
                <a:gd name="T0" fmla="*/ 1426 w 1807"/>
                <a:gd name="T1" fmla="*/ 979 h 1444"/>
                <a:gd name="T2" fmla="*/ 1443 w 1807"/>
                <a:gd name="T3" fmla="*/ 566 h 1444"/>
                <a:gd name="T4" fmla="*/ 1780 w 1807"/>
                <a:gd name="T5" fmla="*/ 787 h 1444"/>
                <a:gd name="T6" fmla="*/ 1497 w 1807"/>
                <a:gd name="T7" fmla="*/ 1397 h 1444"/>
                <a:gd name="T8" fmla="*/ 904 w 1807"/>
                <a:gd name="T9" fmla="*/ 1117 h 1444"/>
                <a:gd name="T10" fmla="*/ 1018 w 1807"/>
                <a:gd name="T11" fmla="*/ 1034 h 1444"/>
                <a:gd name="T12" fmla="*/ 1459 w 1807"/>
                <a:gd name="T13" fmla="*/ 1088 h 1444"/>
                <a:gd name="T14" fmla="*/ 256 w 1807"/>
                <a:gd name="T15" fmla="*/ 1345 h 1444"/>
                <a:gd name="T16" fmla="*/ 371 w 1807"/>
                <a:gd name="T17" fmla="*/ 958 h 1444"/>
                <a:gd name="T18" fmla="*/ 871 w 1807"/>
                <a:gd name="T19" fmla="*/ 1116 h 1444"/>
                <a:gd name="T20" fmla="*/ 25 w 1807"/>
                <a:gd name="T21" fmla="*/ 713 h 1444"/>
                <a:gd name="T22" fmla="*/ 380 w 1807"/>
                <a:gd name="T23" fmla="*/ 521 h 1444"/>
                <a:gd name="T24" fmla="*/ 363 w 1807"/>
                <a:gd name="T25" fmla="*/ 934 h 1444"/>
                <a:gd name="T26" fmla="*/ 346 w 1807"/>
                <a:gd name="T27" fmla="*/ 412 h 1444"/>
                <a:gd name="T28" fmla="*/ 377 w 1807"/>
                <a:gd name="T29" fmla="*/ 80 h 1444"/>
                <a:gd name="T30" fmla="*/ 902 w 1807"/>
                <a:gd name="T31" fmla="*/ 383 h 1444"/>
                <a:gd name="T32" fmla="*/ 391 w 1807"/>
                <a:gd name="T33" fmla="*/ 497 h 1444"/>
                <a:gd name="T34" fmla="*/ 1110 w 1807"/>
                <a:gd name="T35" fmla="*/ 559 h 1444"/>
                <a:gd name="T36" fmla="*/ 1421 w 1807"/>
                <a:gd name="T37" fmla="*/ 561 h 1444"/>
                <a:gd name="T38" fmla="*/ 832 w 1807"/>
                <a:gd name="T39" fmla="*/ 466 h 1444"/>
                <a:gd name="T40" fmla="*/ 998 w 1807"/>
                <a:gd name="T41" fmla="*/ 473 h 1444"/>
                <a:gd name="T42" fmla="*/ 832 w 1807"/>
                <a:gd name="T43" fmla="*/ 466 h 1444"/>
                <a:gd name="T44" fmla="*/ 402 w 1807"/>
                <a:gd name="T45" fmla="*/ 517 h 1444"/>
                <a:gd name="T46" fmla="*/ 712 w 1807"/>
                <a:gd name="T47" fmla="*/ 542 h 1444"/>
                <a:gd name="T48" fmla="*/ 384 w 1807"/>
                <a:gd name="T49" fmla="*/ 940 h 1444"/>
                <a:gd name="T50" fmla="*/ 696 w 1807"/>
                <a:gd name="T51" fmla="*/ 940 h 1444"/>
                <a:gd name="T52" fmla="*/ 974 w 1807"/>
                <a:gd name="T53" fmla="*/ 1034 h 1444"/>
                <a:gd name="T54" fmla="*/ 808 w 1807"/>
                <a:gd name="T55" fmla="*/ 1027 h 1444"/>
                <a:gd name="T56" fmla="*/ 1268 w 1807"/>
                <a:gd name="T57" fmla="*/ 782 h 1444"/>
                <a:gd name="T58" fmla="*/ 1032 w 1807"/>
                <a:gd name="T59" fmla="*/ 1013 h 1444"/>
                <a:gd name="T60" fmla="*/ 1268 w 1807"/>
                <a:gd name="T61" fmla="*/ 782 h 1444"/>
                <a:gd name="T62" fmla="*/ 999 w 1807"/>
                <a:gd name="T63" fmla="*/ 1013 h 1444"/>
                <a:gd name="T64" fmla="*/ 785 w 1807"/>
                <a:gd name="T65" fmla="*/ 1004 h 1444"/>
                <a:gd name="T66" fmla="*/ 551 w 1807"/>
                <a:gd name="T67" fmla="*/ 735 h 1444"/>
                <a:gd name="T68" fmla="*/ 807 w 1807"/>
                <a:gd name="T69" fmla="*/ 487 h 1444"/>
                <a:gd name="T70" fmla="*/ 1021 w 1807"/>
                <a:gd name="T71" fmla="*/ 496 h 1444"/>
                <a:gd name="T72" fmla="*/ 1255 w 1807"/>
                <a:gd name="T73" fmla="*/ 765 h 1444"/>
                <a:gd name="T74" fmla="*/ 1549 w 1807"/>
                <a:gd name="T75" fmla="*/ 155 h 1444"/>
                <a:gd name="T76" fmla="*/ 1434 w 1807"/>
                <a:gd name="T77" fmla="*/ 542 h 1444"/>
                <a:gd name="T78" fmla="*/ 936 w 1807"/>
                <a:gd name="T79" fmla="*/ 384 h 1444"/>
                <a:gd name="T80" fmla="*/ 1456 w 1807"/>
                <a:gd name="T81" fmla="*/ 547 h 1444"/>
                <a:gd name="T82" fmla="*/ 1565 w 1807"/>
                <a:gd name="T83" fmla="*/ 141 h 1444"/>
                <a:gd name="T84" fmla="*/ 920 w 1807"/>
                <a:gd name="T85" fmla="*/ 369 h 1444"/>
                <a:gd name="T86" fmla="*/ 327 w 1807"/>
                <a:gd name="T87" fmla="*/ 421 h 1444"/>
                <a:gd name="T88" fmla="*/ 4 w 1807"/>
                <a:gd name="T89" fmla="*/ 712 h 1444"/>
                <a:gd name="T90" fmla="*/ 301 w 1807"/>
                <a:gd name="T91" fmla="*/ 1029 h 1444"/>
                <a:gd name="T92" fmla="*/ 339 w 1807"/>
                <a:gd name="T93" fmla="*/ 1395 h 1444"/>
                <a:gd name="T94" fmla="*/ 887 w 1807"/>
                <a:gd name="T95" fmla="*/ 1131 h 1444"/>
                <a:gd name="T96" fmla="*/ 1511 w 1807"/>
                <a:gd name="T97" fmla="*/ 1413 h 1444"/>
                <a:gd name="T98" fmla="*/ 1802 w 1807"/>
                <a:gd name="T99" fmla="*/ 788 h 1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7" h="1444">
                  <a:moveTo>
                    <a:pt x="1520" y="958"/>
                  </a:moveTo>
                  <a:lnTo>
                    <a:pt x="1520" y="958"/>
                  </a:lnTo>
                  <a:cubicBezTo>
                    <a:pt x="1490" y="966"/>
                    <a:pt x="1459" y="973"/>
                    <a:pt x="1426" y="979"/>
                  </a:cubicBezTo>
                  <a:lnTo>
                    <a:pt x="1426" y="979"/>
                  </a:lnTo>
                  <a:cubicBezTo>
                    <a:pt x="1387" y="911"/>
                    <a:pt x="1338" y="840"/>
                    <a:pt x="1283" y="766"/>
                  </a:cubicBezTo>
                  <a:lnTo>
                    <a:pt x="1283" y="766"/>
                  </a:lnTo>
                  <a:cubicBezTo>
                    <a:pt x="1343" y="698"/>
                    <a:pt x="1397" y="631"/>
                    <a:pt x="1443" y="566"/>
                  </a:cubicBezTo>
                  <a:lnTo>
                    <a:pt x="1443" y="566"/>
                  </a:lnTo>
                  <a:cubicBezTo>
                    <a:pt x="1475" y="575"/>
                    <a:pt x="1506" y="585"/>
                    <a:pt x="1535" y="595"/>
                  </a:cubicBezTo>
                  <a:lnTo>
                    <a:pt x="1535" y="595"/>
                  </a:lnTo>
                  <a:cubicBezTo>
                    <a:pt x="1694" y="651"/>
                    <a:pt x="1784" y="721"/>
                    <a:pt x="1780" y="787"/>
                  </a:cubicBezTo>
                  <a:lnTo>
                    <a:pt x="1780" y="787"/>
                  </a:lnTo>
                  <a:cubicBezTo>
                    <a:pt x="1777" y="854"/>
                    <a:pt x="1683" y="916"/>
                    <a:pt x="1520" y="958"/>
                  </a:cubicBezTo>
                  <a:close/>
                  <a:moveTo>
                    <a:pt x="1459" y="1088"/>
                  </a:moveTo>
                  <a:lnTo>
                    <a:pt x="1459" y="1088"/>
                  </a:lnTo>
                  <a:cubicBezTo>
                    <a:pt x="1532" y="1240"/>
                    <a:pt x="1546" y="1352"/>
                    <a:pt x="1497" y="1397"/>
                  </a:cubicBezTo>
                  <a:lnTo>
                    <a:pt x="1497" y="1397"/>
                  </a:lnTo>
                  <a:cubicBezTo>
                    <a:pt x="1448" y="1443"/>
                    <a:pt x="1337" y="1419"/>
                    <a:pt x="1193" y="1334"/>
                  </a:cubicBezTo>
                  <a:lnTo>
                    <a:pt x="1193" y="1334"/>
                  </a:lnTo>
                  <a:cubicBezTo>
                    <a:pt x="1102" y="1281"/>
                    <a:pt x="1004" y="1206"/>
                    <a:pt x="904" y="1117"/>
                  </a:cubicBezTo>
                  <a:lnTo>
                    <a:pt x="904" y="1117"/>
                  </a:lnTo>
                  <a:cubicBezTo>
                    <a:pt x="938" y="1091"/>
                    <a:pt x="973" y="1063"/>
                    <a:pt x="1007" y="1034"/>
                  </a:cubicBezTo>
                  <a:lnTo>
                    <a:pt x="1007" y="1034"/>
                  </a:lnTo>
                  <a:cubicBezTo>
                    <a:pt x="1011" y="1034"/>
                    <a:pt x="1015" y="1034"/>
                    <a:pt x="1018" y="1034"/>
                  </a:cubicBezTo>
                  <a:lnTo>
                    <a:pt x="1018" y="1034"/>
                  </a:lnTo>
                  <a:cubicBezTo>
                    <a:pt x="1165" y="1034"/>
                    <a:pt x="1299" y="1023"/>
                    <a:pt x="1415" y="1003"/>
                  </a:cubicBezTo>
                  <a:lnTo>
                    <a:pt x="1415" y="1003"/>
                  </a:lnTo>
                  <a:cubicBezTo>
                    <a:pt x="1431" y="1031"/>
                    <a:pt x="1446" y="1060"/>
                    <a:pt x="1459" y="1088"/>
                  </a:cubicBezTo>
                  <a:close/>
                  <a:moveTo>
                    <a:pt x="565" y="1307"/>
                  </a:moveTo>
                  <a:lnTo>
                    <a:pt x="565" y="1307"/>
                  </a:lnTo>
                  <a:cubicBezTo>
                    <a:pt x="413" y="1380"/>
                    <a:pt x="301" y="1394"/>
                    <a:pt x="256" y="1345"/>
                  </a:cubicBezTo>
                  <a:lnTo>
                    <a:pt x="256" y="1345"/>
                  </a:lnTo>
                  <a:cubicBezTo>
                    <a:pt x="211" y="1296"/>
                    <a:pt x="234" y="1184"/>
                    <a:pt x="319" y="1040"/>
                  </a:cubicBezTo>
                  <a:lnTo>
                    <a:pt x="319" y="1040"/>
                  </a:lnTo>
                  <a:cubicBezTo>
                    <a:pt x="335" y="1013"/>
                    <a:pt x="352" y="986"/>
                    <a:pt x="371" y="958"/>
                  </a:cubicBezTo>
                  <a:lnTo>
                    <a:pt x="371" y="958"/>
                  </a:lnTo>
                  <a:cubicBezTo>
                    <a:pt x="488" y="989"/>
                    <a:pt x="625" y="1012"/>
                    <a:pt x="775" y="1024"/>
                  </a:cubicBezTo>
                  <a:lnTo>
                    <a:pt x="775" y="1024"/>
                  </a:lnTo>
                  <a:cubicBezTo>
                    <a:pt x="807" y="1057"/>
                    <a:pt x="840" y="1087"/>
                    <a:pt x="871" y="1116"/>
                  </a:cubicBezTo>
                  <a:lnTo>
                    <a:pt x="871" y="1116"/>
                  </a:lnTo>
                  <a:cubicBezTo>
                    <a:pt x="764" y="1196"/>
                    <a:pt x="661" y="1261"/>
                    <a:pt x="565" y="1307"/>
                  </a:cubicBezTo>
                  <a:close/>
                  <a:moveTo>
                    <a:pt x="270" y="905"/>
                  </a:moveTo>
                  <a:lnTo>
                    <a:pt x="270" y="905"/>
                  </a:lnTo>
                  <a:cubicBezTo>
                    <a:pt x="111" y="849"/>
                    <a:pt x="22" y="779"/>
                    <a:pt x="25" y="713"/>
                  </a:cubicBezTo>
                  <a:lnTo>
                    <a:pt x="25" y="713"/>
                  </a:lnTo>
                  <a:cubicBezTo>
                    <a:pt x="28" y="646"/>
                    <a:pt x="123" y="584"/>
                    <a:pt x="286" y="542"/>
                  </a:cubicBezTo>
                  <a:lnTo>
                    <a:pt x="286" y="542"/>
                  </a:lnTo>
                  <a:cubicBezTo>
                    <a:pt x="316" y="534"/>
                    <a:pt x="347" y="527"/>
                    <a:pt x="380" y="521"/>
                  </a:cubicBezTo>
                  <a:lnTo>
                    <a:pt x="380" y="521"/>
                  </a:lnTo>
                  <a:cubicBezTo>
                    <a:pt x="420" y="590"/>
                    <a:pt x="468" y="662"/>
                    <a:pt x="523" y="734"/>
                  </a:cubicBezTo>
                  <a:lnTo>
                    <a:pt x="523" y="734"/>
                  </a:lnTo>
                  <a:cubicBezTo>
                    <a:pt x="462" y="801"/>
                    <a:pt x="408" y="869"/>
                    <a:pt x="363" y="934"/>
                  </a:cubicBezTo>
                  <a:lnTo>
                    <a:pt x="363" y="934"/>
                  </a:lnTo>
                  <a:cubicBezTo>
                    <a:pt x="330" y="925"/>
                    <a:pt x="299" y="915"/>
                    <a:pt x="270" y="905"/>
                  </a:cubicBezTo>
                  <a:lnTo>
                    <a:pt x="346" y="412"/>
                  </a:lnTo>
                  <a:lnTo>
                    <a:pt x="346" y="412"/>
                  </a:lnTo>
                  <a:cubicBezTo>
                    <a:pt x="273" y="260"/>
                    <a:pt x="259" y="147"/>
                    <a:pt x="308" y="103"/>
                  </a:cubicBezTo>
                  <a:lnTo>
                    <a:pt x="308" y="103"/>
                  </a:lnTo>
                  <a:cubicBezTo>
                    <a:pt x="325" y="87"/>
                    <a:pt x="348" y="80"/>
                    <a:pt x="377" y="80"/>
                  </a:cubicBezTo>
                  <a:lnTo>
                    <a:pt x="377" y="80"/>
                  </a:lnTo>
                  <a:cubicBezTo>
                    <a:pt x="436" y="80"/>
                    <a:pt x="517" y="109"/>
                    <a:pt x="613" y="166"/>
                  </a:cubicBezTo>
                  <a:lnTo>
                    <a:pt x="613" y="166"/>
                  </a:lnTo>
                  <a:cubicBezTo>
                    <a:pt x="705" y="219"/>
                    <a:pt x="803" y="294"/>
                    <a:pt x="902" y="383"/>
                  </a:cubicBezTo>
                  <a:lnTo>
                    <a:pt x="902" y="383"/>
                  </a:lnTo>
                  <a:cubicBezTo>
                    <a:pt x="868" y="409"/>
                    <a:pt x="834" y="437"/>
                    <a:pt x="799" y="466"/>
                  </a:cubicBezTo>
                  <a:lnTo>
                    <a:pt x="799" y="466"/>
                  </a:lnTo>
                  <a:cubicBezTo>
                    <a:pt x="648" y="465"/>
                    <a:pt x="509" y="476"/>
                    <a:pt x="391" y="497"/>
                  </a:cubicBezTo>
                  <a:lnTo>
                    <a:pt x="391" y="497"/>
                  </a:lnTo>
                  <a:cubicBezTo>
                    <a:pt x="374" y="468"/>
                    <a:pt x="359" y="439"/>
                    <a:pt x="346" y="412"/>
                  </a:cubicBezTo>
                  <a:lnTo>
                    <a:pt x="270" y="905"/>
                  </a:lnTo>
                  <a:close/>
                  <a:moveTo>
                    <a:pt x="1110" y="559"/>
                  </a:moveTo>
                  <a:lnTo>
                    <a:pt x="1110" y="559"/>
                  </a:lnTo>
                  <a:cubicBezTo>
                    <a:pt x="1092" y="539"/>
                    <a:pt x="1073" y="518"/>
                    <a:pt x="1054" y="499"/>
                  </a:cubicBezTo>
                  <a:lnTo>
                    <a:pt x="1054" y="499"/>
                  </a:lnTo>
                  <a:cubicBezTo>
                    <a:pt x="1187" y="511"/>
                    <a:pt x="1311" y="532"/>
                    <a:pt x="1421" y="561"/>
                  </a:cubicBezTo>
                  <a:lnTo>
                    <a:pt x="1421" y="561"/>
                  </a:lnTo>
                  <a:cubicBezTo>
                    <a:pt x="1377" y="622"/>
                    <a:pt x="1327" y="685"/>
                    <a:pt x="1270" y="749"/>
                  </a:cubicBezTo>
                  <a:lnTo>
                    <a:pt x="1270" y="749"/>
                  </a:lnTo>
                  <a:cubicBezTo>
                    <a:pt x="1222" y="687"/>
                    <a:pt x="1169" y="623"/>
                    <a:pt x="1110" y="559"/>
                  </a:cubicBezTo>
                  <a:close/>
                  <a:moveTo>
                    <a:pt x="832" y="466"/>
                  </a:moveTo>
                  <a:lnTo>
                    <a:pt x="832" y="466"/>
                  </a:lnTo>
                  <a:cubicBezTo>
                    <a:pt x="861" y="442"/>
                    <a:pt x="889" y="419"/>
                    <a:pt x="918" y="397"/>
                  </a:cubicBezTo>
                  <a:lnTo>
                    <a:pt x="918" y="397"/>
                  </a:lnTo>
                  <a:cubicBezTo>
                    <a:pt x="945" y="421"/>
                    <a:pt x="972" y="447"/>
                    <a:pt x="998" y="473"/>
                  </a:cubicBezTo>
                  <a:lnTo>
                    <a:pt x="998" y="473"/>
                  </a:lnTo>
                  <a:cubicBezTo>
                    <a:pt x="971" y="471"/>
                    <a:pt x="943" y="470"/>
                    <a:pt x="915" y="468"/>
                  </a:cubicBezTo>
                  <a:lnTo>
                    <a:pt x="915" y="468"/>
                  </a:lnTo>
                  <a:cubicBezTo>
                    <a:pt x="887" y="467"/>
                    <a:pt x="859" y="466"/>
                    <a:pt x="832" y="466"/>
                  </a:cubicBezTo>
                  <a:close/>
                  <a:moveTo>
                    <a:pt x="538" y="718"/>
                  </a:moveTo>
                  <a:lnTo>
                    <a:pt x="538" y="718"/>
                  </a:lnTo>
                  <a:cubicBezTo>
                    <a:pt x="485" y="649"/>
                    <a:pt x="440" y="582"/>
                    <a:pt x="402" y="517"/>
                  </a:cubicBezTo>
                  <a:lnTo>
                    <a:pt x="402" y="517"/>
                  </a:lnTo>
                  <a:cubicBezTo>
                    <a:pt x="514" y="498"/>
                    <a:pt x="640" y="488"/>
                    <a:pt x="775" y="487"/>
                  </a:cubicBezTo>
                  <a:lnTo>
                    <a:pt x="775" y="487"/>
                  </a:lnTo>
                  <a:cubicBezTo>
                    <a:pt x="754" y="505"/>
                    <a:pt x="733" y="523"/>
                    <a:pt x="712" y="542"/>
                  </a:cubicBezTo>
                  <a:lnTo>
                    <a:pt x="712" y="542"/>
                  </a:lnTo>
                  <a:cubicBezTo>
                    <a:pt x="650" y="600"/>
                    <a:pt x="591" y="659"/>
                    <a:pt x="538" y="718"/>
                  </a:cubicBezTo>
                  <a:close/>
                  <a:moveTo>
                    <a:pt x="753" y="1001"/>
                  </a:moveTo>
                  <a:lnTo>
                    <a:pt x="753" y="1001"/>
                  </a:lnTo>
                  <a:cubicBezTo>
                    <a:pt x="620" y="989"/>
                    <a:pt x="494" y="968"/>
                    <a:pt x="384" y="940"/>
                  </a:cubicBezTo>
                  <a:lnTo>
                    <a:pt x="384" y="940"/>
                  </a:lnTo>
                  <a:cubicBezTo>
                    <a:pt x="427" y="878"/>
                    <a:pt x="479" y="814"/>
                    <a:pt x="536" y="751"/>
                  </a:cubicBezTo>
                  <a:lnTo>
                    <a:pt x="536" y="751"/>
                  </a:lnTo>
                  <a:cubicBezTo>
                    <a:pt x="585" y="814"/>
                    <a:pt x="638" y="878"/>
                    <a:pt x="696" y="940"/>
                  </a:cubicBezTo>
                  <a:lnTo>
                    <a:pt x="696" y="940"/>
                  </a:lnTo>
                  <a:cubicBezTo>
                    <a:pt x="715" y="961"/>
                    <a:pt x="734" y="981"/>
                    <a:pt x="753" y="1001"/>
                  </a:cubicBezTo>
                  <a:close/>
                  <a:moveTo>
                    <a:pt x="974" y="1034"/>
                  </a:moveTo>
                  <a:lnTo>
                    <a:pt x="974" y="1034"/>
                  </a:lnTo>
                  <a:cubicBezTo>
                    <a:pt x="945" y="1058"/>
                    <a:pt x="917" y="1081"/>
                    <a:pt x="888" y="1103"/>
                  </a:cubicBezTo>
                  <a:lnTo>
                    <a:pt x="888" y="1103"/>
                  </a:lnTo>
                  <a:cubicBezTo>
                    <a:pt x="862" y="1079"/>
                    <a:pt x="835" y="1053"/>
                    <a:pt x="808" y="1027"/>
                  </a:cubicBezTo>
                  <a:lnTo>
                    <a:pt x="808" y="1027"/>
                  </a:lnTo>
                  <a:cubicBezTo>
                    <a:pt x="835" y="1029"/>
                    <a:pt x="863" y="1030"/>
                    <a:pt x="891" y="1031"/>
                  </a:cubicBezTo>
                  <a:lnTo>
                    <a:pt x="891" y="1031"/>
                  </a:lnTo>
                  <a:cubicBezTo>
                    <a:pt x="919" y="1033"/>
                    <a:pt x="947" y="1034"/>
                    <a:pt x="974" y="1034"/>
                  </a:cubicBezTo>
                  <a:close/>
                  <a:moveTo>
                    <a:pt x="1268" y="782"/>
                  </a:moveTo>
                  <a:lnTo>
                    <a:pt x="1268" y="782"/>
                  </a:lnTo>
                  <a:cubicBezTo>
                    <a:pt x="1319" y="851"/>
                    <a:pt x="1365" y="918"/>
                    <a:pt x="1403" y="983"/>
                  </a:cubicBezTo>
                  <a:lnTo>
                    <a:pt x="1403" y="983"/>
                  </a:lnTo>
                  <a:cubicBezTo>
                    <a:pt x="1292" y="1002"/>
                    <a:pt x="1166" y="1012"/>
                    <a:pt x="1032" y="1013"/>
                  </a:cubicBezTo>
                  <a:lnTo>
                    <a:pt x="1032" y="1013"/>
                  </a:lnTo>
                  <a:cubicBezTo>
                    <a:pt x="1052" y="995"/>
                    <a:pt x="1073" y="977"/>
                    <a:pt x="1094" y="958"/>
                  </a:cubicBezTo>
                  <a:lnTo>
                    <a:pt x="1094" y="958"/>
                  </a:lnTo>
                  <a:cubicBezTo>
                    <a:pt x="1156" y="900"/>
                    <a:pt x="1215" y="841"/>
                    <a:pt x="1268" y="782"/>
                  </a:cubicBezTo>
                  <a:close/>
                  <a:moveTo>
                    <a:pt x="1079" y="942"/>
                  </a:moveTo>
                  <a:lnTo>
                    <a:pt x="1079" y="942"/>
                  </a:lnTo>
                  <a:cubicBezTo>
                    <a:pt x="1053" y="966"/>
                    <a:pt x="1026" y="990"/>
                    <a:pt x="999" y="1013"/>
                  </a:cubicBezTo>
                  <a:lnTo>
                    <a:pt x="999" y="1013"/>
                  </a:lnTo>
                  <a:cubicBezTo>
                    <a:pt x="964" y="1013"/>
                    <a:pt x="928" y="1012"/>
                    <a:pt x="892" y="1010"/>
                  </a:cubicBezTo>
                  <a:lnTo>
                    <a:pt x="892" y="1010"/>
                  </a:lnTo>
                  <a:cubicBezTo>
                    <a:pt x="856" y="1009"/>
                    <a:pt x="820" y="1006"/>
                    <a:pt x="785" y="1004"/>
                  </a:cubicBezTo>
                  <a:lnTo>
                    <a:pt x="785" y="1004"/>
                  </a:lnTo>
                  <a:cubicBezTo>
                    <a:pt x="760" y="979"/>
                    <a:pt x="736" y="953"/>
                    <a:pt x="711" y="926"/>
                  </a:cubicBezTo>
                  <a:lnTo>
                    <a:pt x="711" y="926"/>
                  </a:lnTo>
                  <a:cubicBezTo>
                    <a:pt x="653" y="863"/>
                    <a:pt x="599" y="799"/>
                    <a:pt x="551" y="735"/>
                  </a:cubicBezTo>
                  <a:lnTo>
                    <a:pt x="551" y="735"/>
                  </a:lnTo>
                  <a:cubicBezTo>
                    <a:pt x="604" y="676"/>
                    <a:pt x="663" y="616"/>
                    <a:pt x="727" y="558"/>
                  </a:cubicBezTo>
                  <a:lnTo>
                    <a:pt x="727" y="558"/>
                  </a:lnTo>
                  <a:cubicBezTo>
                    <a:pt x="753" y="534"/>
                    <a:pt x="780" y="510"/>
                    <a:pt x="807" y="487"/>
                  </a:cubicBezTo>
                  <a:lnTo>
                    <a:pt x="807" y="487"/>
                  </a:lnTo>
                  <a:cubicBezTo>
                    <a:pt x="842" y="487"/>
                    <a:pt x="878" y="488"/>
                    <a:pt x="914" y="490"/>
                  </a:cubicBezTo>
                  <a:lnTo>
                    <a:pt x="914" y="490"/>
                  </a:lnTo>
                  <a:cubicBezTo>
                    <a:pt x="950" y="491"/>
                    <a:pt x="986" y="494"/>
                    <a:pt x="1021" y="496"/>
                  </a:cubicBezTo>
                  <a:lnTo>
                    <a:pt x="1021" y="496"/>
                  </a:lnTo>
                  <a:cubicBezTo>
                    <a:pt x="1046" y="521"/>
                    <a:pt x="1071" y="547"/>
                    <a:pt x="1095" y="574"/>
                  </a:cubicBezTo>
                  <a:lnTo>
                    <a:pt x="1095" y="574"/>
                  </a:lnTo>
                  <a:cubicBezTo>
                    <a:pt x="1154" y="637"/>
                    <a:pt x="1207" y="701"/>
                    <a:pt x="1255" y="765"/>
                  </a:cubicBezTo>
                  <a:lnTo>
                    <a:pt x="1255" y="765"/>
                  </a:lnTo>
                  <a:cubicBezTo>
                    <a:pt x="1202" y="824"/>
                    <a:pt x="1142" y="884"/>
                    <a:pt x="1079" y="942"/>
                  </a:cubicBezTo>
                  <a:close/>
                  <a:moveTo>
                    <a:pt x="1240" y="192"/>
                  </a:moveTo>
                  <a:lnTo>
                    <a:pt x="1240" y="192"/>
                  </a:lnTo>
                  <a:cubicBezTo>
                    <a:pt x="1392" y="120"/>
                    <a:pt x="1505" y="106"/>
                    <a:pt x="1549" y="155"/>
                  </a:cubicBezTo>
                  <a:lnTo>
                    <a:pt x="1549" y="155"/>
                  </a:lnTo>
                  <a:cubicBezTo>
                    <a:pt x="1595" y="204"/>
                    <a:pt x="1571" y="316"/>
                    <a:pt x="1486" y="460"/>
                  </a:cubicBezTo>
                  <a:lnTo>
                    <a:pt x="1486" y="460"/>
                  </a:lnTo>
                  <a:cubicBezTo>
                    <a:pt x="1470" y="487"/>
                    <a:pt x="1453" y="513"/>
                    <a:pt x="1434" y="542"/>
                  </a:cubicBezTo>
                  <a:lnTo>
                    <a:pt x="1434" y="542"/>
                  </a:lnTo>
                  <a:cubicBezTo>
                    <a:pt x="1318" y="511"/>
                    <a:pt x="1182" y="488"/>
                    <a:pt x="1030" y="476"/>
                  </a:cubicBezTo>
                  <a:lnTo>
                    <a:pt x="1030" y="476"/>
                  </a:lnTo>
                  <a:cubicBezTo>
                    <a:pt x="999" y="443"/>
                    <a:pt x="967" y="413"/>
                    <a:pt x="936" y="384"/>
                  </a:cubicBezTo>
                  <a:lnTo>
                    <a:pt x="936" y="384"/>
                  </a:lnTo>
                  <a:cubicBezTo>
                    <a:pt x="1041" y="304"/>
                    <a:pt x="1146" y="238"/>
                    <a:pt x="1240" y="192"/>
                  </a:cubicBezTo>
                  <a:close/>
                  <a:moveTo>
                    <a:pt x="1456" y="547"/>
                  </a:moveTo>
                  <a:lnTo>
                    <a:pt x="1456" y="547"/>
                  </a:lnTo>
                  <a:cubicBezTo>
                    <a:pt x="1474" y="522"/>
                    <a:pt x="1489" y="496"/>
                    <a:pt x="1504" y="471"/>
                  </a:cubicBezTo>
                  <a:lnTo>
                    <a:pt x="1504" y="471"/>
                  </a:lnTo>
                  <a:cubicBezTo>
                    <a:pt x="1596" y="316"/>
                    <a:pt x="1618" y="198"/>
                    <a:pt x="1565" y="141"/>
                  </a:cubicBezTo>
                  <a:lnTo>
                    <a:pt x="1565" y="141"/>
                  </a:lnTo>
                  <a:cubicBezTo>
                    <a:pt x="1513" y="84"/>
                    <a:pt x="1394" y="95"/>
                    <a:pt x="1231" y="174"/>
                  </a:cubicBezTo>
                  <a:lnTo>
                    <a:pt x="1231" y="174"/>
                  </a:lnTo>
                  <a:cubicBezTo>
                    <a:pt x="1135" y="220"/>
                    <a:pt x="1028" y="287"/>
                    <a:pt x="920" y="369"/>
                  </a:cubicBezTo>
                  <a:lnTo>
                    <a:pt x="920" y="369"/>
                  </a:lnTo>
                  <a:cubicBezTo>
                    <a:pt x="644" y="121"/>
                    <a:pt x="389" y="0"/>
                    <a:pt x="294" y="87"/>
                  </a:cubicBezTo>
                  <a:lnTo>
                    <a:pt x="294" y="87"/>
                  </a:lnTo>
                  <a:cubicBezTo>
                    <a:pt x="237" y="139"/>
                    <a:pt x="249" y="258"/>
                    <a:pt x="327" y="421"/>
                  </a:cubicBezTo>
                  <a:lnTo>
                    <a:pt x="327" y="421"/>
                  </a:lnTo>
                  <a:cubicBezTo>
                    <a:pt x="339" y="447"/>
                    <a:pt x="353" y="474"/>
                    <a:pt x="369" y="501"/>
                  </a:cubicBezTo>
                  <a:lnTo>
                    <a:pt x="369" y="501"/>
                  </a:lnTo>
                  <a:cubicBezTo>
                    <a:pt x="149" y="543"/>
                    <a:pt x="7" y="619"/>
                    <a:pt x="4" y="712"/>
                  </a:cubicBezTo>
                  <a:lnTo>
                    <a:pt x="4" y="712"/>
                  </a:lnTo>
                  <a:cubicBezTo>
                    <a:pt x="0" y="805"/>
                    <a:pt x="134" y="892"/>
                    <a:pt x="350" y="953"/>
                  </a:cubicBezTo>
                  <a:lnTo>
                    <a:pt x="350" y="953"/>
                  </a:lnTo>
                  <a:cubicBezTo>
                    <a:pt x="332" y="978"/>
                    <a:pt x="316" y="1004"/>
                    <a:pt x="301" y="1029"/>
                  </a:cubicBezTo>
                  <a:lnTo>
                    <a:pt x="301" y="1029"/>
                  </a:lnTo>
                  <a:cubicBezTo>
                    <a:pt x="209" y="1185"/>
                    <a:pt x="188" y="1302"/>
                    <a:pt x="240" y="1359"/>
                  </a:cubicBezTo>
                  <a:lnTo>
                    <a:pt x="240" y="1359"/>
                  </a:lnTo>
                  <a:cubicBezTo>
                    <a:pt x="262" y="1383"/>
                    <a:pt x="295" y="1395"/>
                    <a:pt x="339" y="1395"/>
                  </a:cubicBezTo>
                  <a:lnTo>
                    <a:pt x="339" y="1395"/>
                  </a:lnTo>
                  <a:cubicBezTo>
                    <a:pt x="399" y="1395"/>
                    <a:pt x="479" y="1372"/>
                    <a:pt x="574" y="1326"/>
                  </a:cubicBezTo>
                  <a:lnTo>
                    <a:pt x="574" y="1326"/>
                  </a:lnTo>
                  <a:cubicBezTo>
                    <a:pt x="672" y="1280"/>
                    <a:pt x="778" y="1213"/>
                    <a:pt x="887" y="1131"/>
                  </a:cubicBezTo>
                  <a:lnTo>
                    <a:pt x="887" y="1131"/>
                  </a:lnTo>
                  <a:cubicBezTo>
                    <a:pt x="1103" y="1324"/>
                    <a:pt x="1304" y="1441"/>
                    <a:pt x="1428" y="1441"/>
                  </a:cubicBezTo>
                  <a:lnTo>
                    <a:pt x="1428" y="1441"/>
                  </a:lnTo>
                  <a:cubicBezTo>
                    <a:pt x="1463" y="1441"/>
                    <a:pt x="1491" y="1432"/>
                    <a:pt x="1511" y="1413"/>
                  </a:cubicBezTo>
                  <a:lnTo>
                    <a:pt x="1511" y="1413"/>
                  </a:lnTo>
                  <a:cubicBezTo>
                    <a:pt x="1580" y="1350"/>
                    <a:pt x="1546" y="1193"/>
                    <a:pt x="1437" y="999"/>
                  </a:cubicBezTo>
                  <a:lnTo>
                    <a:pt x="1437" y="999"/>
                  </a:lnTo>
                  <a:cubicBezTo>
                    <a:pt x="1656" y="957"/>
                    <a:pt x="1798" y="881"/>
                    <a:pt x="1802" y="788"/>
                  </a:cubicBezTo>
                  <a:lnTo>
                    <a:pt x="1802" y="788"/>
                  </a:lnTo>
                  <a:cubicBezTo>
                    <a:pt x="1806" y="695"/>
                    <a:pt x="1671" y="608"/>
                    <a:pt x="1456" y="547"/>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86" name="Freeform 173">
              <a:extLst>
                <a:ext uri="{FF2B5EF4-FFF2-40B4-BE49-F238E27FC236}">
                  <a16:creationId xmlns:a16="http://schemas.microsoft.com/office/drawing/2014/main" id="{955EE898-AE10-124E-26F6-2164FFD05914}"/>
                </a:ext>
              </a:extLst>
            </p:cNvPr>
            <p:cNvSpPr>
              <a:spLocks noChangeArrowheads="1"/>
            </p:cNvSpPr>
            <p:nvPr/>
          </p:nvSpPr>
          <p:spPr bwMode="auto">
            <a:xfrm>
              <a:off x="11661492" y="10620738"/>
              <a:ext cx="280146" cy="280144"/>
            </a:xfrm>
            <a:custGeom>
              <a:avLst/>
              <a:gdLst>
                <a:gd name="T0" fmla="*/ 224 w 225"/>
                <a:gd name="T1" fmla="*/ 112 h 225"/>
                <a:gd name="T2" fmla="*/ 224 w 225"/>
                <a:gd name="T3" fmla="*/ 112 h 225"/>
                <a:gd name="T4" fmla="*/ 112 w 225"/>
                <a:gd name="T5" fmla="*/ 224 h 225"/>
                <a:gd name="T6" fmla="*/ 112 w 225"/>
                <a:gd name="T7" fmla="*/ 224 h 225"/>
                <a:gd name="T8" fmla="*/ 0 w 225"/>
                <a:gd name="T9" fmla="*/ 112 h 225"/>
                <a:gd name="T10" fmla="*/ 0 w 225"/>
                <a:gd name="T11" fmla="*/ 112 h 225"/>
                <a:gd name="T12" fmla="*/ 112 w 225"/>
                <a:gd name="T13" fmla="*/ 0 h 225"/>
                <a:gd name="T14" fmla="*/ 112 w 225"/>
                <a:gd name="T15" fmla="*/ 0 h 225"/>
                <a:gd name="T16" fmla="*/ 224 w 225"/>
                <a:gd name="T17" fmla="*/ 11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224" y="112"/>
                  </a:moveTo>
                  <a:lnTo>
                    <a:pt x="224" y="112"/>
                  </a:lnTo>
                  <a:cubicBezTo>
                    <a:pt x="224" y="173"/>
                    <a:pt x="174" y="224"/>
                    <a:pt x="112" y="224"/>
                  </a:cubicBezTo>
                  <a:lnTo>
                    <a:pt x="112" y="224"/>
                  </a:lnTo>
                  <a:cubicBezTo>
                    <a:pt x="50" y="224"/>
                    <a:pt x="0" y="173"/>
                    <a:pt x="0" y="112"/>
                  </a:cubicBezTo>
                  <a:lnTo>
                    <a:pt x="0" y="112"/>
                  </a:lnTo>
                  <a:cubicBezTo>
                    <a:pt x="0" y="51"/>
                    <a:pt x="50" y="0"/>
                    <a:pt x="112" y="0"/>
                  </a:cubicBezTo>
                  <a:lnTo>
                    <a:pt x="112" y="0"/>
                  </a:lnTo>
                  <a:cubicBezTo>
                    <a:pt x="174" y="0"/>
                    <a:pt x="224" y="51"/>
                    <a:pt x="224" y="112"/>
                  </a:cubicBezTo>
                </a:path>
              </a:pathLst>
            </a:custGeom>
            <a:solidFill>
              <a:srgbClr val="5586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87" name="Freeform 174">
              <a:extLst>
                <a:ext uri="{FF2B5EF4-FFF2-40B4-BE49-F238E27FC236}">
                  <a16:creationId xmlns:a16="http://schemas.microsoft.com/office/drawing/2014/main" id="{F5E45579-3A86-4DCE-3F11-2C8667F7EE27}"/>
                </a:ext>
              </a:extLst>
            </p:cNvPr>
            <p:cNvSpPr>
              <a:spLocks noChangeArrowheads="1"/>
            </p:cNvSpPr>
            <p:nvPr/>
          </p:nvSpPr>
          <p:spPr bwMode="auto">
            <a:xfrm>
              <a:off x="11529656" y="11730333"/>
              <a:ext cx="576772" cy="175778"/>
            </a:xfrm>
            <a:custGeom>
              <a:avLst/>
              <a:gdLst>
                <a:gd name="T0" fmla="*/ 463 w 464"/>
                <a:gd name="T1" fmla="*/ 69 h 139"/>
                <a:gd name="T2" fmla="*/ 463 w 464"/>
                <a:gd name="T3" fmla="*/ 69 h 139"/>
                <a:gd name="T4" fmla="*/ 231 w 464"/>
                <a:gd name="T5" fmla="*/ 138 h 139"/>
                <a:gd name="T6" fmla="*/ 231 w 464"/>
                <a:gd name="T7" fmla="*/ 138 h 139"/>
                <a:gd name="T8" fmla="*/ 0 w 464"/>
                <a:gd name="T9" fmla="*/ 69 h 139"/>
                <a:gd name="T10" fmla="*/ 0 w 464"/>
                <a:gd name="T11" fmla="*/ 69 h 139"/>
                <a:gd name="T12" fmla="*/ 231 w 464"/>
                <a:gd name="T13" fmla="*/ 0 h 139"/>
                <a:gd name="T14" fmla="*/ 231 w 464"/>
                <a:gd name="T15" fmla="*/ 0 h 139"/>
                <a:gd name="T16" fmla="*/ 463 w 464"/>
                <a:gd name="T17"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139">
                  <a:moveTo>
                    <a:pt x="463" y="69"/>
                  </a:moveTo>
                  <a:lnTo>
                    <a:pt x="463" y="69"/>
                  </a:lnTo>
                  <a:cubicBezTo>
                    <a:pt x="463" y="108"/>
                    <a:pt x="359" y="138"/>
                    <a:pt x="231" y="138"/>
                  </a:cubicBezTo>
                  <a:lnTo>
                    <a:pt x="231" y="138"/>
                  </a:lnTo>
                  <a:cubicBezTo>
                    <a:pt x="103" y="138"/>
                    <a:pt x="0" y="108"/>
                    <a:pt x="0" y="69"/>
                  </a:cubicBezTo>
                  <a:lnTo>
                    <a:pt x="0" y="69"/>
                  </a:lnTo>
                  <a:cubicBezTo>
                    <a:pt x="0" y="32"/>
                    <a:pt x="103" y="0"/>
                    <a:pt x="231" y="0"/>
                  </a:cubicBezTo>
                  <a:lnTo>
                    <a:pt x="231" y="0"/>
                  </a:lnTo>
                  <a:cubicBezTo>
                    <a:pt x="359" y="0"/>
                    <a:pt x="463" y="32"/>
                    <a:pt x="463" y="69"/>
                  </a:cubicBezTo>
                </a:path>
              </a:pathLst>
            </a:custGeom>
            <a:solidFill>
              <a:srgbClr val="000000">
                <a:alpha val="20000"/>
              </a:srgbClr>
            </a:solidFill>
            <a:ln>
              <a:noFill/>
            </a:ln>
            <a:effectLst/>
          </p:spPr>
          <p:txBody>
            <a:bodyPr wrap="none" anchor="ctr"/>
            <a:lstStyle/>
            <a:p>
              <a:endParaRPr lang="en-US" sz="3599" dirty="0">
                <a:latin typeface="Poppins" pitchFamily="2" charset="77"/>
              </a:endParaRPr>
            </a:p>
          </p:txBody>
        </p:sp>
        <p:sp>
          <p:nvSpPr>
            <p:cNvPr id="388" name="Freeform 175">
              <a:extLst>
                <a:ext uri="{FF2B5EF4-FFF2-40B4-BE49-F238E27FC236}">
                  <a16:creationId xmlns:a16="http://schemas.microsoft.com/office/drawing/2014/main" id="{1BE2D878-781E-4632-6B80-A9EB6C2BB511}"/>
                </a:ext>
              </a:extLst>
            </p:cNvPr>
            <p:cNvSpPr>
              <a:spLocks noChangeArrowheads="1"/>
            </p:cNvSpPr>
            <p:nvPr/>
          </p:nvSpPr>
          <p:spPr bwMode="auto">
            <a:xfrm>
              <a:off x="12479956" y="8961841"/>
              <a:ext cx="3279347" cy="2905819"/>
            </a:xfrm>
            <a:custGeom>
              <a:avLst/>
              <a:gdLst>
                <a:gd name="T0" fmla="*/ 2632 w 2633"/>
                <a:gd name="T1" fmla="*/ 0 h 2333"/>
                <a:gd name="T2" fmla="*/ 0 w 2633"/>
                <a:gd name="T3" fmla="*/ 2332 h 2333"/>
                <a:gd name="T4" fmla="*/ 2632 w 2633"/>
                <a:gd name="T5" fmla="*/ 2332 h 2333"/>
                <a:gd name="T6" fmla="*/ 2632 w 2633"/>
                <a:gd name="T7" fmla="*/ 0 h 2333"/>
                <a:gd name="T8" fmla="*/ 2299 w 2633"/>
                <a:gd name="T9" fmla="*/ 741 h 2333"/>
                <a:gd name="T10" fmla="*/ 2299 w 2633"/>
                <a:gd name="T11" fmla="*/ 1999 h 2333"/>
                <a:gd name="T12" fmla="*/ 878 w 2633"/>
                <a:gd name="T13" fmla="*/ 1999 h 2333"/>
                <a:gd name="T14" fmla="*/ 2299 w 2633"/>
                <a:gd name="T15" fmla="*/ 741 h 23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3" h="2333">
                  <a:moveTo>
                    <a:pt x="2632" y="0"/>
                  </a:moveTo>
                  <a:lnTo>
                    <a:pt x="0" y="2332"/>
                  </a:lnTo>
                  <a:lnTo>
                    <a:pt x="2632" y="2332"/>
                  </a:lnTo>
                  <a:lnTo>
                    <a:pt x="2632" y="0"/>
                  </a:lnTo>
                  <a:close/>
                  <a:moveTo>
                    <a:pt x="2299" y="741"/>
                  </a:moveTo>
                  <a:lnTo>
                    <a:pt x="2299" y="1999"/>
                  </a:lnTo>
                  <a:lnTo>
                    <a:pt x="878" y="1999"/>
                  </a:lnTo>
                  <a:lnTo>
                    <a:pt x="2299" y="741"/>
                  </a:lnTo>
                  <a:close/>
                </a:path>
              </a:pathLst>
            </a:custGeom>
            <a:solidFill>
              <a:srgbClr val="FCC6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89" name="Freeform 388">
              <a:extLst>
                <a:ext uri="{FF2B5EF4-FFF2-40B4-BE49-F238E27FC236}">
                  <a16:creationId xmlns:a16="http://schemas.microsoft.com/office/drawing/2014/main" id="{07A73628-F08C-3003-5B81-80174A5E555F}"/>
                </a:ext>
              </a:extLst>
            </p:cNvPr>
            <p:cNvSpPr>
              <a:spLocks noChangeArrowheads="1"/>
            </p:cNvSpPr>
            <p:nvPr/>
          </p:nvSpPr>
          <p:spPr bwMode="auto">
            <a:xfrm>
              <a:off x="12875454" y="9220012"/>
              <a:ext cx="2765661" cy="2484885"/>
            </a:xfrm>
            <a:custGeom>
              <a:avLst/>
              <a:gdLst>
                <a:gd name="connsiteX0" fmla="*/ 23932 w 2765661"/>
                <a:gd name="connsiteY0" fmla="*/ 2274120 h 2484885"/>
                <a:gd name="connsiteX1" fmla="*/ 190193 w 2765661"/>
                <a:gd name="connsiteY1" fmla="*/ 2457393 h 2484885"/>
                <a:gd name="connsiteX2" fmla="*/ 190193 w 2765661"/>
                <a:gd name="connsiteY2" fmla="*/ 2480921 h 2484885"/>
                <a:gd name="connsiteX3" fmla="*/ 166261 w 2765661"/>
                <a:gd name="connsiteY3" fmla="*/ 2478444 h 2484885"/>
                <a:gd name="connsiteX4" fmla="*/ 0 w 2765661"/>
                <a:gd name="connsiteY4" fmla="*/ 2296410 h 2484885"/>
                <a:gd name="connsiteX5" fmla="*/ 222781 w 2765661"/>
                <a:gd name="connsiteY5" fmla="*/ 2103836 h 2484885"/>
                <a:gd name="connsiteX6" fmla="*/ 387990 w 2765661"/>
                <a:gd name="connsiteY6" fmla="*/ 2288344 h 2484885"/>
                <a:gd name="connsiteX7" fmla="*/ 386738 w 2765661"/>
                <a:gd name="connsiteY7" fmla="*/ 2310633 h 2484885"/>
                <a:gd name="connsiteX8" fmla="*/ 364209 w 2765661"/>
                <a:gd name="connsiteY8" fmla="*/ 2309395 h 2484885"/>
                <a:gd name="connsiteX9" fmla="*/ 197749 w 2765661"/>
                <a:gd name="connsiteY9" fmla="*/ 2126126 h 2484885"/>
                <a:gd name="connsiteX10" fmla="*/ 420531 w 2765661"/>
                <a:gd name="connsiteY10" fmla="*/ 1928058 h 2484885"/>
                <a:gd name="connsiteX11" fmla="*/ 585740 w 2765661"/>
                <a:gd name="connsiteY11" fmla="*/ 2112393 h 2484885"/>
                <a:gd name="connsiteX12" fmla="*/ 584488 w 2765661"/>
                <a:gd name="connsiteY12" fmla="*/ 2136057 h 2484885"/>
                <a:gd name="connsiteX13" fmla="*/ 560708 w 2765661"/>
                <a:gd name="connsiteY13" fmla="*/ 2134812 h 2484885"/>
                <a:gd name="connsiteX14" fmla="*/ 395499 w 2765661"/>
                <a:gd name="connsiteY14" fmla="*/ 1949232 h 2484885"/>
                <a:gd name="connsiteX15" fmla="*/ 618281 w 2765661"/>
                <a:gd name="connsiteY15" fmla="*/ 1752280 h 2484885"/>
                <a:gd name="connsiteX16" fmla="*/ 783490 w 2765661"/>
                <a:gd name="connsiteY16" fmla="*/ 1935549 h 2484885"/>
                <a:gd name="connsiteX17" fmla="*/ 780986 w 2765661"/>
                <a:gd name="connsiteY17" fmla="*/ 1959077 h 2484885"/>
                <a:gd name="connsiteX18" fmla="*/ 758458 w 2765661"/>
                <a:gd name="connsiteY18" fmla="*/ 1957839 h 2484885"/>
                <a:gd name="connsiteX19" fmla="*/ 593249 w 2765661"/>
                <a:gd name="connsiteY19" fmla="*/ 1774570 h 2484885"/>
                <a:gd name="connsiteX20" fmla="*/ 816031 w 2765661"/>
                <a:gd name="connsiteY20" fmla="*/ 1576504 h 2484885"/>
                <a:gd name="connsiteX21" fmla="*/ 981240 w 2765661"/>
                <a:gd name="connsiteY21" fmla="*/ 1759773 h 2484885"/>
                <a:gd name="connsiteX22" fmla="*/ 979988 w 2765661"/>
                <a:gd name="connsiteY22" fmla="*/ 1783301 h 2484885"/>
                <a:gd name="connsiteX23" fmla="*/ 956208 w 2765661"/>
                <a:gd name="connsiteY23" fmla="*/ 1782063 h 2484885"/>
                <a:gd name="connsiteX24" fmla="*/ 790999 w 2765661"/>
                <a:gd name="connsiteY24" fmla="*/ 1598794 h 2484885"/>
                <a:gd name="connsiteX25" fmla="*/ 1013781 w 2765661"/>
                <a:gd name="connsiteY25" fmla="*/ 1400726 h 2484885"/>
                <a:gd name="connsiteX26" fmla="*/ 1178990 w 2765661"/>
                <a:gd name="connsiteY26" fmla="*/ 1585061 h 2484885"/>
                <a:gd name="connsiteX27" fmla="*/ 1178990 w 2765661"/>
                <a:gd name="connsiteY27" fmla="*/ 1607480 h 2484885"/>
                <a:gd name="connsiteX28" fmla="*/ 1155209 w 2765661"/>
                <a:gd name="connsiteY28" fmla="*/ 1606234 h 2484885"/>
                <a:gd name="connsiteX29" fmla="*/ 988749 w 2765661"/>
                <a:gd name="connsiteY29" fmla="*/ 1421900 h 2484885"/>
                <a:gd name="connsiteX30" fmla="*/ 1211529 w 2765661"/>
                <a:gd name="connsiteY30" fmla="*/ 1224948 h 2484885"/>
                <a:gd name="connsiteX31" fmla="*/ 1376738 w 2765661"/>
                <a:gd name="connsiteY31" fmla="*/ 1408217 h 2484885"/>
                <a:gd name="connsiteX32" fmla="*/ 1375486 w 2765661"/>
                <a:gd name="connsiteY32" fmla="*/ 1431745 h 2484885"/>
                <a:gd name="connsiteX33" fmla="*/ 1352957 w 2765661"/>
                <a:gd name="connsiteY33" fmla="*/ 1430507 h 2484885"/>
                <a:gd name="connsiteX34" fmla="*/ 1186497 w 2765661"/>
                <a:gd name="connsiteY34" fmla="*/ 1247238 h 2484885"/>
                <a:gd name="connsiteX35" fmla="*/ 1409279 w 2765661"/>
                <a:gd name="connsiteY35" fmla="*/ 1049172 h 2484885"/>
                <a:gd name="connsiteX36" fmla="*/ 1574488 w 2765661"/>
                <a:gd name="connsiteY36" fmla="*/ 1233680 h 2484885"/>
                <a:gd name="connsiteX37" fmla="*/ 1573236 w 2765661"/>
                <a:gd name="connsiteY37" fmla="*/ 1255969 h 2484885"/>
                <a:gd name="connsiteX38" fmla="*/ 1549456 w 2765661"/>
                <a:gd name="connsiteY38" fmla="*/ 1254731 h 2484885"/>
                <a:gd name="connsiteX39" fmla="*/ 1384247 w 2765661"/>
                <a:gd name="connsiteY39" fmla="*/ 1071462 h 2484885"/>
                <a:gd name="connsiteX40" fmla="*/ 1607029 w 2765661"/>
                <a:gd name="connsiteY40" fmla="*/ 878886 h 2484885"/>
                <a:gd name="connsiteX41" fmla="*/ 1772238 w 2765661"/>
                <a:gd name="connsiteY41" fmla="*/ 1063397 h 2484885"/>
                <a:gd name="connsiteX42" fmla="*/ 1770986 w 2765661"/>
                <a:gd name="connsiteY42" fmla="*/ 1085687 h 2484885"/>
                <a:gd name="connsiteX43" fmla="*/ 1747206 w 2765661"/>
                <a:gd name="connsiteY43" fmla="*/ 1084449 h 2484885"/>
                <a:gd name="connsiteX44" fmla="*/ 1581997 w 2765661"/>
                <a:gd name="connsiteY44" fmla="*/ 901176 h 2484885"/>
                <a:gd name="connsiteX45" fmla="*/ 1804778 w 2765661"/>
                <a:gd name="connsiteY45" fmla="*/ 703108 h 2484885"/>
                <a:gd name="connsiteX46" fmla="*/ 1971238 w 2765661"/>
                <a:gd name="connsiteY46" fmla="*/ 886381 h 2484885"/>
                <a:gd name="connsiteX47" fmla="*/ 1968735 w 2765661"/>
                <a:gd name="connsiteY47" fmla="*/ 909909 h 2484885"/>
                <a:gd name="connsiteX48" fmla="*/ 1946206 w 2765661"/>
                <a:gd name="connsiteY48" fmla="*/ 907432 h 2484885"/>
                <a:gd name="connsiteX49" fmla="*/ 1779746 w 2765661"/>
                <a:gd name="connsiteY49" fmla="*/ 725398 h 2484885"/>
                <a:gd name="connsiteX50" fmla="*/ 2002528 w 2765661"/>
                <a:gd name="connsiteY50" fmla="*/ 527332 h 2484885"/>
                <a:gd name="connsiteX51" fmla="*/ 2167736 w 2765661"/>
                <a:gd name="connsiteY51" fmla="*/ 711843 h 2484885"/>
                <a:gd name="connsiteX52" fmla="*/ 2166485 w 2765661"/>
                <a:gd name="connsiteY52" fmla="*/ 734133 h 2484885"/>
                <a:gd name="connsiteX53" fmla="*/ 2143956 w 2765661"/>
                <a:gd name="connsiteY53" fmla="*/ 732895 h 2484885"/>
                <a:gd name="connsiteX54" fmla="*/ 1977496 w 2765661"/>
                <a:gd name="connsiteY54" fmla="*/ 549622 h 2484885"/>
                <a:gd name="connsiteX55" fmla="*/ 2200278 w 2765661"/>
                <a:gd name="connsiteY55" fmla="*/ 351554 h 2484885"/>
                <a:gd name="connsiteX56" fmla="*/ 2365486 w 2765661"/>
                <a:gd name="connsiteY56" fmla="*/ 536065 h 2484885"/>
                <a:gd name="connsiteX57" fmla="*/ 2364235 w 2765661"/>
                <a:gd name="connsiteY57" fmla="*/ 558355 h 2484885"/>
                <a:gd name="connsiteX58" fmla="*/ 2340455 w 2765661"/>
                <a:gd name="connsiteY58" fmla="*/ 558355 h 2484885"/>
                <a:gd name="connsiteX59" fmla="*/ 2175246 w 2765661"/>
                <a:gd name="connsiteY59" fmla="*/ 373844 h 2484885"/>
                <a:gd name="connsiteX60" fmla="*/ 2396776 w 2765661"/>
                <a:gd name="connsiteY60" fmla="*/ 175776 h 2484885"/>
                <a:gd name="connsiteX61" fmla="*/ 2563236 w 2765661"/>
                <a:gd name="connsiteY61" fmla="*/ 359049 h 2484885"/>
                <a:gd name="connsiteX62" fmla="*/ 2561985 w 2765661"/>
                <a:gd name="connsiteY62" fmla="*/ 382577 h 2484885"/>
                <a:gd name="connsiteX63" fmla="*/ 2538205 w 2765661"/>
                <a:gd name="connsiteY63" fmla="*/ 381339 h 2484885"/>
                <a:gd name="connsiteX64" fmla="*/ 2372996 w 2765661"/>
                <a:gd name="connsiteY64" fmla="*/ 198066 h 2484885"/>
                <a:gd name="connsiteX65" fmla="*/ 2594678 w 2765661"/>
                <a:gd name="connsiteY65" fmla="*/ 0 h 2484885"/>
                <a:gd name="connsiteX66" fmla="*/ 2760939 w 2765661"/>
                <a:gd name="connsiteY66" fmla="*/ 183273 h 2484885"/>
                <a:gd name="connsiteX67" fmla="*/ 2760939 w 2765661"/>
                <a:gd name="connsiteY67" fmla="*/ 206801 h 2484885"/>
                <a:gd name="connsiteX68" fmla="*/ 2737007 w 2765661"/>
                <a:gd name="connsiteY68" fmla="*/ 204324 h 2484885"/>
                <a:gd name="connsiteX69" fmla="*/ 2570746 w 2765661"/>
                <a:gd name="connsiteY69" fmla="*/ 22290 h 248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65661" h="2484885">
                  <a:moveTo>
                    <a:pt x="23932" y="2274120"/>
                  </a:moveTo>
                  <a:lnTo>
                    <a:pt x="190193" y="2457393"/>
                  </a:lnTo>
                  <a:cubicBezTo>
                    <a:pt x="196490" y="2463584"/>
                    <a:pt x="196490" y="2474729"/>
                    <a:pt x="190193" y="2480921"/>
                  </a:cubicBezTo>
                  <a:cubicBezTo>
                    <a:pt x="182635" y="2487113"/>
                    <a:pt x="172559" y="2485874"/>
                    <a:pt x="166261" y="2478444"/>
                  </a:cubicBezTo>
                  <a:lnTo>
                    <a:pt x="0" y="2296410"/>
                  </a:lnTo>
                  <a:close/>
                  <a:moveTo>
                    <a:pt x="222781" y="2103836"/>
                  </a:moveTo>
                  <a:lnTo>
                    <a:pt x="387990" y="2288344"/>
                  </a:lnTo>
                  <a:cubicBezTo>
                    <a:pt x="394247" y="2294535"/>
                    <a:pt x="394247" y="2304442"/>
                    <a:pt x="386738" y="2310633"/>
                  </a:cubicBezTo>
                  <a:cubicBezTo>
                    <a:pt x="380480" y="2316825"/>
                    <a:pt x="370467" y="2315586"/>
                    <a:pt x="364209" y="2309395"/>
                  </a:cubicBezTo>
                  <a:lnTo>
                    <a:pt x="197749" y="2126126"/>
                  </a:lnTo>
                  <a:close/>
                  <a:moveTo>
                    <a:pt x="420531" y="1928058"/>
                  </a:moveTo>
                  <a:lnTo>
                    <a:pt x="585740" y="2112393"/>
                  </a:lnTo>
                  <a:cubicBezTo>
                    <a:pt x="591997" y="2119866"/>
                    <a:pt x="591997" y="2129830"/>
                    <a:pt x="584488" y="2136057"/>
                  </a:cubicBezTo>
                  <a:cubicBezTo>
                    <a:pt x="578230" y="2141040"/>
                    <a:pt x="566966" y="2141040"/>
                    <a:pt x="560708" y="2134812"/>
                  </a:cubicBezTo>
                  <a:lnTo>
                    <a:pt x="395499" y="1949232"/>
                  </a:lnTo>
                  <a:close/>
                  <a:moveTo>
                    <a:pt x="618281" y="1752280"/>
                  </a:moveTo>
                  <a:lnTo>
                    <a:pt x="783490" y="1935549"/>
                  </a:lnTo>
                  <a:cubicBezTo>
                    <a:pt x="789747" y="1942979"/>
                    <a:pt x="788496" y="1952886"/>
                    <a:pt x="780986" y="1959077"/>
                  </a:cubicBezTo>
                  <a:cubicBezTo>
                    <a:pt x="775980" y="1965269"/>
                    <a:pt x="764716" y="1965269"/>
                    <a:pt x="758458" y="1957839"/>
                  </a:cubicBezTo>
                  <a:lnTo>
                    <a:pt x="593249" y="1774570"/>
                  </a:lnTo>
                  <a:close/>
                  <a:moveTo>
                    <a:pt x="816031" y="1576504"/>
                  </a:moveTo>
                  <a:lnTo>
                    <a:pt x="981240" y="1759773"/>
                  </a:lnTo>
                  <a:cubicBezTo>
                    <a:pt x="987497" y="1767203"/>
                    <a:pt x="986246" y="1777110"/>
                    <a:pt x="979988" y="1783301"/>
                  </a:cubicBezTo>
                  <a:cubicBezTo>
                    <a:pt x="972478" y="1789493"/>
                    <a:pt x="962466" y="1788254"/>
                    <a:pt x="956208" y="1782063"/>
                  </a:cubicBezTo>
                  <a:lnTo>
                    <a:pt x="790999" y="1598794"/>
                  </a:lnTo>
                  <a:close/>
                  <a:moveTo>
                    <a:pt x="1013781" y="1400726"/>
                  </a:moveTo>
                  <a:lnTo>
                    <a:pt x="1178990" y="1585061"/>
                  </a:lnTo>
                  <a:cubicBezTo>
                    <a:pt x="1185247" y="1591288"/>
                    <a:pt x="1185247" y="1602498"/>
                    <a:pt x="1178990" y="1607480"/>
                  </a:cubicBezTo>
                  <a:cubicBezTo>
                    <a:pt x="1171480" y="1613708"/>
                    <a:pt x="1160216" y="1613708"/>
                    <a:pt x="1155209" y="1606234"/>
                  </a:cubicBezTo>
                  <a:lnTo>
                    <a:pt x="988749" y="1421900"/>
                  </a:lnTo>
                  <a:close/>
                  <a:moveTo>
                    <a:pt x="1211529" y="1224948"/>
                  </a:moveTo>
                  <a:lnTo>
                    <a:pt x="1376738" y="1408217"/>
                  </a:lnTo>
                  <a:cubicBezTo>
                    <a:pt x="1382995" y="1415647"/>
                    <a:pt x="1381744" y="1425554"/>
                    <a:pt x="1375486" y="1431745"/>
                  </a:cubicBezTo>
                  <a:cubicBezTo>
                    <a:pt x="1367976" y="1437937"/>
                    <a:pt x="1359215" y="1436698"/>
                    <a:pt x="1352957" y="1430507"/>
                  </a:cubicBezTo>
                  <a:lnTo>
                    <a:pt x="1186497" y="1247238"/>
                  </a:lnTo>
                  <a:close/>
                  <a:moveTo>
                    <a:pt x="1409279" y="1049172"/>
                  </a:moveTo>
                  <a:lnTo>
                    <a:pt x="1574488" y="1233680"/>
                  </a:lnTo>
                  <a:cubicBezTo>
                    <a:pt x="1580745" y="1239871"/>
                    <a:pt x="1580745" y="1251016"/>
                    <a:pt x="1573236" y="1255969"/>
                  </a:cubicBezTo>
                  <a:cubicBezTo>
                    <a:pt x="1566978" y="1262161"/>
                    <a:pt x="1555714" y="1262161"/>
                    <a:pt x="1549456" y="1254731"/>
                  </a:cubicBezTo>
                  <a:lnTo>
                    <a:pt x="1384247" y="1071462"/>
                  </a:lnTo>
                  <a:close/>
                  <a:moveTo>
                    <a:pt x="1607029" y="878886"/>
                  </a:moveTo>
                  <a:lnTo>
                    <a:pt x="1772238" y="1063397"/>
                  </a:lnTo>
                  <a:cubicBezTo>
                    <a:pt x="1778495" y="1069589"/>
                    <a:pt x="1777244" y="1079495"/>
                    <a:pt x="1770986" y="1085687"/>
                  </a:cubicBezTo>
                  <a:cubicBezTo>
                    <a:pt x="1764728" y="1091879"/>
                    <a:pt x="1753464" y="1091879"/>
                    <a:pt x="1747206" y="1084449"/>
                  </a:cubicBezTo>
                  <a:lnTo>
                    <a:pt x="1581997" y="901176"/>
                  </a:lnTo>
                  <a:close/>
                  <a:moveTo>
                    <a:pt x="1804778" y="703108"/>
                  </a:moveTo>
                  <a:lnTo>
                    <a:pt x="1971238" y="886381"/>
                  </a:lnTo>
                  <a:cubicBezTo>
                    <a:pt x="1976244" y="892572"/>
                    <a:pt x="1976244" y="903717"/>
                    <a:pt x="1968735" y="909909"/>
                  </a:cubicBezTo>
                  <a:cubicBezTo>
                    <a:pt x="1962477" y="916101"/>
                    <a:pt x="1952464" y="914862"/>
                    <a:pt x="1946206" y="907432"/>
                  </a:cubicBezTo>
                  <a:lnTo>
                    <a:pt x="1779746" y="725398"/>
                  </a:lnTo>
                  <a:close/>
                  <a:moveTo>
                    <a:pt x="2002528" y="527332"/>
                  </a:moveTo>
                  <a:lnTo>
                    <a:pt x="2167736" y="711843"/>
                  </a:lnTo>
                  <a:cubicBezTo>
                    <a:pt x="2173994" y="718035"/>
                    <a:pt x="2173994" y="727941"/>
                    <a:pt x="2166485" y="734133"/>
                  </a:cubicBezTo>
                  <a:cubicBezTo>
                    <a:pt x="2160227" y="740325"/>
                    <a:pt x="2148963" y="739086"/>
                    <a:pt x="2143956" y="732895"/>
                  </a:cubicBezTo>
                  <a:lnTo>
                    <a:pt x="1977496" y="549622"/>
                  </a:lnTo>
                  <a:close/>
                  <a:moveTo>
                    <a:pt x="2200278" y="351554"/>
                  </a:moveTo>
                  <a:lnTo>
                    <a:pt x="2365486" y="536065"/>
                  </a:lnTo>
                  <a:cubicBezTo>
                    <a:pt x="2371744" y="542257"/>
                    <a:pt x="2370493" y="553402"/>
                    <a:pt x="2364235" y="558355"/>
                  </a:cubicBezTo>
                  <a:cubicBezTo>
                    <a:pt x="2356725" y="564547"/>
                    <a:pt x="2346713" y="564547"/>
                    <a:pt x="2340455" y="558355"/>
                  </a:cubicBezTo>
                  <a:lnTo>
                    <a:pt x="2175246" y="373844"/>
                  </a:lnTo>
                  <a:close/>
                  <a:moveTo>
                    <a:pt x="2396776" y="175776"/>
                  </a:moveTo>
                  <a:lnTo>
                    <a:pt x="2563236" y="359049"/>
                  </a:lnTo>
                  <a:cubicBezTo>
                    <a:pt x="2569494" y="366479"/>
                    <a:pt x="2568243" y="376385"/>
                    <a:pt x="2561985" y="382577"/>
                  </a:cubicBezTo>
                  <a:cubicBezTo>
                    <a:pt x="2554475" y="388769"/>
                    <a:pt x="2544463" y="388769"/>
                    <a:pt x="2538205" y="381339"/>
                  </a:cubicBezTo>
                  <a:lnTo>
                    <a:pt x="2372996" y="198066"/>
                  </a:lnTo>
                  <a:close/>
                  <a:moveTo>
                    <a:pt x="2594678" y="0"/>
                  </a:moveTo>
                  <a:lnTo>
                    <a:pt x="2760939" y="183273"/>
                  </a:lnTo>
                  <a:cubicBezTo>
                    <a:pt x="2767236" y="189464"/>
                    <a:pt x="2767236" y="200609"/>
                    <a:pt x="2760939" y="206801"/>
                  </a:cubicBezTo>
                  <a:cubicBezTo>
                    <a:pt x="2753381" y="212993"/>
                    <a:pt x="2743305" y="211754"/>
                    <a:pt x="2737007" y="204324"/>
                  </a:cubicBezTo>
                  <a:lnTo>
                    <a:pt x="2570746" y="2229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3599" dirty="0">
                <a:latin typeface="Poppins" pitchFamily="2" charset="77"/>
              </a:endParaRPr>
            </a:p>
          </p:txBody>
        </p:sp>
        <p:sp>
          <p:nvSpPr>
            <p:cNvPr id="390" name="Freeform 190">
              <a:extLst>
                <a:ext uri="{FF2B5EF4-FFF2-40B4-BE49-F238E27FC236}">
                  <a16:creationId xmlns:a16="http://schemas.microsoft.com/office/drawing/2014/main" id="{B9384793-F9A4-5CBC-A24A-E7F6BBB1BAEC}"/>
                </a:ext>
              </a:extLst>
            </p:cNvPr>
            <p:cNvSpPr>
              <a:spLocks noChangeArrowheads="1"/>
            </p:cNvSpPr>
            <p:nvPr/>
          </p:nvSpPr>
          <p:spPr bwMode="auto">
            <a:xfrm>
              <a:off x="12479956" y="11796252"/>
              <a:ext cx="3279347" cy="71408"/>
            </a:xfrm>
            <a:custGeom>
              <a:avLst/>
              <a:gdLst>
                <a:gd name="T0" fmla="*/ 2632 w 2633"/>
                <a:gd name="T1" fmla="*/ 56 h 57"/>
                <a:gd name="T2" fmla="*/ 0 w 2633"/>
                <a:gd name="T3" fmla="*/ 56 h 57"/>
                <a:gd name="T4" fmla="*/ 63 w 2633"/>
                <a:gd name="T5" fmla="*/ 0 h 57"/>
                <a:gd name="T6" fmla="*/ 2632 w 2633"/>
                <a:gd name="T7" fmla="*/ 0 h 57"/>
                <a:gd name="T8" fmla="*/ 2632 w 2633"/>
                <a:gd name="T9" fmla="*/ 56 h 57"/>
              </a:gdLst>
              <a:ahLst/>
              <a:cxnLst>
                <a:cxn ang="0">
                  <a:pos x="T0" y="T1"/>
                </a:cxn>
                <a:cxn ang="0">
                  <a:pos x="T2" y="T3"/>
                </a:cxn>
                <a:cxn ang="0">
                  <a:pos x="T4" y="T5"/>
                </a:cxn>
                <a:cxn ang="0">
                  <a:pos x="T6" y="T7"/>
                </a:cxn>
                <a:cxn ang="0">
                  <a:pos x="T8" y="T9"/>
                </a:cxn>
              </a:cxnLst>
              <a:rect l="0" t="0" r="r" b="b"/>
              <a:pathLst>
                <a:path w="2633" h="57">
                  <a:moveTo>
                    <a:pt x="2632" y="56"/>
                  </a:moveTo>
                  <a:lnTo>
                    <a:pt x="0" y="56"/>
                  </a:lnTo>
                  <a:lnTo>
                    <a:pt x="63" y="0"/>
                  </a:lnTo>
                  <a:lnTo>
                    <a:pt x="2632" y="0"/>
                  </a:lnTo>
                  <a:lnTo>
                    <a:pt x="2632" y="56"/>
                  </a:lnTo>
                </a:path>
              </a:pathLst>
            </a:custGeom>
            <a:solidFill>
              <a:srgbClr val="000000">
                <a:alpha val="20000"/>
              </a:srgbClr>
            </a:solidFill>
            <a:ln>
              <a:noFill/>
            </a:ln>
            <a:effectLst/>
          </p:spPr>
          <p:txBody>
            <a:bodyPr wrap="none" anchor="ctr"/>
            <a:lstStyle/>
            <a:p>
              <a:endParaRPr lang="en-US" sz="3599" dirty="0">
                <a:latin typeface="Poppins" pitchFamily="2" charset="77"/>
              </a:endParaRPr>
            </a:p>
          </p:txBody>
        </p:sp>
      </p:grpSp>
      <p:sp>
        <p:nvSpPr>
          <p:cNvPr id="391" name="TextBox 390">
            <a:extLst>
              <a:ext uri="{FF2B5EF4-FFF2-40B4-BE49-F238E27FC236}">
                <a16:creationId xmlns:a16="http://schemas.microsoft.com/office/drawing/2014/main" id="{EB265081-8253-97B4-8B26-233364B472E9}"/>
              </a:ext>
            </a:extLst>
          </p:cNvPr>
          <p:cNvSpPr txBox="1"/>
          <p:nvPr/>
        </p:nvSpPr>
        <p:spPr>
          <a:xfrm>
            <a:off x="15240001" y="8387707"/>
            <a:ext cx="8839199" cy="3416320"/>
          </a:xfrm>
          <a:prstGeom prst="rect">
            <a:avLst/>
          </a:prstGeom>
          <a:noFill/>
        </p:spPr>
        <p:txBody>
          <a:bodyPr wrap="square" rtlCol="0">
            <a:spAutoFit/>
          </a:bodyPr>
          <a:lstStyle/>
          <a:p>
            <a:pPr marL="571500" indent="-571500">
              <a:buFont typeface="Arial" panose="020B0604020202020204" pitchFamily="34" charset="0"/>
              <a:buChar char="•"/>
            </a:pPr>
            <a:r>
              <a:rPr lang="en-US" sz="2400" dirty="0">
                <a:latin typeface="+mj-lt"/>
              </a:rPr>
              <a:t>The successfully AI systems we see today are a culmination of research over decades.</a:t>
            </a:r>
          </a:p>
          <a:p>
            <a:pPr marL="571500" indent="-571500">
              <a:buFont typeface="Arial" panose="020B0604020202020204" pitchFamily="34" charset="0"/>
              <a:buChar char="•"/>
            </a:pPr>
            <a:endParaRPr lang="en-US" sz="2400" dirty="0">
              <a:latin typeface="+mj-lt"/>
            </a:endParaRPr>
          </a:p>
          <a:p>
            <a:pPr marL="571500" indent="-571500">
              <a:buFont typeface="Arial" panose="020B0604020202020204" pitchFamily="34" charset="0"/>
              <a:buChar char="•"/>
            </a:pPr>
            <a:r>
              <a:rPr lang="en-US" sz="2400" dirty="0">
                <a:latin typeface="+mj-lt"/>
              </a:rPr>
              <a:t>Development of any system still requires massive research and development efforts.</a:t>
            </a:r>
          </a:p>
          <a:p>
            <a:pPr marL="571500" indent="-571500">
              <a:buFont typeface="Arial" panose="020B0604020202020204" pitchFamily="34" charset="0"/>
              <a:buChar char="•"/>
            </a:pPr>
            <a:endParaRPr lang="en-US" sz="2400" dirty="0">
              <a:latin typeface="+mj-lt"/>
            </a:endParaRPr>
          </a:p>
          <a:p>
            <a:pPr marL="571500" indent="-571500">
              <a:buFont typeface="Arial" panose="020B0604020202020204" pitchFamily="34" charset="0"/>
              <a:buChar char="•"/>
            </a:pPr>
            <a:r>
              <a:rPr lang="en-US" sz="2400" dirty="0">
                <a:latin typeface="+mj-lt"/>
              </a:rPr>
              <a:t>Even adaptation and localization of of AI systems to specific country contexts still requires substantial R and D efforts  </a:t>
            </a:r>
          </a:p>
          <a:p>
            <a:pPr marL="571500" indent="-571500">
              <a:buFont typeface="Arial" panose="020B0604020202020204" pitchFamily="34" charset="0"/>
              <a:buChar char="•"/>
            </a:pPr>
            <a:endParaRPr lang="en-US" sz="2400" dirty="0">
              <a:latin typeface="+mj-lt"/>
            </a:endParaRPr>
          </a:p>
        </p:txBody>
      </p:sp>
      <p:sp>
        <p:nvSpPr>
          <p:cNvPr id="392" name="TextBox 391">
            <a:extLst>
              <a:ext uri="{FF2B5EF4-FFF2-40B4-BE49-F238E27FC236}">
                <a16:creationId xmlns:a16="http://schemas.microsoft.com/office/drawing/2014/main" id="{47617507-0C0E-B0EA-5007-6B835FF1F64E}"/>
              </a:ext>
            </a:extLst>
          </p:cNvPr>
          <p:cNvSpPr txBox="1"/>
          <p:nvPr/>
        </p:nvSpPr>
        <p:spPr>
          <a:xfrm>
            <a:off x="0" y="12213771"/>
            <a:ext cx="24377650" cy="1200329"/>
          </a:xfrm>
          <a:prstGeom prst="rect">
            <a:avLst/>
          </a:prstGeom>
          <a:solidFill>
            <a:schemeClr val="accent3"/>
          </a:solidFill>
        </p:spPr>
        <p:txBody>
          <a:bodyPr wrap="square" rtlCol="0">
            <a:spAutoFit/>
          </a:bodyPr>
          <a:lstStyle/>
          <a:p>
            <a:r>
              <a:rPr lang="en-US" b="1" dirty="0">
                <a:latin typeface="+mj-lt"/>
              </a:rPr>
              <a:t>For utilization of AI systems, </a:t>
            </a:r>
            <a:r>
              <a:rPr lang="en-US" b="1" dirty="0">
                <a:solidFill>
                  <a:schemeClr val="bg1"/>
                </a:solidFill>
                <a:latin typeface="+mj-lt"/>
              </a:rPr>
              <a:t>DATA</a:t>
            </a:r>
            <a:r>
              <a:rPr lang="en-US" b="1" dirty="0">
                <a:latin typeface="+mj-lt"/>
              </a:rPr>
              <a:t> is the component which requires immediate attention as it determines the quality, biasness, relevance  and currency of outputs from AI.</a:t>
            </a:r>
          </a:p>
        </p:txBody>
      </p:sp>
    </p:spTree>
    <p:extLst>
      <p:ext uri="{BB962C8B-B14F-4D97-AF65-F5344CB8AC3E}">
        <p14:creationId xmlns:p14="http://schemas.microsoft.com/office/powerpoint/2010/main" val="1714886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8130D3-2949-F945-BE5A-79E52829A27F}"/>
              </a:ext>
            </a:extLst>
          </p:cNvPr>
          <p:cNvSpPr txBox="1"/>
          <p:nvPr/>
        </p:nvSpPr>
        <p:spPr>
          <a:xfrm>
            <a:off x="7672404" y="0"/>
            <a:ext cx="8993168" cy="1015663"/>
          </a:xfrm>
          <a:prstGeom prst="rect">
            <a:avLst/>
          </a:prstGeom>
          <a:noFill/>
        </p:spPr>
        <p:txBody>
          <a:bodyPr wrap="none" rtlCol="0">
            <a:spAutoFit/>
          </a:bodyPr>
          <a:lstStyle/>
          <a:p>
            <a:pPr algn="ctr"/>
            <a:r>
              <a:rPr lang="en-US" sz="6000" b="1" dirty="0">
                <a:solidFill>
                  <a:schemeClr val="tx2"/>
                </a:solidFill>
                <a:latin typeface="Poppins" pitchFamily="2" charset="77"/>
                <a:cs typeface="Poppins" pitchFamily="2" charset="77"/>
              </a:rPr>
              <a:t>How Does Gen AI Work</a:t>
            </a:r>
          </a:p>
        </p:txBody>
      </p:sp>
      <p:sp>
        <p:nvSpPr>
          <p:cNvPr id="3" name="Rectangle 2">
            <a:extLst>
              <a:ext uri="{FF2B5EF4-FFF2-40B4-BE49-F238E27FC236}">
                <a16:creationId xmlns:a16="http://schemas.microsoft.com/office/drawing/2014/main" id="{FEC4536E-332F-1E9A-528F-A98E4C1A25F6}"/>
              </a:ext>
            </a:extLst>
          </p:cNvPr>
          <p:cNvSpPr/>
          <p:nvPr/>
        </p:nvSpPr>
        <p:spPr>
          <a:xfrm>
            <a:off x="10536006" y="999270"/>
            <a:ext cx="1553038" cy="91437"/>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8" name="Rectangle 7">
            <a:extLst>
              <a:ext uri="{FF2B5EF4-FFF2-40B4-BE49-F238E27FC236}">
                <a16:creationId xmlns:a16="http://schemas.microsoft.com/office/drawing/2014/main" id="{AF222011-1170-7451-C352-81B0E82F7F1E}"/>
              </a:ext>
            </a:extLst>
          </p:cNvPr>
          <p:cNvSpPr/>
          <p:nvPr/>
        </p:nvSpPr>
        <p:spPr>
          <a:xfrm>
            <a:off x="304801" y="4180114"/>
            <a:ext cx="4786183" cy="2873829"/>
          </a:xfrm>
          <a:prstGeom prst="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 name="TextBox 8">
            <a:extLst>
              <a:ext uri="{FF2B5EF4-FFF2-40B4-BE49-F238E27FC236}">
                <a16:creationId xmlns:a16="http://schemas.microsoft.com/office/drawing/2014/main" id="{13104664-30E0-8976-14E7-D9B6D44BD17D}"/>
              </a:ext>
            </a:extLst>
          </p:cNvPr>
          <p:cNvSpPr txBox="1"/>
          <p:nvPr/>
        </p:nvSpPr>
        <p:spPr>
          <a:xfrm>
            <a:off x="1514584" y="4438430"/>
            <a:ext cx="2286000" cy="769441"/>
          </a:xfrm>
          <a:prstGeom prst="rect">
            <a:avLst/>
          </a:prstGeom>
          <a:noFill/>
        </p:spPr>
        <p:txBody>
          <a:bodyPr wrap="square" rtlCol="0">
            <a:spAutoFit/>
          </a:bodyPr>
          <a:lstStyle/>
          <a:p>
            <a:r>
              <a:rPr lang="en-US" sz="4400" b="1" dirty="0">
                <a:solidFill>
                  <a:schemeClr val="accent6">
                    <a:lumMod val="50000"/>
                  </a:schemeClr>
                </a:solidFill>
                <a:latin typeface="+mj-lt"/>
              </a:rPr>
              <a:t>Prompt</a:t>
            </a:r>
          </a:p>
        </p:txBody>
      </p:sp>
      <p:grpSp>
        <p:nvGrpSpPr>
          <p:cNvPr id="23" name="Group 22">
            <a:extLst>
              <a:ext uri="{FF2B5EF4-FFF2-40B4-BE49-F238E27FC236}">
                <a16:creationId xmlns:a16="http://schemas.microsoft.com/office/drawing/2014/main" id="{DFC4023A-0C07-6065-BA03-FC8B76CEFA9B}"/>
              </a:ext>
            </a:extLst>
          </p:cNvPr>
          <p:cNvGrpSpPr>
            <a:grpSpLocks noChangeAspect="1"/>
          </p:cNvGrpSpPr>
          <p:nvPr/>
        </p:nvGrpSpPr>
        <p:grpSpPr>
          <a:xfrm>
            <a:off x="9457391" y="3385565"/>
            <a:ext cx="1189490" cy="1828800"/>
            <a:chOff x="2545026" y="7950503"/>
            <a:chExt cx="3258824" cy="5010316"/>
          </a:xfrm>
        </p:grpSpPr>
        <p:sp>
          <p:nvSpPr>
            <p:cNvPr id="99" name="Freeform: Shape 43">
              <a:extLst>
                <a:ext uri="{FF2B5EF4-FFF2-40B4-BE49-F238E27FC236}">
                  <a16:creationId xmlns:a16="http://schemas.microsoft.com/office/drawing/2014/main" id="{E2DED16D-FD0D-A6EC-4BFE-90FB505897A3}"/>
                </a:ext>
              </a:extLst>
            </p:cNvPr>
            <p:cNvSpPr/>
            <p:nvPr/>
          </p:nvSpPr>
          <p:spPr>
            <a:xfrm>
              <a:off x="4529467" y="11134579"/>
              <a:ext cx="199316" cy="417319"/>
            </a:xfrm>
            <a:custGeom>
              <a:avLst/>
              <a:gdLst/>
              <a:ahLst/>
              <a:cxnLst>
                <a:cxn ang="3cd4">
                  <a:pos x="hc" y="t"/>
                </a:cxn>
                <a:cxn ang="cd2">
                  <a:pos x="l" y="vc"/>
                </a:cxn>
                <a:cxn ang="cd4">
                  <a:pos x="hc" y="b"/>
                </a:cxn>
                <a:cxn ang="0">
                  <a:pos x="r" y="vc"/>
                </a:cxn>
              </a:cxnLst>
              <a:rect l="l" t="t" r="r" b="b"/>
              <a:pathLst>
                <a:path w="161" h="336">
                  <a:moveTo>
                    <a:pt x="161" y="336"/>
                  </a:moveTo>
                  <a:lnTo>
                    <a:pt x="0" y="336"/>
                  </a:lnTo>
                  <a:lnTo>
                    <a:pt x="0" y="0"/>
                  </a:lnTo>
                  <a:lnTo>
                    <a:pt x="161" y="0"/>
                  </a:lnTo>
                  <a:close/>
                </a:path>
              </a:pathLst>
            </a:custGeom>
            <a:solidFill>
              <a:srgbClr val="56BF9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00" name="Freeform: Shape 44">
              <a:extLst>
                <a:ext uri="{FF2B5EF4-FFF2-40B4-BE49-F238E27FC236}">
                  <a16:creationId xmlns:a16="http://schemas.microsoft.com/office/drawing/2014/main" id="{0768F9D5-2A16-8705-D64B-522910EED159}"/>
                </a:ext>
              </a:extLst>
            </p:cNvPr>
            <p:cNvSpPr/>
            <p:nvPr/>
          </p:nvSpPr>
          <p:spPr>
            <a:xfrm>
              <a:off x="4429809" y="11403660"/>
              <a:ext cx="398633" cy="1265659"/>
            </a:xfrm>
            <a:custGeom>
              <a:avLst/>
              <a:gdLst/>
              <a:ahLst/>
              <a:cxnLst>
                <a:cxn ang="3cd4">
                  <a:pos x="hc" y="t"/>
                </a:cxn>
                <a:cxn ang="cd2">
                  <a:pos x="l" y="vc"/>
                </a:cxn>
                <a:cxn ang="cd4">
                  <a:pos x="hc" y="b"/>
                </a:cxn>
                <a:cxn ang="0">
                  <a:pos x="r" y="vc"/>
                </a:cxn>
              </a:cxnLst>
              <a:rect l="l" t="t" r="r" b="b"/>
              <a:pathLst>
                <a:path w="321" h="1017">
                  <a:moveTo>
                    <a:pt x="321" y="1017"/>
                  </a:moveTo>
                  <a:lnTo>
                    <a:pt x="0" y="1017"/>
                  </a:lnTo>
                  <a:lnTo>
                    <a:pt x="0" y="83"/>
                  </a:lnTo>
                  <a:cubicBezTo>
                    <a:pt x="0" y="38"/>
                    <a:pt x="37" y="0"/>
                    <a:pt x="83" y="0"/>
                  </a:cubicBezTo>
                  <a:lnTo>
                    <a:pt x="237" y="0"/>
                  </a:lnTo>
                  <a:cubicBezTo>
                    <a:pt x="283" y="0"/>
                    <a:pt x="321" y="38"/>
                    <a:pt x="321" y="83"/>
                  </a:cubicBezTo>
                  <a:close/>
                </a:path>
              </a:pathLst>
            </a:custGeom>
            <a:solidFill>
              <a:srgbClr val="50364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01" name="Freeform: Shape 45">
              <a:extLst>
                <a:ext uri="{FF2B5EF4-FFF2-40B4-BE49-F238E27FC236}">
                  <a16:creationId xmlns:a16="http://schemas.microsoft.com/office/drawing/2014/main" id="{39EB4426-80F2-8BE6-4EDA-D3C46D7E49F7}"/>
                </a:ext>
              </a:extLst>
            </p:cNvPr>
            <p:cNvSpPr/>
            <p:nvPr/>
          </p:nvSpPr>
          <p:spPr>
            <a:xfrm>
              <a:off x="4376243" y="11869559"/>
              <a:ext cx="504520" cy="247900"/>
            </a:xfrm>
            <a:custGeom>
              <a:avLst/>
              <a:gdLst/>
              <a:ahLst/>
              <a:cxnLst>
                <a:cxn ang="3cd4">
                  <a:pos x="hc" y="t"/>
                </a:cxn>
                <a:cxn ang="cd2">
                  <a:pos x="l" y="vc"/>
                </a:cxn>
                <a:cxn ang="cd4">
                  <a:pos x="hc" y="b"/>
                </a:cxn>
                <a:cxn ang="0">
                  <a:pos x="r" y="vc"/>
                </a:cxn>
              </a:cxnLst>
              <a:rect l="l" t="t" r="r" b="b"/>
              <a:pathLst>
                <a:path w="406" h="200">
                  <a:moveTo>
                    <a:pt x="369" y="0"/>
                  </a:moveTo>
                  <a:lnTo>
                    <a:pt x="37" y="0"/>
                  </a:lnTo>
                  <a:cubicBezTo>
                    <a:pt x="17" y="0"/>
                    <a:pt x="0" y="16"/>
                    <a:pt x="0" y="37"/>
                  </a:cubicBezTo>
                  <a:lnTo>
                    <a:pt x="0" y="163"/>
                  </a:lnTo>
                  <a:cubicBezTo>
                    <a:pt x="0" y="183"/>
                    <a:pt x="17" y="200"/>
                    <a:pt x="37" y="200"/>
                  </a:cubicBezTo>
                  <a:lnTo>
                    <a:pt x="369" y="200"/>
                  </a:lnTo>
                  <a:cubicBezTo>
                    <a:pt x="390" y="200"/>
                    <a:pt x="406" y="183"/>
                    <a:pt x="406" y="163"/>
                  </a:cubicBezTo>
                  <a:lnTo>
                    <a:pt x="406" y="37"/>
                  </a:lnTo>
                  <a:cubicBezTo>
                    <a:pt x="406" y="16"/>
                    <a:pt x="390" y="0"/>
                    <a:pt x="369" y="0"/>
                  </a:cubicBezTo>
                  <a:close/>
                </a:path>
              </a:pathLst>
            </a:custGeom>
            <a:solidFill>
              <a:srgbClr val="F8B6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02" name="Freeform: Shape 46">
              <a:extLst>
                <a:ext uri="{FF2B5EF4-FFF2-40B4-BE49-F238E27FC236}">
                  <a16:creationId xmlns:a16="http://schemas.microsoft.com/office/drawing/2014/main" id="{58AECC22-D2BB-DCDE-213F-3C09803C5EEE}"/>
                </a:ext>
              </a:extLst>
            </p:cNvPr>
            <p:cNvSpPr/>
            <p:nvPr/>
          </p:nvSpPr>
          <p:spPr>
            <a:xfrm>
              <a:off x="4259148" y="12514849"/>
              <a:ext cx="739962" cy="445970"/>
            </a:xfrm>
            <a:custGeom>
              <a:avLst/>
              <a:gdLst/>
              <a:ahLst/>
              <a:cxnLst>
                <a:cxn ang="3cd4">
                  <a:pos x="hc" y="t"/>
                </a:cxn>
                <a:cxn ang="cd2">
                  <a:pos x="l" y="vc"/>
                </a:cxn>
                <a:cxn ang="cd4">
                  <a:pos x="hc" y="b"/>
                </a:cxn>
                <a:cxn ang="0">
                  <a:pos x="r" y="vc"/>
                </a:cxn>
              </a:cxnLst>
              <a:rect l="l" t="t" r="r" b="b"/>
              <a:pathLst>
                <a:path w="595" h="359">
                  <a:moveTo>
                    <a:pt x="298" y="0"/>
                  </a:moveTo>
                  <a:cubicBezTo>
                    <a:pt x="133" y="0"/>
                    <a:pt x="0" y="133"/>
                    <a:pt x="0" y="298"/>
                  </a:cubicBezTo>
                  <a:lnTo>
                    <a:pt x="0" y="343"/>
                  </a:lnTo>
                  <a:cubicBezTo>
                    <a:pt x="0" y="352"/>
                    <a:pt x="7" y="359"/>
                    <a:pt x="16" y="359"/>
                  </a:cubicBezTo>
                  <a:lnTo>
                    <a:pt x="579" y="359"/>
                  </a:lnTo>
                  <a:cubicBezTo>
                    <a:pt x="587" y="359"/>
                    <a:pt x="595" y="352"/>
                    <a:pt x="595" y="343"/>
                  </a:cubicBezTo>
                  <a:lnTo>
                    <a:pt x="595" y="298"/>
                  </a:lnTo>
                  <a:cubicBezTo>
                    <a:pt x="595" y="133"/>
                    <a:pt x="461" y="0"/>
                    <a:pt x="298" y="0"/>
                  </a:cubicBez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03" name="Freeform: Shape 47">
              <a:extLst>
                <a:ext uri="{FF2B5EF4-FFF2-40B4-BE49-F238E27FC236}">
                  <a16:creationId xmlns:a16="http://schemas.microsoft.com/office/drawing/2014/main" id="{85384E18-55A7-1E43-B725-62814764ADC6}"/>
                </a:ext>
              </a:extLst>
            </p:cNvPr>
            <p:cNvSpPr/>
            <p:nvPr/>
          </p:nvSpPr>
          <p:spPr>
            <a:xfrm>
              <a:off x="3622581" y="11134579"/>
              <a:ext cx="199316" cy="417319"/>
            </a:xfrm>
            <a:custGeom>
              <a:avLst/>
              <a:gdLst/>
              <a:ahLst/>
              <a:cxnLst>
                <a:cxn ang="3cd4">
                  <a:pos x="hc" y="t"/>
                </a:cxn>
                <a:cxn ang="cd2">
                  <a:pos x="l" y="vc"/>
                </a:cxn>
                <a:cxn ang="cd4">
                  <a:pos x="hc" y="b"/>
                </a:cxn>
                <a:cxn ang="0">
                  <a:pos x="r" y="vc"/>
                </a:cxn>
              </a:cxnLst>
              <a:rect l="l" t="t" r="r" b="b"/>
              <a:pathLst>
                <a:path w="161" h="336">
                  <a:moveTo>
                    <a:pt x="161" y="336"/>
                  </a:moveTo>
                  <a:lnTo>
                    <a:pt x="0" y="336"/>
                  </a:lnTo>
                  <a:lnTo>
                    <a:pt x="0" y="0"/>
                  </a:lnTo>
                  <a:lnTo>
                    <a:pt x="161" y="0"/>
                  </a:lnTo>
                  <a:close/>
                </a:path>
              </a:pathLst>
            </a:custGeom>
            <a:solidFill>
              <a:srgbClr val="56BF9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04" name="Freeform: Shape 48">
              <a:extLst>
                <a:ext uri="{FF2B5EF4-FFF2-40B4-BE49-F238E27FC236}">
                  <a16:creationId xmlns:a16="http://schemas.microsoft.com/office/drawing/2014/main" id="{719244AA-C7E0-06CD-AF5B-CF1FB355981E}"/>
                </a:ext>
              </a:extLst>
            </p:cNvPr>
            <p:cNvSpPr/>
            <p:nvPr/>
          </p:nvSpPr>
          <p:spPr>
            <a:xfrm>
              <a:off x="3522923" y="11403660"/>
              <a:ext cx="398633" cy="1265659"/>
            </a:xfrm>
            <a:custGeom>
              <a:avLst/>
              <a:gdLst/>
              <a:ahLst/>
              <a:cxnLst>
                <a:cxn ang="3cd4">
                  <a:pos x="hc" y="t"/>
                </a:cxn>
                <a:cxn ang="cd2">
                  <a:pos x="l" y="vc"/>
                </a:cxn>
                <a:cxn ang="cd4">
                  <a:pos x="hc" y="b"/>
                </a:cxn>
                <a:cxn ang="0">
                  <a:pos x="r" y="vc"/>
                </a:cxn>
              </a:cxnLst>
              <a:rect l="l" t="t" r="r" b="b"/>
              <a:pathLst>
                <a:path w="321" h="1017">
                  <a:moveTo>
                    <a:pt x="321" y="1017"/>
                  </a:moveTo>
                  <a:lnTo>
                    <a:pt x="0" y="1017"/>
                  </a:lnTo>
                  <a:lnTo>
                    <a:pt x="0" y="83"/>
                  </a:lnTo>
                  <a:cubicBezTo>
                    <a:pt x="0" y="38"/>
                    <a:pt x="37" y="0"/>
                    <a:pt x="83" y="0"/>
                  </a:cubicBezTo>
                  <a:lnTo>
                    <a:pt x="238" y="0"/>
                  </a:lnTo>
                  <a:cubicBezTo>
                    <a:pt x="284" y="0"/>
                    <a:pt x="321" y="38"/>
                    <a:pt x="321" y="83"/>
                  </a:cubicBezTo>
                  <a:close/>
                </a:path>
              </a:pathLst>
            </a:custGeom>
            <a:solidFill>
              <a:srgbClr val="50364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05" name="Freeform: Shape 49">
              <a:extLst>
                <a:ext uri="{FF2B5EF4-FFF2-40B4-BE49-F238E27FC236}">
                  <a16:creationId xmlns:a16="http://schemas.microsoft.com/office/drawing/2014/main" id="{97017CED-8820-782F-54F8-8C47E9C00436}"/>
                </a:ext>
              </a:extLst>
            </p:cNvPr>
            <p:cNvSpPr/>
            <p:nvPr/>
          </p:nvSpPr>
          <p:spPr>
            <a:xfrm>
              <a:off x="3885426" y="9019337"/>
              <a:ext cx="578018" cy="313923"/>
            </a:xfrm>
            <a:custGeom>
              <a:avLst/>
              <a:gdLst/>
              <a:ahLst/>
              <a:cxnLst>
                <a:cxn ang="3cd4">
                  <a:pos x="hc" y="t"/>
                </a:cxn>
                <a:cxn ang="cd2">
                  <a:pos x="l" y="vc"/>
                </a:cxn>
                <a:cxn ang="cd4">
                  <a:pos x="hc" y="b"/>
                </a:cxn>
                <a:cxn ang="0">
                  <a:pos x="r" y="vc"/>
                </a:cxn>
              </a:cxnLst>
              <a:rect l="l" t="t" r="r" b="b"/>
              <a:pathLst>
                <a:path w="465" h="253">
                  <a:moveTo>
                    <a:pt x="465" y="0"/>
                  </a:moveTo>
                  <a:lnTo>
                    <a:pt x="0" y="0"/>
                  </a:lnTo>
                  <a:lnTo>
                    <a:pt x="0" y="253"/>
                  </a:lnTo>
                  <a:lnTo>
                    <a:pt x="465" y="253"/>
                  </a:lnTo>
                  <a:close/>
                </a:path>
              </a:pathLst>
            </a:custGeom>
            <a:solidFill>
              <a:srgbClr val="56BF9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06" name="Freeform: Shape 50">
              <a:extLst>
                <a:ext uri="{FF2B5EF4-FFF2-40B4-BE49-F238E27FC236}">
                  <a16:creationId xmlns:a16="http://schemas.microsoft.com/office/drawing/2014/main" id="{97C5C080-8944-8E6D-C489-DC2A7D49073F}"/>
                </a:ext>
              </a:extLst>
            </p:cNvPr>
            <p:cNvSpPr/>
            <p:nvPr/>
          </p:nvSpPr>
          <p:spPr>
            <a:xfrm>
              <a:off x="3181593" y="8332941"/>
              <a:ext cx="53566" cy="252883"/>
            </a:xfrm>
            <a:custGeom>
              <a:avLst/>
              <a:gdLst/>
              <a:ahLst/>
              <a:cxnLst>
                <a:cxn ang="3cd4">
                  <a:pos x="hc" y="t"/>
                </a:cxn>
                <a:cxn ang="cd2">
                  <a:pos x="l" y="vc"/>
                </a:cxn>
                <a:cxn ang="cd4">
                  <a:pos x="hc" y="b"/>
                </a:cxn>
                <a:cxn ang="0">
                  <a:pos x="r" y="vc"/>
                </a:cxn>
              </a:cxnLst>
              <a:rect l="l" t="t" r="r" b="b"/>
              <a:pathLst>
                <a:path w="44" h="204">
                  <a:moveTo>
                    <a:pt x="39" y="204"/>
                  </a:moveTo>
                  <a:lnTo>
                    <a:pt x="5" y="204"/>
                  </a:lnTo>
                  <a:cubicBezTo>
                    <a:pt x="2" y="204"/>
                    <a:pt x="0" y="201"/>
                    <a:pt x="0" y="199"/>
                  </a:cubicBezTo>
                  <a:lnTo>
                    <a:pt x="0" y="5"/>
                  </a:lnTo>
                  <a:cubicBezTo>
                    <a:pt x="0" y="3"/>
                    <a:pt x="2" y="0"/>
                    <a:pt x="5" y="0"/>
                  </a:cubicBezTo>
                  <a:cubicBezTo>
                    <a:pt x="8" y="0"/>
                    <a:pt x="10" y="3"/>
                    <a:pt x="10" y="5"/>
                  </a:cubicBezTo>
                  <a:lnTo>
                    <a:pt x="10" y="193"/>
                  </a:lnTo>
                  <a:lnTo>
                    <a:pt x="39" y="193"/>
                  </a:lnTo>
                  <a:cubicBezTo>
                    <a:pt x="42" y="193"/>
                    <a:pt x="44" y="196"/>
                    <a:pt x="44" y="199"/>
                  </a:cubicBezTo>
                  <a:cubicBezTo>
                    <a:pt x="44" y="201"/>
                    <a:pt x="42" y="204"/>
                    <a:pt x="39" y="204"/>
                  </a:cubicBez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07" name="Freeform: Shape 51">
              <a:extLst>
                <a:ext uri="{FF2B5EF4-FFF2-40B4-BE49-F238E27FC236}">
                  <a16:creationId xmlns:a16="http://schemas.microsoft.com/office/drawing/2014/main" id="{C16D7D3D-8AB8-8722-2FAA-4969D496162B}"/>
                </a:ext>
              </a:extLst>
            </p:cNvPr>
            <p:cNvSpPr/>
            <p:nvPr/>
          </p:nvSpPr>
          <p:spPr>
            <a:xfrm>
              <a:off x="3215228" y="8427613"/>
              <a:ext cx="303958" cy="303958"/>
            </a:xfrm>
            <a:custGeom>
              <a:avLst/>
              <a:gdLst/>
              <a:ahLst/>
              <a:cxnLst>
                <a:cxn ang="3cd4">
                  <a:pos x="hc" y="t"/>
                </a:cxn>
                <a:cxn ang="cd2">
                  <a:pos x="l" y="vc"/>
                </a:cxn>
                <a:cxn ang="cd4">
                  <a:pos x="hc" y="b"/>
                </a:cxn>
                <a:cxn ang="0">
                  <a:pos x="r" y="vc"/>
                </a:cxn>
              </a:cxnLst>
              <a:rect l="l" t="t" r="r" b="b"/>
              <a:pathLst>
                <a:path w="245" h="245">
                  <a:moveTo>
                    <a:pt x="245" y="123"/>
                  </a:moveTo>
                  <a:cubicBezTo>
                    <a:pt x="245" y="55"/>
                    <a:pt x="190" y="0"/>
                    <a:pt x="123" y="0"/>
                  </a:cubicBezTo>
                  <a:cubicBezTo>
                    <a:pt x="55" y="0"/>
                    <a:pt x="0" y="55"/>
                    <a:pt x="0" y="123"/>
                  </a:cubicBezTo>
                  <a:cubicBezTo>
                    <a:pt x="0" y="190"/>
                    <a:pt x="55" y="245"/>
                    <a:pt x="123" y="245"/>
                  </a:cubicBezTo>
                  <a:cubicBezTo>
                    <a:pt x="190" y="245"/>
                    <a:pt x="245" y="190"/>
                    <a:pt x="245" y="123"/>
                  </a:cubicBezTo>
                  <a:close/>
                </a:path>
              </a:pathLst>
            </a:custGeom>
            <a:solidFill>
              <a:srgbClr val="F8B6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08" name="Freeform: Shape 52">
              <a:extLst>
                <a:ext uri="{FF2B5EF4-FFF2-40B4-BE49-F238E27FC236}">
                  <a16:creationId xmlns:a16="http://schemas.microsoft.com/office/drawing/2014/main" id="{8A0EDC5D-4962-B10E-2031-93A49D92527A}"/>
                </a:ext>
              </a:extLst>
            </p:cNvPr>
            <p:cNvSpPr/>
            <p:nvPr/>
          </p:nvSpPr>
          <p:spPr>
            <a:xfrm>
              <a:off x="3109341" y="8198403"/>
              <a:ext cx="155716" cy="156962"/>
            </a:xfrm>
            <a:custGeom>
              <a:avLst/>
              <a:gdLst/>
              <a:ahLst/>
              <a:cxnLst>
                <a:cxn ang="3cd4">
                  <a:pos x="hc" y="t"/>
                </a:cxn>
                <a:cxn ang="cd2">
                  <a:pos x="l" y="vc"/>
                </a:cxn>
                <a:cxn ang="cd4">
                  <a:pos x="hc" y="b"/>
                </a:cxn>
                <a:cxn ang="0">
                  <a:pos x="r" y="vc"/>
                </a:cxn>
              </a:cxnLst>
              <a:rect l="l" t="t" r="r" b="b"/>
              <a:pathLst>
                <a:path w="126" h="127">
                  <a:moveTo>
                    <a:pt x="126" y="64"/>
                  </a:moveTo>
                  <a:cubicBezTo>
                    <a:pt x="126" y="29"/>
                    <a:pt x="98" y="0"/>
                    <a:pt x="63" y="0"/>
                  </a:cubicBezTo>
                  <a:cubicBezTo>
                    <a:pt x="28" y="0"/>
                    <a:pt x="0" y="29"/>
                    <a:pt x="0" y="64"/>
                  </a:cubicBezTo>
                  <a:cubicBezTo>
                    <a:pt x="0" y="98"/>
                    <a:pt x="28" y="127"/>
                    <a:pt x="63" y="127"/>
                  </a:cubicBezTo>
                  <a:cubicBezTo>
                    <a:pt x="98" y="127"/>
                    <a:pt x="126" y="98"/>
                    <a:pt x="126" y="64"/>
                  </a:cubicBez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09" name="Freeform: Shape 53">
              <a:extLst>
                <a:ext uri="{FF2B5EF4-FFF2-40B4-BE49-F238E27FC236}">
                  <a16:creationId xmlns:a16="http://schemas.microsoft.com/office/drawing/2014/main" id="{63FCF5DE-FEC3-A610-D1D3-7945AC88C2E6}"/>
                </a:ext>
              </a:extLst>
            </p:cNvPr>
            <p:cNvSpPr/>
            <p:nvPr/>
          </p:nvSpPr>
          <p:spPr>
            <a:xfrm>
              <a:off x="3204016" y="8535995"/>
              <a:ext cx="24915" cy="87201"/>
            </a:xfrm>
            <a:custGeom>
              <a:avLst/>
              <a:gdLst/>
              <a:ahLst/>
              <a:cxnLst>
                <a:cxn ang="3cd4">
                  <a:pos x="hc" y="t"/>
                </a:cxn>
                <a:cxn ang="cd2">
                  <a:pos x="l" y="vc"/>
                </a:cxn>
                <a:cxn ang="cd4">
                  <a:pos x="hc" y="b"/>
                </a:cxn>
                <a:cxn ang="0">
                  <a:pos x="r" y="vc"/>
                </a:cxn>
              </a:cxnLst>
              <a:rect l="l" t="t" r="r" b="b"/>
              <a:pathLst>
                <a:path w="21" h="71">
                  <a:moveTo>
                    <a:pt x="21" y="0"/>
                  </a:moveTo>
                  <a:lnTo>
                    <a:pt x="7" y="0"/>
                  </a:lnTo>
                  <a:cubicBezTo>
                    <a:pt x="3" y="0"/>
                    <a:pt x="0" y="3"/>
                    <a:pt x="0" y="7"/>
                  </a:cubicBezTo>
                  <a:lnTo>
                    <a:pt x="0" y="64"/>
                  </a:lnTo>
                  <a:cubicBezTo>
                    <a:pt x="0" y="68"/>
                    <a:pt x="3" y="71"/>
                    <a:pt x="7" y="71"/>
                  </a:cubicBezTo>
                  <a:lnTo>
                    <a:pt x="21" y="71"/>
                  </a:ln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10" name="Freeform: Shape 54">
              <a:extLst>
                <a:ext uri="{FF2B5EF4-FFF2-40B4-BE49-F238E27FC236}">
                  <a16:creationId xmlns:a16="http://schemas.microsoft.com/office/drawing/2014/main" id="{E26722F1-6E72-95CE-C88A-3A9CE3A868F4}"/>
                </a:ext>
              </a:extLst>
            </p:cNvPr>
            <p:cNvSpPr/>
            <p:nvPr/>
          </p:nvSpPr>
          <p:spPr>
            <a:xfrm>
              <a:off x="5123679" y="8332941"/>
              <a:ext cx="54812" cy="252883"/>
            </a:xfrm>
            <a:custGeom>
              <a:avLst/>
              <a:gdLst/>
              <a:ahLst/>
              <a:cxnLst>
                <a:cxn ang="3cd4">
                  <a:pos x="hc" y="t"/>
                </a:cxn>
                <a:cxn ang="cd2">
                  <a:pos x="l" y="vc"/>
                </a:cxn>
                <a:cxn ang="cd4">
                  <a:pos x="hc" y="b"/>
                </a:cxn>
                <a:cxn ang="0">
                  <a:pos x="r" y="vc"/>
                </a:cxn>
              </a:cxnLst>
              <a:rect l="l" t="t" r="r" b="b"/>
              <a:pathLst>
                <a:path w="45" h="204">
                  <a:moveTo>
                    <a:pt x="40" y="204"/>
                  </a:moveTo>
                  <a:lnTo>
                    <a:pt x="5" y="204"/>
                  </a:lnTo>
                  <a:cubicBezTo>
                    <a:pt x="2" y="204"/>
                    <a:pt x="0" y="201"/>
                    <a:pt x="0" y="199"/>
                  </a:cubicBezTo>
                  <a:cubicBezTo>
                    <a:pt x="0" y="196"/>
                    <a:pt x="2" y="193"/>
                    <a:pt x="5" y="193"/>
                  </a:cubicBezTo>
                  <a:lnTo>
                    <a:pt x="34" y="193"/>
                  </a:lnTo>
                  <a:lnTo>
                    <a:pt x="34" y="5"/>
                  </a:lnTo>
                  <a:cubicBezTo>
                    <a:pt x="34" y="3"/>
                    <a:pt x="36" y="0"/>
                    <a:pt x="40" y="0"/>
                  </a:cubicBezTo>
                  <a:cubicBezTo>
                    <a:pt x="42" y="0"/>
                    <a:pt x="45" y="3"/>
                    <a:pt x="45" y="5"/>
                  </a:cubicBezTo>
                  <a:lnTo>
                    <a:pt x="45" y="199"/>
                  </a:lnTo>
                  <a:cubicBezTo>
                    <a:pt x="45" y="201"/>
                    <a:pt x="42" y="204"/>
                    <a:pt x="40" y="204"/>
                  </a:cubicBez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11" name="Freeform: Shape 55">
              <a:extLst>
                <a:ext uri="{FF2B5EF4-FFF2-40B4-BE49-F238E27FC236}">
                  <a16:creationId xmlns:a16="http://schemas.microsoft.com/office/drawing/2014/main" id="{765490B0-649C-C507-4F18-9C5703AE050F}"/>
                </a:ext>
              </a:extLst>
            </p:cNvPr>
            <p:cNvSpPr/>
            <p:nvPr/>
          </p:nvSpPr>
          <p:spPr>
            <a:xfrm>
              <a:off x="4839657" y="8427613"/>
              <a:ext cx="303958" cy="303958"/>
            </a:xfrm>
            <a:custGeom>
              <a:avLst/>
              <a:gdLst/>
              <a:ahLst/>
              <a:cxnLst>
                <a:cxn ang="3cd4">
                  <a:pos x="hc" y="t"/>
                </a:cxn>
                <a:cxn ang="cd2">
                  <a:pos x="l" y="vc"/>
                </a:cxn>
                <a:cxn ang="cd4">
                  <a:pos x="hc" y="b"/>
                </a:cxn>
                <a:cxn ang="0">
                  <a:pos x="r" y="vc"/>
                </a:cxn>
              </a:cxnLst>
              <a:rect l="l" t="t" r="r" b="b"/>
              <a:pathLst>
                <a:path w="245" h="245">
                  <a:moveTo>
                    <a:pt x="0" y="123"/>
                  </a:moveTo>
                  <a:cubicBezTo>
                    <a:pt x="0" y="55"/>
                    <a:pt x="55" y="0"/>
                    <a:pt x="123" y="0"/>
                  </a:cubicBezTo>
                  <a:cubicBezTo>
                    <a:pt x="190" y="0"/>
                    <a:pt x="245" y="55"/>
                    <a:pt x="245" y="123"/>
                  </a:cubicBezTo>
                  <a:cubicBezTo>
                    <a:pt x="245" y="190"/>
                    <a:pt x="190" y="245"/>
                    <a:pt x="123" y="245"/>
                  </a:cubicBezTo>
                  <a:cubicBezTo>
                    <a:pt x="55" y="245"/>
                    <a:pt x="0" y="190"/>
                    <a:pt x="0" y="123"/>
                  </a:cubicBezTo>
                  <a:close/>
                </a:path>
              </a:pathLst>
            </a:custGeom>
            <a:solidFill>
              <a:srgbClr val="F8B6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12" name="Freeform: Shape 56">
              <a:extLst>
                <a:ext uri="{FF2B5EF4-FFF2-40B4-BE49-F238E27FC236}">
                  <a16:creationId xmlns:a16="http://schemas.microsoft.com/office/drawing/2014/main" id="{C8AAD4F1-3F8D-57DF-D43C-DBB36364961D}"/>
                </a:ext>
              </a:extLst>
            </p:cNvPr>
            <p:cNvSpPr/>
            <p:nvPr/>
          </p:nvSpPr>
          <p:spPr>
            <a:xfrm>
              <a:off x="5093785" y="8198403"/>
              <a:ext cx="156962" cy="156962"/>
            </a:xfrm>
            <a:custGeom>
              <a:avLst/>
              <a:gdLst/>
              <a:ahLst/>
              <a:cxnLst>
                <a:cxn ang="3cd4">
                  <a:pos x="hc" y="t"/>
                </a:cxn>
                <a:cxn ang="cd2">
                  <a:pos x="l" y="vc"/>
                </a:cxn>
                <a:cxn ang="cd4">
                  <a:pos x="hc" y="b"/>
                </a:cxn>
                <a:cxn ang="0">
                  <a:pos x="r" y="vc"/>
                </a:cxn>
              </a:cxnLst>
              <a:rect l="l" t="t" r="r" b="b"/>
              <a:pathLst>
                <a:path w="127" h="127">
                  <a:moveTo>
                    <a:pt x="0" y="64"/>
                  </a:moveTo>
                  <a:cubicBezTo>
                    <a:pt x="0" y="29"/>
                    <a:pt x="29" y="0"/>
                    <a:pt x="64" y="0"/>
                  </a:cubicBezTo>
                  <a:cubicBezTo>
                    <a:pt x="98" y="0"/>
                    <a:pt x="127" y="29"/>
                    <a:pt x="127" y="64"/>
                  </a:cubicBezTo>
                  <a:cubicBezTo>
                    <a:pt x="127" y="98"/>
                    <a:pt x="98" y="127"/>
                    <a:pt x="64" y="127"/>
                  </a:cubicBezTo>
                  <a:cubicBezTo>
                    <a:pt x="29" y="127"/>
                    <a:pt x="0" y="98"/>
                    <a:pt x="0" y="64"/>
                  </a:cubicBez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13" name="Freeform: Shape 57">
              <a:extLst>
                <a:ext uri="{FF2B5EF4-FFF2-40B4-BE49-F238E27FC236}">
                  <a16:creationId xmlns:a16="http://schemas.microsoft.com/office/drawing/2014/main" id="{7F40CE4F-AD1C-736D-177E-EDD8C972EB70}"/>
                </a:ext>
              </a:extLst>
            </p:cNvPr>
            <p:cNvSpPr/>
            <p:nvPr/>
          </p:nvSpPr>
          <p:spPr>
            <a:xfrm>
              <a:off x="5129911" y="8535995"/>
              <a:ext cx="26160" cy="87201"/>
            </a:xfrm>
            <a:custGeom>
              <a:avLst/>
              <a:gdLst/>
              <a:ahLst/>
              <a:cxnLst>
                <a:cxn ang="3cd4">
                  <a:pos x="hc" y="t"/>
                </a:cxn>
                <a:cxn ang="cd2">
                  <a:pos x="l" y="vc"/>
                </a:cxn>
                <a:cxn ang="cd4">
                  <a:pos x="hc" y="b"/>
                </a:cxn>
                <a:cxn ang="0">
                  <a:pos x="r" y="vc"/>
                </a:cxn>
              </a:cxnLst>
              <a:rect l="l" t="t" r="r" b="b"/>
              <a:pathLst>
                <a:path w="22" h="71">
                  <a:moveTo>
                    <a:pt x="0" y="0"/>
                  </a:moveTo>
                  <a:lnTo>
                    <a:pt x="14" y="0"/>
                  </a:lnTo>
                  <a:cubicBezTo>
                    <a:pt x="19" y="0"/>
                    <a:pt x="22" y="3"/>
                    <a:pt x="22" y="7"/>
                  </a:cubicBezTo>
                  <a:lnTo>
                    <a:pt x="22" y="64"/>
                  </a:lnTo>
                  <a:cubicBezTo>
                    <a:pt x="22" y="68"/>
                    <a:pt x="19" y="71"/>
                    <a:pt x="14" y="71"/>
                  </a:cubicBezTo>
                  <a:lnTo>
                    <a:pt x="0" y="71"/>
                  </a:ln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14" name="Freeform: Shape 58">
              <a:extLst>
                <a:ext uri="{FF2B5EF4-FFF2-40B4-BE49-F238E27FC236}">
                  <a16:creationId xmlns:a16="http://schemas.microsoft.com/office/drawing/2014/main" id="{29B07639-D152-F494-B442-6CA7ECCDA743}"/>
                </a:ext>
              </a:extLst>
            </p:cNvPr>
            <p:cNvSpPr/>
            <p:nvPr/>
          </p:nvSpPr>
          <p:spPr>
            <a:xfrm>
              <a:off x="3338555" y="7950503"/>
              <a:ext cx="1671767" cy="1258185"/>
            </a:xfrm>
            <a:custGeom>
              <a:avLst/>
              <a:gdLst/>
              <a:ahLst/>
              <a:cxnLst>
                <a:cxn ang="3cd4">
                  <a:pos x="hc" y="t"/>
                </a:cxn>
                <a:cxn ang="cd2">
                  <a:pos x="l" y="vc"/>
                </a:cxn>
                <a:cxn ang="cd4">
                  <a:pos x="hc" y="b"/>
                </a:cxn>
                <a:cxn ang="0">
                  <a:pos x="r" y="vc"/>
                </a:cxn>
              </a:cxnLst>
              <a:rect l="l" t="t" r="r" b="b"/>
              <a:pathLst>
                <a:path w="1343" h="1011">
                  <a:moveTo>
                    <a:pt x="1343" y="506"/>
                  </a:moveTo>
                  <a:cubicBezTo>
                    <a:pt x="1343" y="226"/>
                    <a:pt x="1043" y="0"/>
                    <a:pt x="671" y="0"/>
                  </a:cubicBezTo>
                  <a:cubicBezTo>
                    <a:pt x="301" y="0"/>
                    <a:pt x="0" y="226"/>
                    <a:pt x="0" y="506"/>
                  </a:cubicBezTo>
                  <a:cubicBezTo>
                    <a:pt x="0" y="785"/>
                    <a:pt x="301" y="1011"/>
                    <a:pt x="671" y="1011"/>
                  </a:cubicBezTo>
                  <a:cubicBezTo>
                    <a:pt x="1043" y="1011"/>
                    <a:pt x="1343" y="785"/>
                    <a:pt x="1343" y="506"/>
                  </a:cubicBezTo>
                  <a:close/>
                </a:path>
              </a:pathLst>
            </a:custGeom>
            <a:solidFill>
              <a:srgbClr val="50364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15" name="Freeform: Shape 59">
              <a:extLst>
                <a:ext uri="{FF2B5EF4-FFF2-40B4-BE49-F238E27FC236}">
                  <a16:creationId xmlns:a16="http://schemas.microsoft.com/office/drawing/2014/main" id="{63635195-4A27-509B-AEA2-6D3E8D1A8AD7}"/>
                </a:ext>
              </a:extLst>
            </p:cNvPr>
            <p:cNvSpPr/>
            <p:nvPr/>
          </p:nvSpPr>
          <p:spPr>
            <a:xfrm>
              <a:off x="3861761" y="8416402"/>
              <a:ext cx="262849" cy="261603"/>
            </a:xfrm>
            <a:custGeom>
              <a:avLst/>
              <a:gdLst/>
              <a:ahLst/>
              <a:cxnLst>
                <a:cxn ang="3cd4">
                  <a:pos x="hc" y="t"/>
                </a:cxn>
                <a:cxn ang="cd2">
                  <a:pos x="l" y="vc"/>
                </a:cxn>
                <a:cxn ang="cd4">
                  <a:pos x="hc" y="b"/>
                </a:cxn>
                <a:cxn ang="0">
                  <a:pos x="r" y="vc"/>
                </a:cxn>
              </a:cxnLst>
              <a:rect l="l" t="t" r="r" b="b"/>
              <a:pathLst>
                <a:path w="212" h="211">
                  <a:moveTo>
                    <a:pt x="181" y="31"/>
                  </a:moveTo>
                  <a:cubicBezTo>
                    <a:pt x="140" y="-10"/>
                    <a:pt x="73" y="-10"/>
                    <a:pt x="31" y="31"/>
                  </a:cubicBezTo>
                  <a:cubicBezTo>
                    <a:pt x="-10" y="72"/>
                    <a:pt x="-10" y="139"/>
                    <a:pt x="31" y="180"/>
                  </a:cubicBezTo>
                  <a:cubicBezTo>
                    <a:pt x="73" y="222"/>
                    <a:pt x="140" y="222"/>
                    <a:pt x="181" y="180"/>
                  </a:cubicBezTo>
                  <a:cubicBezTo>
                    <a:pt x="223" y="139"/>
                    <a:pt x="223" y="72"/>
                    <a:pt x="181" y="31"/>
                  </a:cubicBezTo>
                  <a:close/>
                </a:path>
              </a:pathLst>
            </a:custGeom>
            <a:solidFill>
              <a:srgbClr val="8ACA9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16" name="Freeform: Shape 60">
              <a:extLst>
                <a:ext uri="{FF2B5EF4-FFF2-40B4-BE49-F238E27FC236}">
                  <a16:creationId xmlns:a16="http://schemas.microsoft.com/office/drawing/2014/main" id="{D9AB1765-DCE6-B069-CBA5-1FA73A89607E}"/>
                </a:ext>
              </a:extLst>
            </p:cNvPr>
            <p:cNvSpPr/>
            <p:nvPr/>
          </p:nvSpPr>
          <p:spPr>
            <a:xfrm>
              <a:off x="3900375" y="8416402"/>
              <a:ext cx="225477" cy="222985"/>
            </a:xfrm>
            <a:custGeom>
              <a:avLst/>
              <a:gdLst/>
              <a:ahLst/>
              <a:cxnLst>
                <a:cxn ang="3cd4">
                  <a:pos x="hc" y="t"/>
                </a:cxn>
                <a:cxn ang="cd2">
                  <a:pos x="l" y="vc"/>
                </a:cxn>
                <a:cxn ang="cd4">
                  <a:pos x="hc" y="b"/>
                </a:cxn>
                <a:cxn ang="0">
                  <a:pos x="r" y="vc"/>
                </a:cxn>
              </a:cxnLst>
              <a:rect l="l" t="t" r="r" b="b"/>
              <a:pathLst>
                <a:path w="182" h="180">
                  <a:moveTo>
                    <a:pt x="150" y="31"/>
                  </a:moveTo>
                  <a:cubicBezTo>
                    <a:pt x="109" y="-10"/>
                    <a:pt x="42" y="-10"/>
                    <a:pt x="0" y="31"/>
                  </a:cubicBezTo>
                  <a:lnTo>
                    <a:pt x="150" y="180"/>
                  </a:lnTo>
                  <a:cubicBezTo>
                    <a:pt x="192" y="139"/>
                    <a:pt x="192" y="72"/>
                    <a:pt x="150" y="31"/>
                  </a:cubicBezTo>
                  <a:close/>
                </a:path>
              </a:pathLst>
            </a:custGeom>
            <a:solidFill>
              <a:srgbClr val="F3ECB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17" name="Freeform: Shape 61">
              <a:extLst>
                <a:ext uri="{FF2B5EF4-FFF2-40B4-BE49-F238E27FC236}">
                  <a16:creationId xmlns:a16="http://schemas.microsoft.com/office/drawing/2014/main" id="{2B791ADA-4757-2404-D8FE-918790A05200}"/>
                </a:ext>
              </a:extLst>
            </p:cNvPr>
            <p:cNvSpPr/>
            <p:nvPr/>
          </p:nvSpPr>
          <p:spPr>
            <a:xfrm>
              <a:off x="4224264" y="8416402"/>
              <a:ext cx="262849" cy="261603"/>
            </a:xfrm>
            <a:custGeom>
              <a:avLst/>
              <a:gdLst/>
              <a:ahLst/>
              <a:cxnLst>
                <a:cxn ang="3cd4">
                  <a:pos x="hc" y="t"/>
                </a:cxn>
                <a:cxn ang="cd2">
                  <a:pos x="l" y="vc"/>
                </a:cxn>
                <a:cxn ang="cd4">
                  <a:pos x="hc" y="b"/>
                </a:cxn>
                <a:cxn ang="0">
                  <a:pos x="r" y="vc"/>
                </a:cxn>
              </a:cxnLst>
              <a:rect l="l" t="t" r="r" b="b"/>
              <a:pathLst>
                <a:path w="212" h="211">
                  <a:moveTo>
                    <a:pt x="181" y="31"/>
                  </a:moveTo>
                  <a:cubicBezTo>
                    <a:pt x="139" y="-10"/>
                    <a:pt x="72" y="-10"/>
                    <a:pt x="31" y="31"/>
                  </a:cubicBezTo>
                  <a:cubicBezTo>
                    <a:pt x="-10" y="72"/>
                    <a:pt x="-10" y="139"/>
                    <a:pt x="31" y="180"/>
                  </a:cubicBezTo>
                  <a:cubicBezTo>
                    <a:pt x="72" y="222"/>
                    <a:pt x="139" y="222"/>
                    <a:pt x="181" y="180"/>
                  </a:cubicBezTo>
                  <a:cubicBezTo>
                    <a:pt x="222" y="139"/>
                    <a:pt x="222" y="72"/>
                    <a:pt x="181" y="31"/>
                  </a:cubicBezTo>
                  <a:close/>
                </a:path>
              </a:pathLst>
            </a:custGeom>
            <a:solidFill>
              <a:srgbClr val="8ACA9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18" name="Freeform: Shape 62">
              <a:extLst>
                <a:ext uri="{FF2B5EF4-FFF2-40B4-BE49-F238E27FC236}">
                  <a16:creationId xmlns:a16="http://schemas.microsoft.com/office/drawing/2014/main" id="{FA1282FD-B752-9E50-D17E-72390986BB1B}"/>
                </a:ext>
              </a:extLst>
            </p:cNvPr>
            <p:cNvSpPr/>
            <p:nvPr/>
          </p:nvSpPr>
          <p:spPr>
            <a:xfrm>
              <a:off x="4262885" y="8416402"/>
              <a:ext cx="224231" cy="222985"/>
            </a:xfrm>
            <a:custGeom>
              <a:avLst/>
              <a:gdLst/>
              <a:ahLst/>
              <a:cxnLst>
                <a:cxn ang="3cd4">
                  <a:pos x="hc" y="t"/>
                </a:cxn>
                <a:cxn ang="cd2">
                  <a:pos x="l" y="vc"/>
                </a:cxn>
                <a:cxn ang="cd4">
                  <a:pos x="hc" y="b"/>
                </a:cxn>
                <a:cxn ang="0">
                  <a:pos x="r" y="vc"/>
                </a:cxn>
              </a:cxnLst>
              <a:rect l="l" t="t" r="r" b="b"/>
              <a:pathLst>
                <a:path w="181" h="180">
                  <a:moveTo>
                    <a:pt x="150" y="31"/>
                  </a:moveTo>
                  <a:cubicBezTo>
                    <a:pt x="108" y="-10"/>
                    <a:pt x="41" y="-10"/>
                    <a:pt x="0" y="31"/>
                  </a:cubicBezTo>
                  <a:lnTo>
                    <a:pt x="150" y="180"/>
                  </a:lnTo>
                  <a:cubicBezTo>
                    <a:pt x="191" y="139"/>
                    <a:pt x="191" y="72"/>
                    <a:pt x="150" y="31"/>
                  </a:cubicBezTo>
                  <a:close/>
                </a:path>
              </a:pathLst>
            </a:custGeom>
            <a:solidFill>
              <a:srgbClr val="F3ECB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19" name="Freeform: Shape 63">
              <a:extLst>
                <a:ext uri="{FF2B5EF4-FFF2-40B4-BE49-F238E27FC236}">
                  <a16:creationId xmlns:a16="http://schemas.microsoft.com/office/drawing/2014/main" id="{14DF3C37-9CA7-97B4-A438-E47C0054B21B}"/>
                </a:ext>
              </a:extLst>
            </p:cNvPr>
            <p:cNvSpPr/>
            <p:nvPr/>
          </p:nvSpPr>
          <p:spPr>
            <a:xfrm>
              <a:off x="3735942" y="8831233"/>
              <a:ext cx="876992" cy="97167"/>
            </a:xfrm>
            <a:custGeom>
              <a:avLst/>
              <a:gdLst/>
              <a:ahLst/>
              <a:cxnLst>
                <a:cxn ang="3cd4">
                  <a:pos x="hc" y="t"/>
                </a:cxn>
                <a:cxn ang="cd2">
                  <a:pos x="l" y="vc"/>
                </a:cxn>
                <a:cxn ang="cd4">
                  <a:pos x="hc" y="b"/>
                </a:cxn>
                <a:cxn ang="0">
                  <a:pos x="r" y="vc"/>
                </a:cxn>
              </a:cxnLst>
              <a:rect l="l" t="t" r="r" b="b"/>
              <a:pathLst>
                <a:path w="705" h="79">
                  <a:moveTo>
                    <a:pt x="666" y="0"/>
                  </a:moveTo>
                  <a:lnTo>
                    <a:pt x="39" y="0"/>
                  </a:lnTo>
                  <a:cubicBezTo>
                    <a:pt x="17" y="0"/>
                    <a:pt x="0" y="18"/>
                    <a:pt x="0" y="39"/>
                  </a:cubicBezTo>
                  <a:cubicBezTo>
                    <a:pt x="0" y="61"/>
                    <a:pt x="17" y="79"/>
                    <a:pt x="39" y="79"/>
                  </a:cubicBezTo>
                  <a:lnTo>
                    <a:pt x="666" y="79"/>
                  </a:lnTo>
                  <a:cubicBezTo>
                    <a:pt x="688" y="79"/>
                    <a:pt x="705" y="61"/>
                    <a:pt x="705" y="39"/>
                  </a:cubicBezTo>
                  <a:cubicBezTo>
                    <a:pt x="705" y="18"/>
                    <a:pt x="688" y="0"/>
                    <a:pt x="666" y="0"/>
                  </a:cubicBez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20" name="Freeform: Shape 64">
              <a:extLst>
                <a:ext uri="{FF2B5EF4-FFF2-40B4-BE49-F238E27FC236}">
                  <a16:creationId xmlns:a16="http://schemas.microsoft.com/office/drawing/2014/main" id="{5E8FA271-5A22-1873-D10D-19B0F9096E00}"/>
                </a:ext>
              </a:extLst>
            </p:cNvPr>
            <p:cNvSpPr/>
            <p:nvPr/>
          </p:nvSpPr>
          <p:spPr>
            <a:xfrm>
              <a:off x="3794491" y="8866113"/>
              <a:ext cx="759894" cy="26160"/>
            </a:xfrm>
            <a:custGeom>
              <a:avLst/>
              <a:gdLst/>
              <a:ahLst/>
              <a:cxnLst>
                <a:cxn ang="3cd4">
                  <a:pos x="hc" y="t"/>
                </a:cxn>
                <a:cxn ang="cd2">
                  <a:pos x="l" y="vc"/>
                </a:cxn>
                <a:cxn ang="cd4">
                  <a:pos x="hc" y="b"/>
                </a:cxn>
                <a:cxn ang="0">
                  <a:pos x="r" y="vc"/>
                </a:cxn>
              </a:cxnLst>
              <a:rect l="l" t="t" r="r" b="b"/>
              <a:pathLst>
                <a:path w="611" h="22">
                  <a:moveTo>
                    <a:pt x="604" y="0"/>
                  </a:moveTo>
                  <a:lnTo>
                    <a:pt x="7" y="0"/>
                  </a:lnTo>
                  <a:cubicBezTo>
                    <a:pt x="3" y="0"/>
                    <a:pt x="0" y="3"/>
                    <a:pt x="0" y="7"/>
                  </a:cubicBezTo>
                  <a:lnTo>
                    <a:pt x="0" y="15"/>
                  </a:lnTo>
                  <a:cubicBezTo>
                    <a:pt x="0" y="19"/>
                    <a:pt x="3" y="22"/>
                    <a:pt x="7" y="22"/>
                  </a:cubicBezTo>
                  <a:lnTo>
                    <a:pt x="604" y="22"/>
                  </a:lnTo>
                  <a:cubicBezTo>
                    <a:pt x="608" y="22"/>
                    <a:pt x="611" y="19"/>
                    <a:pt x="611" y="15"/>
                  </a:cubicBezTo>
                  <a:lnTo>
                    <a:pt x="611" y="7"/>
                  </a:lnTo>
                  <a:cubicBezTo>
                    <a:pt x="611" y="3"/>
                    <a:pt x="608" y="0"/>
                    <a:pt x="604" y="0"/>
                  </a:cubicBezTo>
                  <a:close/>
                </a:path>
              </a:pathLst>
            </a:custGeom>
            <a:solidFill>
              <a:srgbClr val="F3ECB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21" name="Freeform: Shape 65">
              <a:extLst>
                <a:ext uri="{FF2B5EF4-FFF2-40B4-BE49-F238E27FC236}">
                  <a16:creationId xmlns:a16="http://schemas.microsoft.com/office/drawing/2014/main" id="{8586980C-5B9D-4A4A-AF22-C811E7D62054}"/>
                </a:ext>
              </a:extLst>
            </p:cNvPr>
            <p:cNvSpPr/>
            <p:nvPr/>
          </p:nvSpPr>
          <p:spPr>
            <a:xfrm>
              <a:off x="3316132" y="9312083"/>
              <a:ext cx="1716613" cy="1866100"/>
            </a:xfrm>
            <a:custGeom>
              <a:avLst/>
              <a:gdLst/>
              <a:ahLst/>
              <a:cxnLst>
                <a:cxn ang="3cd4">
                  <a:pos x="hc" y="t"/>
                </a:cxn>
                <a:cxn ang="cd2">
                  <a:pos x="l" y="vc"/>
                </a:cxn>
                <a:cxn ang="cd4">
                  <a:pos x="hc" y="b"/>
                </a:cxn>
                <a:cxn ang="0">
                  <a:pos x="r" y="vc"/>
                </a:cxn>
              </a:cxnLst>
              <a:rect l="l" t="t" r="r" b="b"/>
              <a:pathLst>
                <a:path w="1379" h="1499">
                  <a:moveTo>
                    <a:pt x="1286" y="0"/>
                  </a:moveTo>
                  <a:lnTo>
                    <a:pt x="94" y="0"/>
                  </a:lnTo>
                  <a:cubicBezTo>
                    <a:pt x="42" y="0"/>
                    <a:pt x="0" y="43"/>
                    <a:pt x="0" y="94"/>
                  </a:cubicBezTo>
                  <a:lnTo>
                    <a:pt x="0" y="1323"/>
                  </a:lnTo>
                  <a:cubicBezTo>
                    <a:pt x="0" y="1375"/>
                    <a:pt x="42" y="1416"/>
                    <a:pt x="94" y="1416"/>
                  </a:cubicBezTo>
                  <a:lnTo>
                    <a:pt x="122" y="1416"/>
                  </a:lnTo>
                  <a:cubicBezTo>
                    <a:pt x="127" y="1463"/>
                    <a:pt x="166" y="1499"/>
                    <a:pt x="215" y="1499"/>
                  </a:cubicBezTo>
                  <a:lnTo>
                    <a:pt x="1165" y="1499"/>
                  </a:lnTo>
                  <a:cubicBezTo>
                    <a:pt x="1212" y="1499"/>
                    <a:pt x="1252" y="1463"/>
                    <a:pt x="1256" y="1416"/>
                  </a:cubicBezTo>
                  <a:lnTo>
                    <a:pt x="1286" y="1416"/>
                  </a:lnTo>
                  <a:cubicBezTo>
                    <a:pt x="1337" y="1416"/>
                    <a:pt x="1379" y="1375"/>
                    <a:pt x="1379" y="1323"/>
                  </a:cubicBezTo>
                  <a:lnTo>
                    <a:pt x="1379" y="94"/>
                  </a:lnTo>
                  <a:cubicBezTo>
                    <a:pt x="1379" y="43"/>
                    <a:pt x="1337" y="0"/>
                    <a:pt x="1286" y="0"/>
                  </a:cubicBezTo>
                  <a:close/>
                </a:path>
              </a:pathLst>
            </a:custGeom>
            <a:solidFill>
              <a:srgbClr val="50364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22" name="Freeform: Shape 66">
              <a:extLst>
                <a:ext uri="{FF2B5EF4-FFF2-40B4-BE49-F238E27FC236}">
                  <a16:creationId xmlns:a16="http://schemas.microsoft.com/office/drawing/2014/main" id="{42CA1530-CDC4-2491-5A89-04DA520BE4CB}"/>
                </a:ext>
              </a:extLst>
            </p:cNvPr>
            <p:cNvSpPr/>
            <p:nvPr/>
          </p:nvSpPr>
          <p:spPr>
            <a:xfrm>
              <a:off x="3470602" y="11869559"/>
              <a:ext cx="503274" cy="247900"/>
            </a:xfrm>
            <a:custGeom>
              <a:avLst/>
              <a:gdLst/>
              <a:ahLst/>
              <a:cxnLst>
                <a:cxn ang="3cd4">
                  <a:pos x="hc" y="t"/>
                </a:cxn>
                <a:cxn ang="cd2">
                  <a:pos x="l" y="vc"/>
                </a:cxn>
                <a:cxn ang="cd4">
                  <a:pos x="hc" y="b"/>
                </a:cxn>
                <a:cxn ang="0">
                  <a:pos x="r" y="vc"/>
                </a:cxn>
              </a:cxnLst>
              <a:rect l="l" t="t" r="r" b="b"/>
              <a:pathLst>
                <a:path w="405" h="200">
                  <a:moveTo>
                    <a:pt x="368" y="0"/>
                  </a:moveTo>
                  <a:lnTo>
                    <a:pt x="36" y="0"/>
                  </a:lnTo>
                  <a:cubicBezTo>
                    <a:pt x="16" y="0"/>
                    <a:pt x="0" y="16"/>
                    <a:pt x="0" y="37"/>
                  </a:cubicBezTo>
                  <a:lnTo>
                    <a:pt x="0" y="163"/>
                  </a:lnTo>
                  <a:cubicBezTo>
                    <a:pt x="0" y="183"/>
                    <a:pt x="16" y="200"/>
                    <a:pt x="36" y="200"/>
                  </a:cubicBezTo>
                  <a:lnTo>
                    <a:pt x="368" y="200"/>
                  </a:lnTo>
                  <a:cubicBezTo>
                    <a:pt x="389" y="200"/>
                    <a:pt x="405" y="183"/>
                    <a:pt x="405" y="163"/>
                  </a:cubicBezTo>
                  <a:lnTo>
                    <a:pt x="405" y="37"/>
                  </a:lnTo>
                  <a:cubicBezTo>
                    <a:pt x="405" y="16"/>
                    <a:pt x="389" y="0"/>
                    <a:pt x="368" y="0"/>
                  </a:cubicBezTo>
                  <a:close/>
                </a:path>
              </a:pathLst>
            </a:custGeom>
            <a:solidFill>
              <a:srgbClr val="F8B6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23" name="Freeform: Shape 67">
              <a:extLst>
                <a:ext uri="{FF2B5EF4-FFF2-40B4-BE49-F238E27FC236}">
                  <a16:creationId xmlns:a16="http://schemas.microsoft.com/office/drawing/2014/main" id="{F914F234-ADE8-6F9A-4873-0B186D4BB659}"/>
                </a:ext>
              </a:extLst>
            </p:cNvPr>
            <p:cNvSpPr/>
            <p:nvPr/>
          </p:nvSpPr>
          <p:spPr>
            <a:xfrm>
              <a:off x="3352258" y="12514849"/>
              <a:ext cx="739962" cy="445970"/>
            </a:xfrm>
            <a:custGeom>
              <a:avLst/>
              <a:gdLst/>
              <a:ahLst/>
              <a:cxnLst>
                <a:cxn ang="3cd4">
                  <a:pos x="hc" y="t"/>
                </a:cxn>
                <a:cxn ang="cd2">
                  <a:pos x="l" y="vc"/>
                </a:cxn>
                <a:cxn ang="cd4">
                  <a:pos x="hc" y="b"/>
                </a:cxn>
                <a:cxn ang="0">
                  <a:pos x="r" y="vc"/>
                </a:cxn>
              </a:cxnLst>
              <a:rect l="l" t="t" r="r" b="b"/>
              <a:pathLst>
                <a:path w="595" h="359">
                  <a:moveTo>
                    <a:pt x="298" y="0"/>
                  </a:moveTo>
                  <a:cubicBezTo>
                    <a:pt x="133" y="0"/>
                    <a:pt x="0" y="133"/>
                    <a:pt x="0" y="298"/>
                  </a:cubicBezTo>
                  <a:lnTo>
                    <a:pt x="0" y="343"/>
                  </a:lnTo>
                  <a:cubicBezTo>
                    <a:pt x="0" y="352"/>
                    <a:pt x="7" y="359"/>
                    <a:pt x="16" y="359"/>
                  </a:cubicBezTo>
                  <a:lnTo>
                    <a:pt x="579" y="359"/>
                  </a:lnTo>
                  <a:cubicBezTo>
                    <a:pt x="588" y="359"/>
                    <a:pt x="595" y="352"/>
                    <a:pt x="595" y="343"/>
                  </a:cubicBezTo>
                  <a:lnTo>
                    <a:pt x="595" y="298"/>
                  </a:lnTo>
                  <a:cubicBezTo>
                    <a:pt x="595" y="133"/>
                    <a:pt x="462" y="0"/>
                    <a:pt x="298" y="0"/>
                  </a:cubicBez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24" name="Freeform: Shape 68">
              <a:extLst>
                <a:ext uri="{FF2B5EF4-FFF2-40B4-BE49-F238E27FC236}">
                  <a16:creationId xmlns:a16="http://schemas.microsoft.com/office/drawing/2014/main" id="{D8232D4C-03B0-1F66-3EF5-5553F8E589B1}"/>
                </a:ext>
              </a:extLst>
            </p:cNvPr>
            <p:cNvSpPr/>
            <p:nvPr/>
          </p:nvSpPr>
          <p:spPr>
            <a:xfrm>
              <a:off x="3542854" y="9552509"/>
              <a:ext cx="1261919" cy="1260676"/>
            </a:xfrm>
            <a:custGeom>
              <a:avLst/>
              <a:gdLst/>
              <a:ahLst/>
              <a:cxnLst>
                <a:cxn ang="3cd4">
                  <a:pos x="hc" y="t"/>
                </a:cxn>
                <a:cxn ang="cd2">
                  <a:pos x="l" y="vc"/>
                </a:cxn>
                <a:cxn ang="cd4">
                  <a:pos x="hc" y="b"/>
                </a:cxn>
                <a:cxn ang="0">
                  <a:pos x="r" y="vc"/>
                </a:cxn>
              </a:cxnLst>
              <a:rect l="l" t="t" r="r" b="b"/>
              <a:pathLst>
                <a:path w="1014" h="1013">
                  <a:moveTo>
                    <a:pt x="1014" y="506"/>
                  </a:moveTo>
                  <a:cubicBezTo>
                    <a:pt x="1014" y="226"/>
                    <a:pt x="787" y="0"/>
                    <a:pt x="507" y="0"/>
                  </a:cubicBezTo>
                  <a:cubicBezTo>
                    <a:pt x="227" y="0"/>
                    <a:pt x="0" y="226"/>
                    <a:pt x="0" y="506"/>
                  </a:cubicBezTo>
                  <a:cubicBezTo>
                    <a:pt x="0" y="787"/>
                    <a:pt x="227" y="1013"/>
                    <a:pt x="507" y="1013"/>
                  </a:cubicBezTo>
                  <a:cubicBezTo>
                    <a:pt x="787" y="1013"/>
                    <a:pt x="1014" y="787"/>
                    <a:pt x="1014" y="506"/>
                  </a:cubicBezTo>
                  <a:close/>
                </a:path>
              </a:pathLst>
            </a:custGeom>
            <a:solidFill>
              <a:srgbClr val="F8B6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25" name="Freeform: Shape 69">
              <a:extLst>
                <a:ext uri="{FF2B5EF4-FFF2-40B4-BE49-F238E27FC236}">
                  <a16:creationId xmlns:a16="http://schemas.microsoft.com/office/drawing/2014/main" id="{DD589842-4CA3-9B5F-D310-25A6A12D5B33}"/>
                </a:ext>
              </a:extLst>
            </p:cNvPr>
            <p:cNvSpPr/>
            <p:nvPr/>
          </p:nvSpPr>
          <p:spPr>
            <a:xfrm>
              <a:off x="3627564" y="9635973"/>
              <a:ext cx="1093749" cy="1093749"/>
            </a:xfrm>
            <a:custGeom>
              <a:avLst/>
              <a:gdLst/>
              <a:ahLst/>
              <a:cxnLst>
                <a:cxn ang="3cd4">
                  <a:pos x="hc" y="t"/>
                </a:cxn>
                <a:cxn ang="cd2">
                  <a:pos x="l" y="vc"/>
                </a:cxn>
                <a:cxn ang="cd4">
                  <a:pos x="hc" y="b"/>
                </a:cxn>
                <a:cxn ang="0">
                  <a:pos x="r" y="vc"/>
                </a:cxn>
              </a:cxnLst>
              <a:rect l="l" t="t" r="r" b="b"/>
              <a:pathLst>
                <a:path w="879" h="879">
                  <a:moveTo>
                    <a:pt x="439" y="21"/>
                  </a:moveTo>
                  <a:cubicBezTo>
                    <a:pt x="209" y="21"/>
                    <a:pt x="21" y="208"/>
                    <a:pt x="21" y="439"/>
                  </a:cubicBezTo>
                  <a:cubicBezTo>
                    <a:pt x="21" y="670"/>
                    <a:pt x="209" y="858"/>
                    <a:pt x="439" y="858"/>
                  </a:cubicBezTo>
                  <a:cubicBezTo>
                    <a:pt x="671" y="858"/>
                    <a:pt x="858" y="670"/>
                    <a:pt x="858" y="439"/>
                  </a:cubicBezTo>
                  <a:cubicBezTo>
                    <a:pt x="858" y="208"/>
                    <a:pt x="671" y="21"/>
                    <a:pt x="439" y="21"/>
                  </a:cubicBezTo>
                  <a:close/>
                  <a:moveTo>
                    <a:pt x="439" y="879"/>
                  </a:moveTo>
                  <a:cubicBezTo>
                    <a:pt x="197" y="879"/>
                    <a:pt x="0" y="682"/>
                    <a:pt x="0" y="439"/>
                  </a:cubicBezTo>
                  <a:cubicBezTo>
                    <a:pt x="0" y="197"/>
                    <a:pt x="197" y="0"/>
                    <a:pt x="439" y="0"/>
                  </a:cubicBezTo>
                  <a:cubicBezTo>
                    <a:pt x="682" y="0"/>
                    <a:pt x="879" y="197"/>
                    <a:pt x="879" y="439"/>
                  </a:cubicBezTo>
                  <a:cubicBezTo>
                    <a:pt x="879" y="682"/>
                    <a:pt x="682" y="879"/>
                    <a:pt x="439" y="879"/>
                  </a:cubicBezTo>
                  <a:close/>
                </a:path>
              </a:pathLst>
            </a:custGeom>
            <a:solidFill>
              <a:srgbClr val="F3ECB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26" name="Freeform: Shape 428">
              <a:extLst>
                <a:ext uri="{FF2B5EF4-FFF2-40B4-BE49-F238E27FC236}">
                  <a16:creationId xmlns:a16="http://schemas.microsoft.com/office/drawing/2014/main" id="{2F82CA33-4CF1-4D80-66B3-4F62F4D73D90}"/>
                </a:ext>
              </a:extLst>
            </p:cNvPr>
            <p:cNvSpPr/>
            <p:nvPr/>
          </p:nvSpPr>
          <p:spPr>
            <a:xfrm>
              <a:off x="3821897" y="9872661"/>
              <a:ext cx="725014" cy="596704"/>
            </a:xfrm>
            <a:custGeom>
              <a:avLst/>
              <a:gdLst>
                <a:gd name="connsiteX0" fmla="*/ 602873 w 725014"/>
                <a:gd name="connsiteY0" fmla="*/ 256620 h 596704"/>
                <a:gd name="connsiteX1" fmla="*/ 718845 w 725014"/>
                <a:gd name="connsiteY1" fmla="*/ 256620 h 596704"/>
                <a:gd name="connsiteX2" fmla="*/ 725014 w 725014"/>
                <a:gd name="connsiteY2" fmla="*/ 262826 h 596704"/>
                <a:gd name="connsiteX3" fmla="*/ 725014 w 725014"/>
                <a:gd name="connsiteY3" fmla="*/ 589257 h 596704"/>
                <a:gd name="connsiteX4" fmla="*/ 718845 w 725014"/>
                <a:gd name="connsiteY4" fmla="*/ 596704 h 596704"/>
                <a:gd name="connsiteX5" fmla="*/ 602873 w 725014"/>
                <a:gd name="connsiteY5" fmla="*/ 596704 h 596704"/>
                <a:gd name="connsiteX6" fmla="*/ 596704 w 725014"/>
                <a:gd name="connsiteY6" fmla="*/ 589257 h 596704"/>
                <a:gd name="connsiteX7" fmla="*/ 596704 w 725014"/>
                <a:gd name="connsiteY7" fmla="*/ 262826 h 596704"/>
                <a:gd name="connsiteX8" fmla="*/ 602873 w 725014"/>
                <a:gd name="connsiteY8" fmla="*/ 256620 h 596704"/>
                <a:gd name="connsiteX9" fmla="*/ 403556 w 725014"/>
                <a:gd name="connsiteY9" fmla="*/ 133293 h 596704"/>
                <a:gd name="connsiteX10" fmla="*/ 519540 w 725014"/>
                <a:gd name="connsiteY10" fmla="*/ 133293 h 596704"/>
                <a:gd name="connsiteX11" fmla="*/ 526943 w 725014"/>
                <a:gd name="connsiteY11" fmla="*/ 139505 h 596704"/>
                <a:gd name="connsiteX12" fmla="*/ 526943 w 725014"/>
                <a:gd name="connsiteY12" fmla="*/ 589250 h 596704"/>
                <a:gd name="connsiteX13" fmla="*/ 519540 w 725014"/>
                <a:gd name="connsiteY13" fmla="*/ 596704 h 596704"/>
                <a:gd name="connsiteX14" fmla="*/ 403556 w 725014"/>
                <a:gd name="connsiteY14" fmla="*/ 596704 h 596704"/>
                <a:gd name="connsiteX15" fmla="*/ 397387 w 725014"/>
                <a:gd name="connsiteY15" fmla="*/ 589250 h 596704"/>
                <a:gd name="connsiteX16" fmla="*/ 397387 w 725014"/>
                <a:gd name="connsiteY16" fmla="*/ 139505 h 596704"/>
                <a:gd name="connsiteX17" fmla="*/ 403556 w 725014"/>
                <a:gd name="connsiteY17" fmla="*/ 133293 h 596704"/>
                <a:gd name="connsiteX18" fmla="*/ 204240 w 725014"/>
                <a:gd name="connsiteY18" fmla="*/ 53566 h 596704"/>
                <a:gd name="connsiteX19" fmla="*/ 320212 w 725014"/>
                <a:gd name="connsiteY19" fmla="*/ 53566 h 596704"/>
                <a:gd name="connsiteX20" fmla="*/ 326381 w 725014"/>
                <a:gd name="connsiteY20" fmla="*/ 59780 h 596704"/>
                <a:gd name="connsiteX21" fmla="*/ 326381 w 725014"/>
                <a:gd name="connsiteY21" fmla="*/ 589246 h 596704"/>
                <a:gd name="connsiteX22" fmla="*/ 320212 w 725014"/>
                <a:gd name="connsiteY22" fmla="*/ 596703 h 596704"/>
                <a:gd name="connsiteX23" fmla="*/ 204240 w 725014"/>
                <a:gd name="connsiteY23" fmla="*/ 596703 h 596704"/>
                <a:gd name="connsiteX24" fmla="*/ 198071 w 725014"/>
                <a:gd name="connsiteY24" fmla="*/ 589246 h 596704"/>
                <a:gd name="connsiteX25" fmla="*/ 198071 w 725014"/>
                <a:gd name="connsiteY25" fmla="*/ 59780 h 596704"/>
                <a:gd name="connsiteX26" fmla="*/ 204240 w 725014"/>
                <a:gd name="connsiteY26" fmla="*/ 53566 h 596704"/>
                <a:gd name="connsiteX27" fmla="*/ 6169 w 725014"/>
                <a:gd name="connsiteY27" fmla="*/ 0 h 596704"/>
                <a:gd name="connsiteX28" fmla="*/ 122141 w 725014"/>
                <a:gd name="connsiteY28" fmla="*/ 0 h 596704"/>
                <a:gd name="connsiteX29" fmla="*/ 128310 w 725014"/>
                <a:gd name="connsiteY29" fmla="*/ 6216 h 596704"/>
                <a:gd name="connsiteX30" fmla="*/ 128310 w 725014"/>
                <a:gd name="connsiteY30" fmla="*/ 589245 h 596704"/>
                <a:gd name="connsiteX31" fmla="*/ 122141 w 725014"/>
                <a:gd name="connsiteY31" fmla="*/ 596704 h 596704"/>
                <a:gd name="connsiteX32" fmla="*/ 6169 w 725014"/>
                <a:gd name="connsiteY32" fmla="*/ 596704 h 596704"/>
                <a:gd name="connsiteX33" fmla="*/ 0 w 725014"/>
                <a:gd name="connsiteY33" fmla="*/ 589245 h 596704"/>
                <a:gd name="connsiteX34" fmla="*/ 0 w 725014"/>
                <a:gd name="connsiteY34" fmla="*/ 6216 h 596704"/>
                <a:gd name="connsiteX35" fmla="*/ 6169 w 725014"/>
                <a:gd name="connsiteY35" fmla="*/ 0 h 59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25014" h="596704">
                  <a:moveTo>
                    <a:pt x="602873" y="256620"/>
                  </a:moveTo>
                  <a:lnTo>
                    <a:pt x="718845" y="256620"/>
                  </a:lnTo>
                  <a:cubicBezTo>
                    <a:pt x="722547" y="256620"/>
                    <a:pt x="725014" y="259102"/>
                    <a:pt x="725014" y="262826"/>
                  </a:cubicBezTo>
                  <a:lnTo>
                    <a:pt x="725014" y="589257"/>
                  </a:lnTo>
                  <a:cubicBezTo>
                    <a:pt x="725014" y="594222"/>
                    <a:pt x="722547" y="596704"/>
                    <a:pt x="718845" y="596704"/>
                  </a:cubicBezTo>
                  <a:lnTo>
                    <a:pt x="602873" y="596704"/>
                  </a:lnTo>
                  <a:cubicBezTo>
                    <a:pt x="600405" y="596704"/>
                    <a:pt x="596704" y="594222"/>
                    <a:pt x="596704" y="589257"/>
                  </a:cubicBezTo>
                  <a:lnTo>
                    <a:pt x="596704" y="262826"/>
                  </a:lnTo>
                  <a:cubicBezTo>
                    <a:pt x="596704" y="259102"/>
                    <a:pt x="600405" y="256620"/>
                    <a:pt x="602873" y="256620"/>
                  </a:cubicBezTo>
                  <a:close/>
                  <a:moveTo>
                    <a:pt x="403556" y="133293"/>
                  </a:moveTo>
                  <a:lnTo>
                    <a:pt x="519540" y="133293"/>
                  </a:lnTo>
                  <a:cubicBezTo>
                    <a:pt x="523241" y="133293"/>
                    <a:pt x="526943" y="137020"/>
                    <a:pt x="526943" y="139505"/>
                  </a:cubicBezTo>
                  <a:lnTo>
                    <a:pt x="526943" y="589250"/>
                  </a:lnTo>
                  <a:cubicBezTo>
                    <a:pt x="526943" y="594219"/>
                    <a:pt x="523241" y="596704"/>
                    <a:pt x="519540" y="596704"/>
                  </a:cubicBezTo>
                  <a:lnTo>
                    <a:pt x="403556" y="596704"/>
                  </a:lnTo>
                  <a:cubicBezTo>
                    <a:pt x="399854" y="596704"/>
                    <a:pt x="397387" y="594219"/>
                    <a:pt x="397387" y="589250"/>
                  </a:cubicBezTo>
                  <a:lnTo>
                    <a:pt x="397387" y="139505"/>
                  </a:lnTo>
                  <a:cubicBezTo>
                    <a:pt x="397387" y="137020"/>
                    <a:pt x="399854" y="133293"/>
                    <a:pt x="403556" y="133293"/>
                  </a:cubicBezTo>
                  <a:close/>
                  <a:moveTo>
                    <a:pt x="204240" y="53566"/>
                  </a:moveTo>
                  <a:lnTo>
                    <a:pt x="320212" y="53566"/>
                  </a:lnTo>
                  <a:cubicBezTo>
                    <a:pt x="323913" y="53566"/>
                    <a:pt x="326381" y="56052"/>
                    <a:pt x="326381" y="59780"/>
                  </a:cubicBezTo>
                  <a:lnTo>
                    <a:pt x="326381" y="589246"/>
                  </a:lnTo>
                  <a:cubicBezTo>
                    <a:pt x="326381" y="594217"/>
                    <a:pt x="323913" y="596703"/>
                    <a:pt x="320212" y="596703"/>
                  </a:cubicBezTo>
                  <a:lnTo>
                    <a:pt x="204240" y="596703"/>
                  </a:lnTo>
                  <a:cubicBezTo>
                    <a:pt x="201772" y="596703"/>
                    <a:pt x="198071" y="594217"/>
                    <a:pt x="198071" y="589246"/>
                  </a:cubicBezTo>
                  <a:lnTo>
                    <a:pt x="198071" y="59780"/>
                  </a:lnTo>
                  <a:cubicBezTo>
                    <a:pt x="198071" y="56052"/>
                    <a:pt x="201772" y="53566"/>
                    <a:pt x="204240" y="53566"/>
                  </a:cubicBezTo>
                  <a:close/>
                  <a:moveTo>
                    <a:pt x="6169" y="0"/>
                  </a:moveTo>
                  <a:lnTo>
                    <a:pt x="122141" y="0"/>
                  </a:lnTo>
                  <a:cubicBezTo>
                    <a:pt x="124609" y="0"/>
                    <a:pt x="128310" y="2486"/>
                    <a:pt x="128310" y="6216"/>
                  </a:cubicBezTo>
                  <a:lnTo>
                    <a:pt x="128310" y="589245"/>
                  </a:lnTo>
                  <a:cubicBezTo>
                    <a:pt x="128310" y="594218"/>
                    <a:pt x="124609" y="596704"/>
                    <a:pt x="122141" y="596704"/>
                  </a:cubicBezTo>
                  <a:lnTo>
                    <a:pt x="6169" y="596704"/>
                  </a:lnTo>
                  <a:cubicBezTo>
                    <a:pt x="2467" y="596704"/>
                    <a:pt x="0" y="594218"/>
                    <a:pt x="0" y="589245"/>
                  </a:cubicBezTo>
                  <a:lnTo>
                    <a:pt x="0" y="6216"/>
                  </a:lnTo>
                  <a:cubicBezTo>
                    <a:pt x="0" y="2486"/>
                    <a:pt x="2467" y="0"/>
                    <a:pt x="6169" y="0"/>
                  </a:cubicBezTo>
                  <a:close/>
                </a:path>
              </a:pathLst>
            </a:custGeom>
            <a:solidFill>
              <a:srgbClr val="F3ECB5"/>
            </a:solidFill>
            <a:ln cap="flat">
              <a:noFill/>
              <a:prstDash val="solid"/>
            </a:ln>
          </p:spPr>
          <p:txBody>
            <a:bodyPr vert="horz" wrap="square" lIns="90000" tIns="45000" rIns="90000" bIns="45000" anchor="ctr" anchorCtr="1" compatLnSpc="0">
              <a:noAutofit/>
            </a:bodyPr>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27" name="Freeform: Shape 78">
              <a:extLst>
                <a:ext uri="{FF2B5EF4-FFF2-40B4-BE49-F238E27FC236}">
                  <a16:creationId xmlns:a16="http://schemas.microsoft.com/office/drawing/2014/main" id="{412B07C3-C915-07EA-E59E-4CEE51C57184}"/>
                </a:ext>
              </a:extLst>
            </p:cNvPr>
            <p:cNvSpPr/>
            <p:nvPr/>
          </p:nvSpPr>
          <p:spPr>
            <a:xfrm>
              <a:off x="2740606" y="10717261"/>
              <a:ext cx="164436" cy="594212"/>
            </a:xfrm>
            <a:custGeom>
              <a:avLst/>
              <a:gdLst/>
              <a:ahLst/>
              <a:cxnLst>
                <a:cxn ang="3cd4">
                  <a:pos x="hc" y="t"/>
                </a:cxn>
                <a:cxn ang="cd2">
                  <a:pos x="l" y="vc"/>
                </a:cxn>
                <a:cxn ang="cd4">
                  <a:pos x="hc" y="b"/>
                </a:cxn>
                <a:cxn ang="0">
                  <a:pos x="r" y="vc"/>
                </a:cxn>
              </a:cxnLst>
              <a:rect l="l" t="t" r="r" b="b"/>
              <a:pathLst>
                <a:path w="133" h="478">
                  <a:moveTo>
                    <a:pt x="133" y="0"/>
                  </a:moveTo>
                  <a:lnTo>
                    <a:pt x="0" y="0"/>
                  </a:lnTo>
                  <a:lnTo>
                    <a:pt x="0" y="478"/>
                  </a:lnTo>
                  <a:lnTo>
                    <a:pt x="133" y="478"/>
                  </a:ln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28" name="Freeform: Shape 79">
              <a:extLst>
                <a:ext uri="{FF2B5EF4-FFF2-40B4-BE49-F238E27FC236}">
                  <a16:creationId xmlns:a16="http://schemas.microsoft.com/office/drawing/2014/main" id="{8EC004F5-6B3C-21B2-193D-7E3C1B7AABB4}"/>
                </a:ext>
              </a:extLst>
            </p:cNvPr>
            <p:cNvSpPr/>
            <p:nvPr/>
          </p:nvSpPr>
          <p:spPr>
            <a:xfrm>
              <a:off x="2709462" y="10218973"/>
              <a:ext cx="226722" cy="594212"/>
            </a:xfrm>
            <a:custGeom>
              <a:avLst/>
              <a:gdLst/>
              <a:ahLst/>
              <a:cxnLst>
                <a:cxn ang="3cd4">
                  <a:pos x="hc" y="t"/>
                </a:cxn>
                <a:cxn ang="cd2">
                  <a:pos x="l" y="vc"/>
                </a:cxn>
                <a:cxn ang="cd4">
                  <a:pos x="hc" y="b"/>
                </a:cxn>
                <a:cxn ang="0">
                  <a:pos x="r" y="vc"/>
                </a:cxn>
              </a:cxnLst>
              <a:rect l="l" t="t" r="r" b="b"/>
              <a:pathLst>
                <a:path w="183" h="478">
                  <a:moveTo>
                    <a:pt x="159" y="0"/>
                  </a:moveTo>
                  <a:lnTo>
                    <a:pt x="24" y="0"/>
                  </a:lnTo>
                  <a:cubicBezTo>
                    <a:pt x="11" y="0"/>
                    <a:pt x="0" y="11"/>
                    <a:pt x="0" y="24"/>
                  </a:cubicBezTo>
                  <a:lnTo>
                    <a:pt x="0" y="455"/>
                  </a:lnTo>
                  <a:cubicBezTo>
                    <a:pt x="0" y="467"/>
                    <a:pt x="11" y="478"/>
                    <a:pt x="24" y="478"/>
                  </a:cubicBezTo>
                  <a:lnTo>
                    <a:pt x="159" y="478"/>
                  </a:lnTo>
                  <a:cubicBezTo>
                    <a:pt x="171" y="478"/>
                    <a:pt x="183" y="467"/>
                    <a:pt x="183" y="455"/>
                  </a:cubicBezTo>
                  <a:lnTo>
                    <a:pt x="183" y="24"/>
                  </a:lnTo>
                  <a:cubicBezTo>
                    <a:pt x="183" y="11"/>
                    <a:pt x="171" y="0"/>
                    <a:pt x="159" y="0"/>
                  </a:cubicBezTo>
                  <a:close/>
                </a:path>
              </a:pathLst>
            </a:custGeom>
            <a:solidFill>
              <a:srgbClr val="50364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29" name="Freeform: Shape 80">
              <a:extLst>
                <a:ext uri="{FF2B5EF4-FFF2-40B4-BE49-F238E27FC236}">
                  <a16:creationId xmlns:a16="http://schemas.microsoft.com/office/drawing/2014/main" id="{DBD165E9-C845-3985-8860-9D361B6DB561}"/>
                </a:ext>
              </a:extLst>
            </p:cNvPr>
            <p:cNvSpPr/>
            <p:nvPr/>
          </p:nvSpPr>
          <p:spPr>
            <a:xfrm>
              <a:off x="2709462" y="10859274"/>
              <a:ext cx="226722" cy="381193"/>
            </a:xfrm>
            <a:custGeom>
              <a:avLst/>
              <a:gdLst/>
              <a:ahLst/>
              <a:cxnLst>
                <a:cxn ang="3cd4">
                  <a:pos x="hc" y="t"/>
                </a:cxn>
                <a:cxn ang="cd2">
                  <a:pos x="l" y="vc"/>
                </a:cxn>
                <a:cxn ang="cd4">
                  <a:pos x="hc" y="b"/>
                </a:cxn>
                <a:cxn ang="0">
                  <a:pos x="r" y="vc"/>
                </a:cxn>
              </a:cxnLst>
              <a:rect l="l" t="t" r="r" b="b"/>
              <a:pathLst>
                <a:path w="183" h="307">
                  <a:moveTo>
                    <a:pt x="159" y="0"/>
                  </a:moveTo>
                  <a:lnTo>
                    <a:pt x="24" y="0"/>
                  </a:lnTo>
                  <a:cubicBezTo>
                    <a:pt x="11" y="0"/>
                    <a:pt x="0" y="11"/>
                    <a:pt x="0" y="24"/>
                  </a:cubicBezTo>
                  <a:lnTo>
                    <a:pt x="0" y="283"/>
                  </a:lnTo>
                  <a:cubicBezTo>
                    <a:pt x="0" y="297"/>
                    <a:pt x="11" y="307"/>
                    <a:pt x="24" y="307"/>
                  </a:cubicBezTo>
                  <a:lnTo>
                    <a:pt x="159" y="307"/>
                  </a:lnTo>
                  <a:cubicBezTo>
                    <a:pt x="171" y="307"/>
                    <a:pt x="183" y="297"/>
                    <a:pt x="183" y="283"/>
                  </a:cubicBezTo>
                  <a:lnTo>
                    <a:pt x="183" y="24"/>
                  </a:lnTo>
                  <a:cubicBezTo>
                    <a:pt x="183" y="11"/>
                    <a:pt x="171" y="0"/>
                    <a:pt x="159" y="0"/>
                  </a:cubicBezTo>
                  <a:close/>
                </a:path>
              </a:pathLst>
            </a:custGeom>
            <a:solidFill>
              <a:srgbClr val="50364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30" name="Freeform: Shape 81">
              <a:extLst>
                <a:ext uri="{FF2B5EF4-FFF2-40B4-BE49-F238E27FC236}">
                  <a16:creationId xmlns:a16="http://schemas.microsoft.com/office/drawing/2014/main" id="{0D1FE7CD-9E75-68FB-48C8-068C39BBD2E2}"/>
                </a:ext>
              </a:extLst>
            </p:cNvPr>
            <p:cNvSpPr/>
            <p:nvPr/>
          </p:nvSpPr>
          <p:spPr>
            <a:xfrm>
              <a:off x="3017157" y="9485240"/>
              <a:ext cx="524451" cy="524451"/>
            </a:xfrm>
            <a:custGeom>
              <a:avLst/>
              <a:gdLst/>
              <a:ahLst/>
              <a:cxnLst>
                <a:cxn ang="3cd4">
                  <a:pos x="hc" y="t"/>
                </a:cxn>
                <a:cxn ang="cd2">
                  <a:pos x="l" y="vc"/>
                </a:cxn>
                <a:cxn ang="cd4">
                  <a:pos x="hc" y="b"/>
                </a:cxn>
                <a:cxn ang="0">
                  <a:pos x="r" y="vc"/>
                </a:cxn>
              </a:cxnLst>
              <a:rect l="l" t="t" r="r" b="b"/>
              <a:pathLst>
                <a:path w="422" h="422">
                  <a:moveTo>
                    <a:pt x="422" y="211"/>
                  </a:moveTo>
                  <a:cubicBezTo>
                    <a:pt x="422" y="95"/>
                    <a:pt x="328" y="0"/>
                    <a:pt x="211" y="0"/>
                  </a:cubicBezTo>
                  <a:cubicBezTo>
                    <a:pt x="95" y="0"/>
                    <a:pt x="0" y="95"/>
                    <a:pt x="0" y="211"/>
                  </a:cubicBezTo>
                  <a:cubicBezTo>
                    <a:pt x="0" y="328"/>
                    <a:pt x="95" y="422"/>
                    <a:pt x="211" y="422"/>
                  </a:cubicBezTo>
                  <a:cubicBezTo>
                    <a:pt x="328" y="422"/>
                    <a:pt x="422" y="328"/>
                    <a:pt x="422" y="211"/>
                  </a:cubicBezTo>
                  <a:close/>
                </a:path>
              </a:pathLst>
            </a:custGeom>
            <a:solidFill>
              <a:srgbClr val="50364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31" name="Freeform: Shape 82">
              <a:extLst>
                <a:ext uri="{FF2B5EF4-FFF2-40B4-BE49-F238E27FC236}">
                  <a16:creationId xmlns:a16="http://schemas.microsoft.com/office/drawing/2014/main" id="{85B78022-F77C-C2CE-2D5B-CF48132BED10}"/>
                </a:ext>
              </a:extLst>
            </p:cNvPr>
            <p:cNvSpPr/>
            <p:nvPr/>
          </p:nvSpPr>
          <p:spPr>
            <a:xfrm>
              <a:off x="2628490" y="9485240"/>
              <a:ext cx="387421" cy="786054"/>
            </a:xfrm>
            <a:custGeom>
              <a:avLst/>
              <a:gdLst/>
              <a:ahLst/>
              <a:cxnLst>
                <a:cxn ang="3cd4">
                  <a:pos x="hc" y="t"/>
                </a:cxn>
                <a:cxn ang="cd2">
                  <a:pos x="l" y="vc"/>
                </a:cxn>
                <a:cxn ang="cd4">
                  <a:pos x="hc" y="b"/>
                </a:cxn>
                <a:cxn ang="0">
                  <a:pos x="r" y="vc"/>
                </a:cxn>
              </a:cxnLst>
              <a:rect l="l" t="t" r="r" b="b"/>
              <a:pathLst>
                <a:path w="312" h="632">
                  <a:moveTo>
                    <a:pt x="217" y="0"/>
                  </a:moveTo>
                  <a:lnTo>
                    <a:pt x="96" y="0"/>
                  </a:lnTo>
                  <a:cubicBezTo>
                    <a:pt x="43" y="0"/>
                    <a:pt x="0" y="43"/>
                    <a:pt x="0" y="96"/>
                  </a:cubicBezTo>
                  <a:lnTo>
                    <a:pt x="0" y="537"/>
                  </a:lnTo>
                  <a:cubicBezTo>
                    <a:pt x="0" y="589"/>
                    <a:pt x="43" y="632"/>
                    <a:pt x="96" y="632"/>
                  </a:cubicBezTo>
                  <a:lnTo>
                    <a:pt x="217" y="632"/>
                  </a:lnTo>
                  <a:cubicBezTo>
                    <a:pt x="269" y="632"/>
                    <a:pt x="312" y="589"/>
                    <a:pt x="312" y="537"/>
                  </a:cubicBezTo>
                  <a:lnTo>
                    <a:pt x="312" y="96"/>
                  </a:lnTo>
                  <a:cubicBezTo>
                    <a:pt x="312" y="43"/>
                    <a:pt x="269" y="0"/>
                    <a:pt x="217" y="0"/>
                  </a:cubicBez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32" name="Freeform: Shape 83">
              <a:extLst>
                <a:ext uri="{FF2B5EF4-FFF2-40B4-BE49-F238E27FC236}">
                  <a16:creationId xmlns:a16="http://schemas.microsoft.com/office/drawing/2014/main" id="{97993533-58C2-91DD-4461-719CABBD281A}"/>
                </a:ext>
              </a:extLst>
            </p:cNvPr>
            <p:cNvSpPr/>
            <p:nvPr/>
          </p:nvSpPr>
          <p:spPr>
            <a:xfrm>
              <a:off x="2545026" y="11262893"/>
              <a:ext cx="555595" cy="306449"/>
            </a:xfrm>
            <a:custGeom>
              <a:avLst/>
              <a:gdLst/>
              <a:ahLst/>
              <a:cxnLst>
                <a:cxn ang="3cd4">
                  <a:pos x="hc" y="t"/>
                </a:cxn>
                <a:cxn ang="cd2">
                  <a:pos x="l" y="vc"/>
                </a:cxn>
                <a:cxn ang="cd4">
                  <a:pos x="hc" y="b"/>
                </a:cxn>
                <a:cxn ang="0">
                  <a:pos x="r" y="vc"/>
                </a:cxn>
              </a:cxnLst>
              <a:rect l="l" t="t" r="r" b="b"/>
              <a:pathLst>
                <a:path w="447" h="247">
                  <a:moveTo>
                    <a:pt x="80" y="247"/>
                  </a:moveTo>
                  <a:cubicBezTo>
                    <a:pt x="79" y="239"/>
                    <a:pt x="77" y="231"/>
                    <a:pt x="77" y="223"/>
                  </a:cubicBezTo>
                  <a:cubicBezTo>
                    <a:pt x="77" y="142"/>
                    <a:pt x="143" y="76"/>
                    <a:pt x="223" y="76"/>
                  </a:cubicBezTo>
                  <a:cubicBezTo>
                    <a:pt x="303" y="76"/>
                    <a:pt x="369" y="142"/>
                    <a:pt x="369" y="223"/>
                  </a:cubicBezTo>
                  <a:cubicBezTo>
                    <a:pt x="369" y="231"/>
                    <a:pt x="368" y="239"/>
                    <a:pt x="366" y="247"/>
                  </a:cubicBezTo>
                  <a:lnTo>
                    <a:pt x="445" y="247"/>
                  </a:lnTo>
                  <a:cubicBezTo>
                    <a:pt x="446" y="239"/>
                    <a:pt x="447" y="231"/>
                    <a:pt x="447" y="223"/>
                  </a:cubicBezTo>
                  <a:cubicBezTo>
                    <a:pt x="447" y="99"/>
                    <a:pt x="347" y="0"/>
                    <a:pt x="223" y="0"/>
                  </a:cubicBezTo>
                  <a:cubicBezTo>
                    <a:pt x="100" y="0"/>
                    <a:pt x="0" y="99"/>
                    <a:pt x="0" y="223"/>
                  </a:cubicBezTo>
                  <a:cubicBezTo>
                    <a:pt x="0" y="231"/>
                    <a:pt x="1" y="239"/>
                    <a:pt x="2" y="247"/>
                  </a:cubicBez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33" name="Freeform: Shape 84">
              <a:extLst>
                <a:ext uri="{FF2B5EF4-FFF2-40B4-BE49-F238E27FC236}">
                  <a16:creationId xmlns:a16="http://schemas.microsoft.com/office/drawing/2014/main" id="{B551F198-9291-E542-62E6-8161CB494C17}"/>
                </a:ext>
              </a:extLst>
            </p:cNvPr>
            <p:cNvSpPr/>
            <p:nvPr/>
          </p:nvSpPr>
          <p:spPr>
            <a:xfrm>
              <a:off x="5443835" y="10717261"/>
              <a:ext cx="165682" cy="594212"/>
            </a:xfrm>
            <a:custGeom>
              <a:avLst/>
              <a:gdLst/>
              <a:ahLst/>
              <a:cxnLst>
                <a:cxn ang="3cd4">
                  <a:pos x="hc" y="t"/>
                </a:cxn>
                <a:cxn ang="cd2">
                  <a:pos x="l" y="vc"/>
                </a:cxn>
                <a:cxn ang="cd4">
                  <a:pos x="hc" y="b"/>
                </a:cxn>
                <a:cxn ang="0">
                  <a:pos x="r" y="vc"/>
                </a:cxn>
              </a:cxnLst>
              <a:rect l="l" t="t" r="r" b="b"/>
              <a:pathLst>
                <a:path w="134" h="478">
                  <a:moveTo>
                    <a:pt x="0" y="0"/>
                  </a:moveTo>
                  <a:lnTo>
                    <a:pt x="134" y="0"/>
                  </a:lnTo>
                  <a:lnTo>
                    <a:pt x="134" y="478"/>
                  </a:lnTo>
                  <a:lnTo>
                    <a:pt x="0" y="478"/>
                  </a:ln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34" name="Freeform: Shape 85">
              <a:extLst>
                <a:ext uri="{FF2B5EF4-FFF2-40B4-BE49-F238E27FC236}">
                  <a16:creationId xmlns:a16="http://schemas.microsoft.com/office/drawing/2014/main" id="{EEB5C3CF-5BA8-70FD-6CE2-EC0C1DF873C2}"/>
                </a:ext>
              </a:extLst>
            </p:cNvPr>
            <p:cNvSpPr/>
            <p:nvPr/>
          </p:nvSpPr>
          <p:spPr>
            <a:xfrm>
              <a:off x="5413934" y="10218973"/>
              <a:ext cx="225477" cy="594212"/>
            </a:xfrm>
            <a:custGeom>
              <a:avLst/>
              <a:gdLst/>
              <a:ahLst/>
              <a:cxnLst>
                <a:cxn ang="3cd4">
                  <a:pos x="hc" y="t"/>
                </a:cxn>
                <a:cxn ang="cd2">
                  <a:pos x="l" y="vc"/>
                </a:cxn>
                <a:cxn ang="cd4">
                  <a:pos x="hc" y="b"/>
                </a:cxn>
                <a:cxn ang="0">
                  <a:pos x="r" y="vc"/>
                </a:cxn>
              </a:cxnLst>
              <a:rect l="l" t="t" r="r" b="b"/>
              <a:pathLst>
                <a:path w="182" h="478">
                  <a:moveTo>
                    <a:pt x="24" y="0"/>
                  </a:moveTo>
                  <a:lnTo>
                    <a:pt x="158" y="0"/>
                  </a:lnTo>
                  <a:cubicBezTo>
                    <a:pt x="171" y="0"/>
                    <a:pt x="182" y="11"/>
                    <a:pt x="182" y="24"/>
                  </a:cubicBezTo>
                  <a:lnTo>
                    <a:pt x="182" y="455"/>
                  </a:lnTo>
                  <a:cubicBezTo>
                    <a:pt x="182" y="467"/>
                    <a:pt x="171" y="478"/>
                    <a:pt x="158" y="478"/>
                  </a:cubicBezTo>
                  <a:lnTo>
                    <a:pt x="24" y="478"/>
                  </a:lnTo>
                  <a:cubicBezTo>
                    <a:pt x="10" y="478"/>
                    <a:pt x="0" y="467"/>
                    <a:pt x="0" y="455"/>
                  </a:cubicBezTo>
                  <a:lnTo>
                    <a:pt x="0" y="24"/>
                  </a:lnTo>
                  <a:cubicBezTo>
                    <a:pt x="0" y="11"/>
                    <a:pt x="10" y="0"/>
                    <a:pt x="24" y="0"/>
                  </a:cubicBezTo>
                  <a:close/>
                </a:path>
              </a:pathLst>
            </a:custGeom>
            <a:solidFill>
              <a:srgbClr val="50364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35" name="Freeform: Shape 86">
              <a:extLst>
                <a:ext uri="{FF2B5EF4-FFF2-40B4-BE49-F238E27FC236}">
                  <a16:creationId xmlns:a16="http://schemas.microsoft.com/office/drawing/2014/main" id="{2FD32BA0-A1C8-AF5A-598B-8D93EF3FF24B}"/>
                </a:ext>
              </a:extLst>
            </p:cNvPr>
            <p:cNvSpPr/>
            <p:nvPr/>
          </p:nvSpPr>
          <p:spPr>
            <a:xfrm>
              <a:off x="5413934" y="10859274"/>
              <a:ext cx="225477" cy="381193"/>
            </a:xfrm>
            <a:custGeom>
              <a:avLst/>
              <a:gdLst/>
              <a:ahLst/>
              <a:cxnLst>
                <a:cxn ang="3cd4">
                  <a:pos x="hc" y="t"/>
                </a:cxn>
                <a:cxn ang="cd2">
                  <a:pos x="l" y="vc"/>
                </a:cxn>
                <a:cxn ang="cd4">
                  <a:pos x="hc" y="b"/>
                </a:cxn>
                <a:cxn ang="0">
                  <a:pos x="r" y="vc"/>
                </a:cxn>
              </a:cxnLst>
              <a:rect l="l" t="t" r="r" b="b"/>
              <a:pathLst>
                <a:path w="182" h="307">
                  <a:moveTo>
                    <a:pt x="24" y="0"/>
                  </a:moveTo>
                  <a:lnTo>
                    <a:pt x="158" y="0"/>
                  </a:lnTo>
                  <a:cubicBezTo>
                    <a:pt x="171" y="0"/>
                    <a:pt x="182" y="11"/>
                    <a:pt x="182" y="24"/>
                  </a:cubicBezTo>
                  <a:lnTo>
                    <a:pt x="182" y="283"/>
                  </a:lnTo>
                  <a:cubicBezTo>
                    <a:pt x="182" y="297"/>
                    <a:pt x="171" y="307"/>
                    <a:pt x="158" y="307"/>
                  </a:cubicBezTo>
                  <a:lnTo>
                    <a:pt x="24" y="307"/>
                  </a:lnTo>
                  <a:cubicBezTo>
                    <a:pt x="10" y="307"/>
                    <a:pt x="0" y="297"/>
                    <a:pt x="0" y="283"/>
                  </a:cubicBezTo>
                  <a:lnTo>
                    <a:pt x="0" y="24"/>
                  </a:lnTo>
                  <a:cubicBezTo>
                    <a:pt x="0" y="11"/>
                    <a:pt x="10" y="0"/>
                    <a:pt x="24" y="0"/>
                  </a:cubicBezTo>
                  <a:close/>
                </a:path>
              </a:pathLst>
            </a:custGeom>
            <a:solidFill>
              <a:srgbClr val="50364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36" name="Freeform: Shape 87">
              <a:extLst>
                <a:ext uri="{FF2B5EF4-FFF2-40B4-BE49-F238E27FC236}">
                  <a16:creationId xmlns:a16="http://schemas.microsoft.com/office/drawing/2014/main" id="{CCBB351A-C84B-3FCB-E8B7-E86076EB67A0}"/>
                </a:ext>
              </a:extLst>
            </p:cNvPr>
            <p:cNvSpPr/>
            <p:nvPr/>
          </p:nvSpPr>
          <p:spPr>
            <a:xfrm>
              <a:off x="4806022" y="9485240"/>
              <a:ext cx="525697" cy="524451"/>
            </a:xfrm>
            <a:custGeom>
              <a:avLst/>
              <a:gdLst/>
              <a:ahLst/>
              <a:cxnLst>
                <a:cxn ang="3cd4">
                  <a:pos x="hc" y="t"/>
                </a:cxn>
                <a:cxn ang="cd2">
                  <a:pos x="l" y="vc"/>
                </a:cxn>
                <a:cxn ang="cd4">
                  <a:pos x="hc" y="b"/>
                </a:cxn>
                <a:cxn ang="0">
                  <a:pos x="r" y="vc"/>
                </a:cxn>
              </a:cxnLst>
              <a:rect l="l" t="t" r="r" b="b"/>
              <a:pathLst>
                <a:path w="423" h="422">
                  <a:moveTo>
                    <a:pt x="0" y="211"/>
                  </a:moveTo>
                  <a:cubicBezTo>
                    <a:pt x="0" y="95"/>
                    <a:pt x="95" y="0"/>
                    <a:pt x="212" y="0"/>
                  </a:cubicBezTo>
                  <a:cubicBezTo>
                    <a:pt x="328" y="0"/>
                    <a:pt x="423" y="95"/>
                    <a:pt x="423" y="211"/>
                  </a:cubicBezTo>
                  <a:cubicBezTo>
                    <a:pt x="423" y="328"/>
                    <a:pt x="328" y="422"/>
                    <a:pt x="212" y="422"/>
                  </a:cubicBezTo>
                  <a:cubicBezTo>
                    <a:pt x="95" y="422"/>
                    <a:pt x="0" y="328"/>
                    <a:pt x="0" y="211"/>
                  </a:cubicBezTo>
                  <a:close/>
                </a:path>
              </a:pathLst>
            </a:custGeom>
            <a:solidFill>
              <a:srgbClr val="50364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37" name="Freeform: Shape 88">
              <a:extLst>
                <a:ext uri="{FF2B5EF4-FFF2-40B4-BE49-F238E27FC236}">
                  <a16:creationId xmlns:a16="http://schemas.microsoft.com/office/drawing/2014/main" id="{3808C518-F75D-127F-A5FE-CA051ADDABFA}"/>
                </a:ext>
              </a:extLst>
            </p:cNvPr>
            <p:cNvSpPr/>
            <p:nvPr/>
          </p:nvSpPr>
          <p:spPr>
            <a:xfrm>
              <a:off x="5332965" y="9485240"/>
              <a:ext cx="386176" cy="786054"/>
            </a:xfrm>
            <a:custGeom>
              <a:avLst/>
              <a:gdLst/>
              <a:ahLst/>
              <a:cxnLst>
                <a:cxn ang="3cd4">
                  <a:pos x="hc" y="t"/>
                </a:cxn>
                <a:cxn ang="cd2">
                  <a:pos x="l" y="vc"/>
                </a:cxn>
                <a:cxn ang="cd4">
                  <a:pos x="hc" y="b"/>
                </a:cxn>
                <a:cxn ang="0">
                  <a:pos x="r" y="vc"/>
                </a:cxn>
              </a:cxnLst>
              <a:rect l="l" t="t" r="r" b="b"/>
              <a:pathLst>
                <a:path w="311" h="632">
                  <a:moveTo>
                    <a:pt x="95" y="0"/>
                  </a:moveTo>
                  <a:lnTo>
                    <a:pt x="216" y="0"/>
                  </a:lnTo>
                  <a:cubicBezTo>
                    <a:pt x="268" y="0"/>
                    <a:pt x="311" y="43"/>
                    <a:pt x="311" y="96"/>
                  </a:cubicBezTo>
                  <a:lnTo>
                    <a:pt x="311" y="537"/>
                  </a:lnTo>
                  <a:cubicBezTo>
                    <a:pt x="311" y="589"/>
                    <a:pt x="268" y="632"/>
                    <a:pt x="216" y="632"/>
                  </a:cubicBezTo>
                  <a:lnTo>
                    <a:pt x="95" y="632"/>
                  </a:lnTo>
                  <a:cubicBezTo>
                    <a:pt x="43" y="632"/>
                    <a:pt x="0" y="589"/>
                    <a:pt x="0" y="537"/>
                  </a:cubicBezTo>
                  <a:lnTo>
                    <a:pt x="0" y="96"/>
                  </a:lnTo>
                  <a:cubicBezTo>
                    <a:pt x="0" y="43"/>
                    <a:pt x="43" y="0"/>
                    <a:pt x="95" y="0"/>
                  </a:cubicBez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38" name="Freeform: Shape 89">
              <a:extLst>
                <a:ext uri="{FF2B5EF4-FFF2-40B4-BE49-F238E27FC236}">
                  <a16:creationId xmlns:a16="http://schemas.microsoft.com/office/drawing/2014/main" id="{EB9E2D80-48BC-0D5C-E52F-65B9D14D3354}"/>
                </a:ext>
              </a:extLst>
            </p:cNvPr>
            <p:cNvSpPr/>
            <p:nvPr/>
          </p:nvSpPr>
          <p:spPr>
            <a:xfrm>
              <a:off x="5249501" y="11262893"/>
              <a:ext cx="554349" cy="306449"/>
            </a:xfrm>
            <a:custGeom>
              <a:avLst/>
              <a:gdLst/>
              <a:ahLst/>
              <a:cxnLst>
                <a:cxn ang="3cd4">
                  <a:pos x="hc" y="t"/>
                </a:cxn>
                <a:cxn ang="cd2">
                  <a:pos x="l" y="vc"/>
                </a:cxn>
                <a:cxn ang="cd4">
                  <a:pos x="hc" y="b"/>
                </a:cxn>
                <a:cxn ang="0">
                  <a:pos x="r" y="vc"/>
                </a:cxn>
              </a:cxnLst>
              <a:rect l="l" t="t" r="r" b="b"/>
              <a:pathLst>
                <a:path w="446" h="247">
                  <a:moveTo>
                    <a:pt x="366" y="247"/>
                  </a:moveTo>
                  <a:cubicBezTo>
                    <a:pt x="368" y="239"/>
                    <a:pt x="369" y="231"/>
                    <a:pt x="369" y="223"/>
                  </a:cubicBezTo>
                  <a:cubicBezTo>
                    <a:pt x="369" y="142"/>
                    <a:pt x="303" y="76"/>
                    <a:pt x="223" y="76"/>
                  </a:cubicBezTo>
                  <a:cubicBezTo>
                    <a:pt x="142" y="76"/>
                    <a:pt x="77" y="142"/>
                    <a:pt x="77" y="223"/>
                  </a:cubicBezTo>
                  <a:cubicBezTo>
                    <a:pt x="77" y="231"/>
                    <a:pt x="78" y="239"/>
                    <a:pt x="79" y="247"/>
                  </a:cubicBezTo>
                  <a:lnTo>
                    <a:pt x="1" y="247"/>
                  </a:lnTo>
                  <a:cubicBezTo>
                    <a:pt x="0" y="239"/>
                    <a:pt x="0" y="231"/>
                    <a:pt x="0" y="223"/>
                  </a:cubicBezTo>
                  <a:cubicBezTo>
                    <a:pt x="0" y="99"/>
                    <a:pt x="99" y="0"/>
                    <a:pt x="223" y="0"/>
                  </a:cubicBezTo>
                  <a:cubicBezTo>
                    <a:pt x="346" y="0"/>
                    <a:pt x="446" y="99"/>
                    <a:pt x="446" y="223"/>
                  </a:cubicBezTo>
                  <a:cubicBezTo>
                    <a:pt x="446" y="231"/>
                    <a:pt x="445" y="239"/>
                    <a:pt x="444" y="247"/>
                  </a:cubicBez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grpSp>
      <p:sp>
        <p:nvSpPr>
          <p:cNvPr id="176" name="TextBox 175">
            <a:extLst>
              <a:ext uri="{FF2B5EF4-FFF2-40B4-BE49-F238E27FC236}">
                <a16:creationId xmlns:a16="http://schemas.microsoft.com/office/drawing/2014/main" id="{D0D8EFDC-CA84-349B-AC23-B3712E920426}"/>
              </a:ext>
            </a:extLst>
          </p:cNvPr>
          <p:cNvSpPr txBox="1"/>
          <p:nvPr/>
        </p:nvSpPr>
        <p:spPr>
          <a:xfrm>
            <a:off x="9446655" y="5715294"/>
            <a:ext cx="2286000" cy="769441"/>
          </a:xfrm>
          <a:prstGeom prst="rect">
            <a:avLst/>
          </a:prstGeom>
          <a:noFill/>
        </p:spPr>
        <p:txBody>
          <a:bodyPr wrap="square" rtlCol="0">
            <a:spAutoFit/>
          </a:bodyPr>
          <a:lstStyle/>
          <a:p>
            <a:r>
              <a:rPr lang="en-US" sz="4400" b="1" dirty="0">
                <a:solidFill>
                  <a:schemeClr val="accent6">
                    <a:lumMod val="50000"/>
                  </a:schemeClr>
                </a:solidFill>
                <a:latin typeface="+mj-lt"/>
              </a:rPr>
              <a:t>Model</a:t>
            </a:r>
          </a:p>
        </p:txBody>
      </p:sp>
      <p:sp>
        <p:nvSpPr>
          <p:cNvPr id="177" name="Rectangle 176">
            <a:extLst>
              <a:ext uri="{FF2B5EF4-FFF2-40B4-BE49-F238E27FC236}">
                <a16:creationId xmlns:a16="http://schemas.microsoft.com/office/drawing/2014/main" id="{3BBBC851-692E-175A-5685-FC6CD6792DA6}"/>
              </a:ext>
            </a:extLst>
          </p:cNvPr>
          <p:cNvSpPr/>
          <p:nvPr/>
        </p:nvSpPr>
        <p:spPr>
          <a:xfrm>
            <a:off x="6471410" y="3089189"/>
            <a:ext cx="7442298" cy="6014210"/>
          </a:xfrm>
          <a:prstGeom prst="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179" name="Straight Arrow Connector 178">
            <a:extLst>
              <a:ext uri="{FF2B5EF4-FFF2-40B4-BE49-F238E27FC236}">
                <a16:creationId xmlns:a16="http://schemas.microsoft.com/office/drawing/2014/main" id="{9C266F28-AA28-1DF6-CF7E-8A80C30BADB2}"/>
              </a:ext>
            </a:extLst>
          </p:cNvPr>
          <p:cNvCxnSpPr>
            <a:cxnSpLocks/>
          </p:cNvCxnSpPr>
          <p:nvPr/>
        </p:nvCxnSpPr>
        <p:spPr>
          <a:xfrm>
            <a:off x="13907825" y="5560836"/>
            <a:ext cx="371291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F5D16700-2CB3-D62D-BB75-2771E5DED33A}"/>
              </a:ext>
            </a:extLst>
          </p:cNvPr>
          <p:cNvSpPr/>
          <p:nvPr/>
        </p:nvSpPr>
        <p:spPr>
          <a:xfrm>
            <a:off x="17646037" y="3190397"/>
            <a:ext cx="4724400" cy="3352800"/>
          </a:xfrm>
          <a:prstGeom prst="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3" name="Freeform 182">
            <a:extLst>
              <a:ext uri="{FF2B5EF4-FFF2-40B4-BE49-F238E27FC236}">
                <a16:creationId xmlns:a16="http://schemas.microsoft.com/office/drawing/2014/main" id="{7D4448B9-675F-5614-AFF2-A8E52F1ACF07}"/>
              </a:ext>
            </a:extLst>
          </p:cNvPr>
          <p:cNvSpPr>
            <a:spLocks noChangeAspect="1" noChangeArrowheads="1"/>
          </p:cNvSpPr>
          <p:nvPr/>
        </p:nvSpPr>
        <p:spPr bwMode="auto">
          <a:xfrm>
            <a:off x="1604443" y="5927719"/>
            <a:ext cx="1021838" cy="914400"/>
          </a:xfrm>
          <a:custGeom>
            <a:avLst/>
            <a:gdLst>
              <a:gd name="connsiteX0" fmla="*/ 429671 w 548149"/>
              <a:gd name="connsiteY0" fmla="*/ 274948 h 490516"/>
              <a:gd name="connsiteX1" fmla="*/ 457768 w 548149"/>
              <a:gd name="connsiteY1" fmla="*/ 332300 h 490516"/>
              <a:gd name="connsiteX2" fmla="*/ 429671 w 548149"/>
              <a:gd name="connsiteY2" fmla="*/ 389247 h 490516"/>
              <a:gd name="connsiteX3" fmla="*/ 425318 w 548149"/>
              <a:gd name="connsiteY3" fmla="*/ 391266 h 490516"/>
              <a:gd name="connsiteX4" fmla="*/ 419777 w 548149"/>
              <a:gd name="connsiteY4" fmla="*/ 388035 h 490516"/>
              <a:gd name="connsiteX5" fmla="*/ 420965 w 548149"/>
              <a:gd name="connsiteY5" fmla="*/ 377938 h 490516"/>
              <a:gd name="connsiteX6" fmla="*/ 443522 w 548149"/>
              <a:gd name="connsiteY6" fmla="*/ 332300 h 490516"/>
              <a:gd name="connsiteX7" fmla="*/ 420965 w 548149"/>
              <a:gd name="connsiteY7" fmla="*/ 286661 h 490516"/>
              <a:gd name="connsiteX8" fmla="*/ 419777 w 548149"/>
              <a:gd name="connsiteY8" fmla="*/ 276564 h 490516"/>
              <a:gd name="connsiteX9" fmla="*/ 429671 w 548149"/>
              <a:gd name="connsiteY9" fmla="*/ 274948 h 490516"/>
              <a:gd name="connsiteX10" fmla="*/ 456037 w 548149"/>
              <a:gd name="connsiteY10" fmla="*/ 238119 h 490516"/>
              <a:gd name="connsiteX11" fmla="*/ 503841 w 548149"/>
              <a:gd name="connsiteY11" fmla="*/ 331614 h 490516"/>
              <a:gd name="connsiteX12" fmla="*/ 456037 w 548149"/>
              <a:gd name="connsiteY12" fmla="*/ 425110 h 490516"/>
              <a:gd name="connsiteX13" fmla="*/ 452020 w 548149"/>
              <a:gd name="connsiteY13" fmla="*/ 426715 h 490516"/>
              <a:gd name="connsiteX14" fmla="*/ 445995 w 548149"/>
              <a:gd name="connsiteY14" fmla="*/ 423505 h 490516"/>
              <a:gd name="connsiteX15" fmla="*/ 447601 w 548149"/>
              <a:gd name="connsiteY15" fmla="*/ 413473 h 490516"/>
              <a:gd name="connsiteX16" fmla="*/ 489380 w 548149"/>
              <a:gd name="connsiteY16" fmla="*/ 331614 h 490516"/>
              <a:gd name="connsiteX17" fmla="*/ 447601 w 548149"/>
              <a:gd name="connsiteY17" fmla="*/ 249755 h 490516"/>
              <a:gd name="connsiteX18" fmla="*/ 445995 w 548149"/>
              <a:gd name="connsiteY18" fmla="*/ 239724 h 490516"/>
              <a:gd name="connsiteX19" fmla="*/ 456037 w 548149"/>
              <a:gd name="connsiteY19" fmla="*/ 238119 h 490516"/>
              <a:gd name="connsiteX20" fmla="*/ 481222 w 548149"/>
              <a:gd name="connsiteY20" fmla="*/ 200907 h 490516"/>
              <a:gd name="connsiteX21" fmla="*/ 548149 w 548149"/>
              <a:gd name="connsiteY21" fmla="*/ 331615 h 490516"/>
              <a:gd name="connsiteX22" fmla="*/ 481222 w 548149"/>
              <a:gd name="connsiteY22" fmla="*/ 462725 h 490516"/>
              <a:gd name="connsiteX23" fmla="*/ 477214 w 548149"/>
              <a:gd name="connsiteY23" fmla="*/ 463932 h 490516"/>
              <a:gd name="connsiteX24" fmla="*/ 471203 w 548149"/>
              <a:gd name="connsiteY24" fmla="*/ 461117 h 490516"/>
              <a:gd name="connsiteX25" fmla="*/ 472806 w 548149"/>
              <a:gd name="connsiteY25" fmla="*/ 451062 h 490516"/>
              <a:gd name="connsiteX26" fmla="*/ 533722 w 548149"/>
              <a:gd name="connsiteY26" fmla="*/ 331615 h 490516"/>
              <a:gd name="connsiteX27" fmla="*/ 472806 w 548149"/>
              <a:gd name="connsiteY27" fmla="*/ 212168 h 490516"/>
              <a:gd name="connsiteX28" fmla="*/ 471203 w 548149"/>
              <a:gd name="connsiteY28" fmla="*/ 202516 h 490516"/>
              <a:gd name="connsiteX29" fmla="*/ 481222 w 548149"/>
              <a:gd name="connsiteY29" fmla="*/ 200907 h 490516"/>
              <a:gd name="connsiteX30" fmla="*/ 192530 w 548149"/>
              <a:gd name="connsiteY30" fmla="*/ 0 h 490516"/>
              <a:gd name="connsiteX31" fmla="*/ 216222 w 548149"/>
              <a:gd name="connsiteY31" fmla="*/ 0 h 490516"/>
              <a:gd name="connsiteX32" fmla="*/ 333075 w 548149"/>
              <a:gd name="connsiteY32" fmla="*/ 46639 h 490516"/>
              <a:gd name="connsiteX33" fmla="*/ 372829 w 548149"/>
              <a:gd name="connsiteY33" fmla="*/ 147959 h 490516"/>
              <a:gd name="connsiteX34" fmla="*/ 372428 w 548149"/>
              <a:gd name="connsiteY34" fmla="*/ 177309 h 490516"/>
              <a:gd name="connsiteX35" fmla="*/ 372428 w 548149"/>
              <a:gd name="connsiteY35" fmla="*/ 177711 h 490516"/>
              <a:gd name="connsiteX36" fmla="*/ 397324 w 548149"/>
              <a:gd name="connsiteY36" fmla="*/ 225557 h 490516"/>
              <a:gd name="connsiteX37" fmla="*/ 399733 w 548149"/>
              <a:gd name="connsiteY37" fmla="*/ 227567 h 490516"/>
              <a:gd name="connsiteX38" fmla="*/ 413386 w 548149"/>
              <a:gd name="connsiteY38" fmla="*/ 262145 h 490516"/>
              <a:gd name="connsiteX39" fmla="*/ 392505 w 548149"/>
              <a:gd name="connsiteY39" fmla="*/ 284258 h 490516"/>
              <a:gd name="connsiteX40" fmla="*/ 390498 w 548149"/>
              <a:gd name="connsiteY40" fmla="*/ 284258 h 490516"/>
              <a:gd name="connsiteX41" fmla="*/ 373632 w 548149"/>
              <a:gd name="connsiteY41" fmla="*/ 284258 h 490516"/>
              <a:gd name="connsiteX42" fmla="*/ 373632 w 548149"/>
              <a:gd name="connsiteY42" fmla="*/ 359444 h 490516"/>
              <a:gd name="connsiteX43" fmla="*/ 336689 w 548149"/>
              <a:gd name="connsiteY43" fmla="*/ 396836 h 490516"/>
              <a:gd name="connsiteX44" fmla="*/ 286896 w 548149"/>
              <a:gd name="connsiteY44" fmla="*/ 396836 h 490516"/>
              <a:gd name="connsiteX45" fmla="*/ 283282 w 548149"/>
              <a:gd name="connsiteY45" fmla="*/ 420155 h 490516"/>
              <a:gd name="connsiteX46" fmla="*/ 284085 w 548149"/>
              <a:gd name="connsiteY46" fmla="*/ 465990 h 490516"/>
              <a:gd name="connsiteX47" fmla="*/ 286896 w 548149"/>
              <a:gd name="connsiteY47" fmla="*/ 482475 h 490516"/>
              <a:gd name="connsiteX48" fmla="*/ 281274 w 548149"/>
              <a:gd name="connsiteY48" fmla="*/ 490516 h 490516"/>
              <a:gd name="connsiteX49" fmla="*/ 280070 w 548149"/>
              <a:gd name="connsiteY49" fmla="*/ 490516 h 490516"/>
              <a:gd name="connsiteX50" fmla="*/ 273243 w 548149"/>
              <a:gd name="connsiteY50" fmla="*/ 484887 h 490516"/>
              <a:gd name="connsiteX51" fmla="*/ 270031 w 548149"/>
              <a:gd name="connsiteY51" fmla="*/ 468805 h 490516"/>
              <a:gd name="connsiteX52" fmla="*/ 269629 w 548149"/>
              <a:gd name="connsiteY52" fmla="*/ 417743 h 490516"/>
              <a:gd name="connsiteX53" fmla="*/ 272842 w 548149"/>
              <a:gd name="connsiteY53" fmla="*/ 396836 h 490516"/>
              <a:gd name="connsiteX54" fmla="*/ 263204 w 548149"/>
              <a:gd name="connsiteY54" fmla="*/ 396836 h 490516"/>
              <a:gd name="connsiteX55" fmla="*/ 207790 w 548149"/>
              <a:gd name="connsiteY55" fmla="*/ 381557 h 490516"/>
              <a:gd name="connsiteX56" fmla="*/ 193735 w 548149"/>
              <a:gd name="connsiteY56" fmla="*/ 373516 h 490516"/>
              <a:gd name="connsiteX57" fmla="*/ 191326 w 548149"/>
              <a:gd name="connsiteY57" fmla="*/ 363464 h 490516"/>
              <a:gd name="connsiteX58" fmla="*/ 200963 w 548149"/>
              <a:gd name="connsiteY58" fmla="*/ 361052 h 490516"/>
              <a:gd name="connsiteX59" fmla="*/ 215018 w 548149"/>
              <a:gd name="connsiteY59" fmla="*/ 369495 h 490516"/>
              <a:gd name="connsiteX60" fmla="*/ 263204 w 548149"/>
              <a:gd name="connsiteY60" fmla="*/ 382361 h 490516"/>
              <a:gd name="connsiteX61" fmla="*/ 336689 w 548149"/>
              <a:gd name="connsiteY61" fmla="*/ 382361 h 490516"/>
              <a:gd name="connsiteX62" fmla="*/ 359979 w 548149"/>
              <a:gd name="connsiteY62" fmla="*/ 359444 h 490516"/>
              <a:gd name="connsiteX63" fmla="*/ 359979 w 548149"/>
              <a:gd name="connsiteY63" fmla="*/ 284660 h 490516"/>
              <a:gd name="connsiteX64" fmla="*/ 349539 w 548149"/>
              <a:gd name="connsiteY64" fmla="*/ 284660 h 490516"/>
              <a:gd name="connsiteX65" fmla="*/ 342311 w 548149"/>
              <a:gd name="connsiteY65" fmla="*/ 277825 h 490516"/>
              <a:gd name="connsiteX66" fmla="*/ 349137 w 548149"/>
              <a:gd name="connsiteY66" fmla="*/ 270588 h 490516"/>
              <a:gd name="connsiteX67" fmla="*/ 366003 w 548149"/>
              <a:gd name="connsiteY67" fmla="*/ 270186 h 490516"/>
              <a:gd name="connsiteX68" fmla="*/ 366806 w 548149"/>
              <a:gd name="connsiteY68" fmla="*/ 270186 h 490516"/>
              <a:gd name="connsiteX69" fmla="*/ 367609 w 548149"/>
              <a:gd name="connsiteY69" fmla="*/ 270186 h 490516"/>
              <a:gd name="connsiteX70" fmla="*/ 388891 w 548149"/>
              <a:gd name="connsiteY70" fmla="*/ 270186 h 490516"/>
              <a:gd name="connsiteX71" fmla="*/ 399733 w 548149"/>
              <a:gd name="connsiteY71" fmla="*/ 258526 h 490516"/>
              <a:gd name="connsiteX72" fmla="*/ 392104 w 548149"/>
              <a:gd name="connsiteY72" fmla="*/ 239629 h 490516"/>
              <a:gd name="connsiteX73" fmla="*/ 389293 w 548149"/>
              <a:gd name="connsiteY73" fmla="*/ 237619 h 490516"/>
              <a:gd name="connsiteX74" fmla="*/ 358775 w 548149"/>
              <a:gd name="connsiteY74" fmla="*/ 177711 h 490516"/>
              <a:gd name="connsiteX75" fmla="*/ 358775 w 548149"/>
              <a:gd name="connsiteY75" fmla="*/ 177309 h 490516"/>
              <a:gd name="connsiteX76" fmla="*/ 358775 w 548149"/>
              <a:gd name="connsiteY76" fmla="*/ 147557 h 490516"/>
              <a:gd name="connsiteX77" fmla="*/ 323036 w 548149"/>
              <a:gd name="connsiteY77" fmla="*/ 56289 h 490516"/>
              <a:gd name="connsiteX78" fmla="*/ 216222 w 548149"/>
              <a:gd name="connsiteY78" fmla="*/ 14474 h 490516"/>
              <a:gd name="connsiteX79" fmla="*/ 192932 w 548149"/>
              <a:gd name="connsiteY79" fmla="*/ 14072 h 490516"/>
              <a:gd name="connsiteX80" fmla="*/ 14641 w 548149"/>
              <a:gd name="connsiteY80" fmla="*/ 180124 h 490516"/>
              <a:gd name="connsiteX81" fmla="*/ 41144 w 548149"/>
              <a:gd name="connsiteY81" fmla="*/ 283856 h 490516"/>
              <a:gd name="connsiteX82" fmla="*/ 76481 w 548149"/>
              <a:gd name="connsiteY82" fmla="*/ 404877 h 490516"/>
              <a:gd name="connsiteX83" fmla="*/ 76481 w 548149"/>
              <a:gd name="connsiteY83" fmla="*/ 483681 h 490516"/>
              <a:gd name="connsiteX84" fmla="*/ 69253 w 548149"/>
              <a:gd name="connsiteY84" fmla="*/ 490516 h 490516"/>
              <a:gd name="connsiteX85" fmla="*/ 62426 w 548149"/>
              <a:gd name="connsiteY85" fmla="*/ 483681 h 490516"/>
              <a:gd name="connsiteX86" fmla="*/ 62426 w 548149"/>
              <a:gd name="connsiteY86" fmla="*/ 404877 h 490516"/>
              <a:gd name="connsiteX87" fmla="*/ 29097 w 548149"/>
              <a:gd name="connsiteY87" fmla="*/ 291495 h 490516"/>
              <a:gd name="connsiteX88" fmla="*/ 586 w 548149"/>
              <a:gd name="connsiteY88" fmla="*/ 178918 h 490516"/>
              <a:gd name="connsiteX89" fmla="*/ 192530 w 548149"/>
              <a:gd name="connsiteY89" fmla="*/ 0 h 49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48149" h="490516">
                <a:moveTo>
                  <a:pt x="429671" y="274948"/>
                </a:moveTo>
                <a:cubicBezTo>
                  <a:pt x="447479" y="288680"/>
                  <a:pt x="457768" y="309278"/>
                  <a:pt x="457768" y="332300"/>
                </a:cubicBezTo>
                <a:cubicBezTo>
                  <a:pt x="457768" y="355321"/>
                  <a:pt x="447479" y="375919"/>
                  <a:pt x="429671" y="389247"/>
                </a:cubicBezTo>
                <a:cubicBezTo>
                  <a:pt x="428088" y="390458"/>
                  <a:pt x="426505" y="391266"/>
                  <a:pt x="425318" y="391266"/>
                </a:cubicBezTo>
                <a:cubicBezTo>
                  <a:pt x="422943" y="391266"/>
                  <a:pt x="420965" y="390055"/>
                  <a:pt x="419777" y="388035"/>
                </a:cubicBezTo>
                <a:cubicBezTo>
                  <a:pt x="417403" y="385208"/>
                  <a:pt x="417799" y="380361"/>
                  <a:pt x="420965" y="377938"/>
                </a:cubicBezTo>
                <a:cubicBezTo>
                  <a:pt x="435211" y="367033"/>
                  <a:pt x="443522" y="350474"/>
                  <a:pt x="443522" y="332300"/>
                </a:cubicBezTo>
                <a:cubicBezTo>
                  <a:pt x="443522" y="314529"/>
                  <a:pt x="435211" y="297566"/>
                  <a:pt x="420965" y="286661"/>
                </a:cubicBezTo>
                <a:cubicBezTo>
                  <a:pt x="417799" y="284238"/>
                  <a:pt x="417403" y="279391"/>
                  <a:pt x="419777" y="276564"/>
                </a:cubicBezTo>
                <a:cubicBezTo>
                  <a:pt x="422152" y="273333"/>
                  <a:pt x="426505" y="272929"/>
                  <a:pt x="429671" y="274948"/>
                </a:cubicBezTo>
                <a:close/>
                <a:moveTo>
                  <a:pt x="456037" y="238119"/>
                </a:moveTo>
                <a:cubicBezTo>
                  <a:pt x="485764" y="259787"/>
                  <a:pt x="503841" y="295099"/>
                  <a:pt x="503841" y="331614"/>
                </a:cubicBezTo>
                <a:cubicBezTo>
                  <a:pt x="503841" y="368130"/>
                  <a:pt x="485764" y="403441"/>
                  <a:pt x="456037" y="425110"/>
                </a:cubicBezTo>
                <a:cubicBezTo>
                  <a:pt x="454832" y="425912"/>
                  <a:pt x="453225" y="426715"/>
                  <a:pt x="452020" y="426715"/>
                </a:cubicBezTo>
                <a:cubicBezTo>
                  <a:pt x="449610" y="426715"/>
                  <a:pt x="447601" y="425511"/>
                  <a:pt x="445995" y="423505"/>
                </a:cubicBezTo>
                <a:cubicBezTo>
                  <a:pt x="443986" y="420295"/>
                  <a:pt x="444388" y="415881"/>
                  <a:pt x="447601" y="413473"/>
                </a:cubicBezTo>
                <a:cubicBezTo>
                  <a:pt x="474115" y="394613"/>
                  <a:pt x="489380" y="364117"/>
                  <a:pt x="489380" y="331614"/>
                </a:cubicBezTo>
                <a:cubicBezTo>
                  <a:pt x="489380" y="299111"/>
                  <a:pt x="474115" y="269016"/>
                  <a:pt x="447601" y="249755"/>
                </a:cubicBezTo>
                <a:cubicBezTo>
                  <a:pt x="444388" y="247348"/>
                  <a:pt x="443986" y="242934"/>
                  <a:pt x="445995" y="239724"/>
                </a:cubicBezTo>
                <a:cubicBezTo>
                  <a:pt x="448405" y="236514"/>
                  <a:pt x="453225" y="235711"/>
                  <a:pt x="456037" y="238119"/>
                </a:cubicBezTo>
                <a:close/>
                <a:moveTo>
                  <a:pt x="481222" y="200907"/>
                </a:moveTo>
                <a:cubicBezTo>
                  <a:pt x="523302" y="231071"/>
                  <a:pt x="548149" y="280136"/>
                  <a:pt x="548149" y="331615"/>
                </a:cubicBezTo>
                <a:cubicBezTo>
                  <a:pt x="548149" y="383094"/>
                  <a:pt x="523302" y="432562"/>
                  <a:pt x="481222" y="462725"/>
                </a:cubicBezTo>
                <a:cubicBezTo>
                  <a:pt x="480019" y="463530"/>
                  <a:pt x="478817" y="463932"/>
                  <a:pt x="477214" y="463932"/>
                </a:cubicBezTo>
                <a:cubicBezTo>
                  <a:pt x="475210" y="463932"/>
                  <a:pt x="472405" y="462725"/>
                  <a:pt x="471203" y="461117"/>
                </a:cubicBezTo>
                <a:cubicBezTo>
                  <a:pt x="468798" y="457899"/>
                  <a:pt x="470000" y="453073"/>
                  <a:pt x="472806" y="451062"/>
                </a:cubicBezTo>
                <a:cubicBezTo>
                  <a:pt x="510878" y="423312"/>
                  <a:pt x="533722" y="378670"/>
                  <a:pt x="533722" y="331615"/>
                </a:cubicBezTo>
                <a:cubicBezTo>
                  <a:pt x="533722" y="284560"/>
                  <a:pt x="510878" y="239918"/>
                  <a:pt x="472806" y="212168"/>
                </a:cubicBezTo>
                <a:cubicBezTo>
                  <a:pt x="470000" y="210157"/>
                  <a:pt x="468798" y="205733"/>
                  <a:pt x="471203" y="202516"/>
                </a:cubicBezTo>
                <a:cubicBezTo>
                  <a:pt x="473607" y="199298"/>
                  <a:pt x="478016" y="198494"/>
                  <a:pt x="481222" y="200907"/>
                </a:cubicBezTo>
                <a:close/>
                <a:moveTo>
                  <a:pt x="192530" y="0"/>
                </a:moveTo>
                <a:lnTo>
                  <a:pt x="216222" y="0"/>
                </a:lnTo>
                <a:cubicBezTo>
                  <a:pt x="262401" y="0"/>
                  <a:pt x="304163" y="16887"/>
                  <a:pt x="333075" y="46639"/>
                </a:cubicBezTo>
                <a:cubicBezTo>
                  <a:pt x="359578" y="73175"/>
                  <a:pt x="373632" y="108155"/>
                  <a:pt x="372829" y="147959"/>
                </a:cubicBezTo>
                <a:lnTo>
                  <a:pt x="372428" y="177309"/>
                </a:lnTo>
                <a:lnTo>
                  <a:pt x="372428" y="177711"/>
                </a:lnTo>
                <a:cubicBezTo>
                  <a:pt x="372428" y="197412"/>
                  <a:pt x="381262" y="214701"/>
                  <a:pt x="397324" y="225557"/>
                </a:cubicBezTo>
                <a:lnTo>
                  <a:pt x="399733" y="227567"/>
                </a:lnTo>
                <a:cubicBezTo>
                  <a:pt x="411379" y="235206"/>
                  <a:pt x="417000" y="249681"/>
                  <a:pt x="413386" y="262145"/>
                </a:cubicBezTo>
                <a:cubicBezTo>
                  <a:pt x="410575" y="272598"/>
                  <a:pt x="402544" y="280640"/>
                  <a:pt x="392505" y="284258"/>
                </a:cubicBezTo>
                <a:cubicBezTo>
                  <a:pt x="391702" y="284258"/>
                  <a:pt x="391301" y="284258"/>
                  <a:pt x="390498" y="284258"/>
                </a:cubicBezTo>
                <a:lnTo>
                  <a:pt x="373632" y="284258"/>
                </a:lnTo>
                <a:lnTo>
                  <a:pt x="373632" y="359444"/>
                </a:lnTo>
                <a:cubicBezTo>
                  <a:pt x="373632" y="379949"/>
                  <a:pt x="357570" y="396836"/>
                  <a:pt x="336689" y="396836"/>
                </a:cubicBezTo>
                <a:lnTo>
                  <a:pt x="286896" y="396836"/>
                </a:lnTo>
                <a:lnTo>
                  <a:pt x="283282" y="420155"/>
                </a:lnTo>
                <a:cubicBezTo>
                  <a:pt x="280873" y="435433"/>
                  <a:pt x="281274" y="450712"/>
                  <a:pt x="284085" y="465990"/>
                </a:cubicBezTo>
                <a:lnTo>
                  <a:pt x="286896" y="482475"/>
                </a:lnTo>
                <a:cubicBezTo>
                  <a:pt x="287699" y="486093"/>
                  <a:pt x="285290" y="490114"/>
                  <a:pt x="281274" y="490516"/>
                </a:cubicBezTo>
                <a:cubicBezTo>
                  <a:pt x="280873" y="490516"/>
                  <a:pt x="280471" y="490516"/>
                  <a:pt x="280070" y="490516"/>
                </a:cubicBezTo>
                <a:cubicBezTo>
                  <a:pt x="276857" y="490516"/>
                  <a:pt x="273645" y="488506"/>
                  <a:pt x="273243" y="484887"/>
                </a:cubicBezTo>
                <a:lnTo>
                  <a:pt x="270031" y="468805"/>
                </a:lnTo>
                <a:cubicBezTo>
                  <a:pt x="267220" y="451918"/>
                  <a:pt x="266818" y="434629"/>
                  <a:pt x="269629" y="417743"/>
                </a:cubicBezTo>
                <a:lnTo>
                  <a:pt x="272842" y="396836"/>
                </a:lnTo>
                <a:lnTo>
                  <a:pt x="263204" y="396836"/>
                </a:lnTo>
                <a:cubicBezTo>
                  <a:pt x="243528" y="396836"/>
                  <a:pt x="224655" y="391609"/>
                  <a:pt x="207790" y="381557"/>
                </a:cubicBezTo>
                <a:lnTo>
                  <a:pt x="193735" y="373516"/>
                </a:lnTo>
                <a:cubicBezTo>
                  <a:pt x="190121" y="371506"/>
                  <a:pt x="188916" y="367083"/>
                  <a:pt x="191326" y="363464"/>
                </a:cubicBezTo>
                <a:cubicBezTo>
                  <a:pt x="193334" y="360248"/>
                  <a:pt x="197751" y="359042"/>
                  <a:pt x="200963" y="361052"/>
                </a:cubicBezTo>
                <a:lnTo>
                  <a:pt x="215018" y="369495"/>
                </a:lnTo>
                <a:cubicBezTo>
                  <a:pt x="229474" y="377939"/>
                  <a:pt x="245937" y="382361"/>
                  <a:pt x="263204" y="382361"/>
                </a:cubicBezTo>
                <a:lnTo>
                  <a:pt x="336689" y="382361"/>
                </a:lnTo>
                <a:cubicBezTo>
                  <a:pt x="349137" y="382361"/>
                  <a:pt x="359979" y="372310"/>
                  <a:pt x="359979" y="359444"/>
                </a:cubicBezTo>
                <a:lnTo>
                  <a:pt x="359979" y="284660"/>
                </a:lnTo>
                <a:lnTo>
                  <a:pt x="349539" y="284660"/>
                </a:lnTo>
                <a:cubicBezTo>
                  <a:pt x="345523" y="284660"/>
                  <a:pt x="342311" y="281846"/>
                  <a:pt x="342311" y="277825"/>
                </a:cubicBezTo>
                <a:cubicBezTo>
                  <a:pt x="342311" y="273804"/>
                  <a:pt x="345523" y="270588"/>
                  <a:pt x="349137" y="270588"/>
                </a:cubicBezTo>
                <a:lnTo>
                  <a:pt x="366003" y="270186"/>
                </a:lnTo>
                <a:cubicBezTo>
                  <a:pt x="366404" y="270186"/>
                  <a:pt x="366404" y="270186"/>
                  <a:pt x="366806" y="270186"/>
                </a:cubicBezTo>
                <a:cubicBezTo>
                  <a:pt x="367207" y="270186"/>
                  <a:pt x="367609" y="270186"/>
                  <a:pt x="367609" y="270186"/>
                </a:cubicBezTo>
                <a:lnTo>
                  <a:pt x="388891" y="270186"/>
                </a:lnTo>
                <a:cubicBezTo>
                  <a:pt x="394513" y="268176"/>
                  <a:pt x="398127" y="263753"/>
                  <a:pt x="399733" y="258526"/>
                </a:cubicBezTo>
                <a:cubicBezTo>
                  <a:pt x="401741" y="251691"/>
                  <a:pt x="398529" y="243650"/>
                  <a:pt x="392104" y="239629"/>
                </a:cubicBezTo>
                <a:lnTo>
                  <a:pt x="389293" y="237619"/>
                </a:lnTo>
                <a:cubicBezTo>
                  <a:pt x="369215" y="223949"/>
                  <a:pt x="357972" y="201835"/>
                  <a:pt x="358775" y="177711"/>
                </a:cubicBezTo>
                <a:lnTo>
                  <a:pt x="358775" y="177309"/>
                </a:lnTo>
                <a:lnTo>
                  <a:pt x="358775" y="147557"/>
                </a:lnTo>
                <a:cubicBezTo>
                  <a:pt x="359176" y="112175"/>
                  <a:pt x="346728" y="80814"/>
                  <a:pt x="323036" y="56289"/>
                </a:cubicBezTo>
                <a:cubicBezTo>
                  <a:pt x="296533" y="29753"/>
                  <a:pt x="258386" y="14474"/>
                  <a:pt x="216222" y="14474"/>
                </a:cubicBezTo>
                <a:lnTo>
                  <a:pt x="192932" y="14072"/>
                </a:lnTo>
                <a:cubicBezTo>
                  <a:pt x="102180" y="19701"/>
                  <a:pt x="20263" y="95691"/>
                  <a:pt x="14641" y="180124"/>
                </a:cubicBezTo>
                <a:cubicBezTo>
                  <a:pt x="11830" y="216712"/>
                  <a:pt x="21467" y="252495"/>
                  <a:pt x="41144" y="283856"/>
                </a:cubicBezTo>
                <a:cubicBezTo>
                  <a:pt x="64434" y="319640"/>
                  <a:pt x="76481" y="361454"/>
                  <a:pt x="76481" y="404877"/>
                </a:cubicBezTo>
                <a:lnTo>
                  <a:pt x="76481" y="483681"/>
                </a:lnTo>
                <a:cubicBezTo>
                  <a:pt x="76481" y="487702"/>
                  <a:pt x="73268" y="490516"/>
                  <a:pt x="69253" y="490516"/>
                </a:cubicBezTo>
                <a:cubicBezTo>
                  <a:pt x="65237" y="490516"/>
                  <a:pt x="62426" y="487702"/>
                  <a:pt x="62426" y="483681"/>
                </a:cubicBezTo>
                <a:lnTo>
                  <a:pt x="62426" y="404877"/>
                </a:lnTo>
                <a:cubicBezTo>
                  <a:pt x="62426" y="363866"/>
                  <a:pt x="50781" y="325268"/>
                  <a:pt x="29097" y="291495"/>
                </a:cubicBezTo>
                <a:cubicBezTo>
                  <a:pt x="7413" y="257722"/>
                  <a:pt x="-2626" y="218722"/>
                  <a:pt x="586" y="178918"/>
                </a:cubicBezTo>
                <a:cubicBezTo>
                  <a:pt x="6610" y="87650"/>
                  <a:pt x="94952" y="5629"/>
                  <a:pt x="192530" y="0"/>
                </a:cubicBezTo>
                <a:close/>
              </a:path>
            </a:pathLst>
          </a:custGeom>
          <a:solidFill>
            <a:schemeClr val="accent3"/>
          </a:solidFill>
          <a:ln>
            <a:noFill/>
          </a:ln>
          <a:effectLst/>
        </p:spPr>
        <p:txBody>
          <a:bodyPr wrap="square" anchor="ctr">
            <a:noAutofit/>
          </a:bodyPr>
          <a:lstStyle/>
          <a:p>
            <a:endParaRPr lang="en-US"/>
          </a:p>
        </p:txBody>
      </p:sp>
      <p:sp>
        <p:nvSpPr>
          <p:cNvPr id="184" name="Shape 2533">
            <a:extLst>
              <a:ext uri="{FF2B5EF4-FFF2-40B4-BE49-F238E27FC236}">
                <a16:creationId xmlns:a16="http://schemas.microsoft.com/office/drawing/2014/main" id="{3629D694-BF59-272E-9D86-C7D268B75372}"/>
              </a:ext>
            </a:extLst>
          </p:cNvPr>
          <p:cNvSpPr>
            <a:spLocks noChangeAspect="1"/>
          </p:cNvSpPr>
          <p:nvPr/>
        </p:nvSpPr>
        <p:spPr>
          <a:xfrm>
            <a:off x="2950096" y="6011496"/>
            <a:ext cx="748149" cy="914400"/>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chemeClr val="accent3"/>
          </a:solidFill>
          <a:ln w="12700">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grpSp>
        <p:nvGrpSpPr>
          <p:cNvPr id="185" name="Group 184">
            <a:extLst>
              <a:ext uri="{FF2B5EF4-FFF2-40B4-BE49-F238E27FC236}">
                <a16:creationId xmlns:a16="http://schemas.microsoft.com/office/drawing/2014/main" id="{0598E26B-F830-508C-5AE2-0C6D7EC9C975}"/>
              </a:ext>
            </a:extLst>
          </p:cNvPr>
          <p:cNvGrpSpPr>
            <a:grpSpLocks noChangeAspect="1"/>
          </p:cNvGrpSpPr>
          <p:nvPr/>
        </p:nvGrpSpPr>
        <p:grpSpPr>
          <a:xfrm>
            <a:off x="444311" y="6121213"/>
            <a:ext cx="822960" cy="822960"/>
            <a:chOff x="5613400" y="2541588"/>
            <a:chExt cx="296863" cy="296863"/>
          </a:xfrm>
          <a:solidFill>
            <a:schemeClr val="accent3"/>
          </a:solidFill>
        </p:grpSpPr>
        <p:sp>
          <p:nvSpPr>
            <p:cNvPr id="186" name="Freeform 114">
              <a:extLst>
                <a:ext uri="{FF2B5EF4-FFF2-40B4-BE49-F238E27FC236}">
                  <a16:creationId xmlns:a16="http://schemas.microsoft.com/office/drawing/2014/main" id="{D7E0EC6E-F079-2442-AE2F-B9E231DD8FFA}"/>
                </a:ext>
              </a:extLst>
            </p:cNvPr>
            <p:cNvSpPr>
              <a:spLocks/>
            </p:cNvSpPr>
            <p:nvPr/>
          </p:nvSpPr>
          <p:spPr bwMode="auto">
            <a:xfrm>
              <a:off x="5688013" y="2633663"/>
              <a:ext cx="222250" cy="204788"/>
            </a:xfrm>
            <a:custGeom>
              <a:avLst/>
              <a:gdLst/>
              <a:ahLst/>
              <a:cxnLst>
                <a:cxn ang="0">
                  <a:pos x="72" y="0"/>
                </a:cxn>
                <a:cxn ang="0">
                  <a:pos x="65" y="0"/>
                </a:cxn>
                <a:cxn ang="0">
                  <a:pos x="65" y="7"/>
                </a:cxn>
                <a:cxn ang="0">
                  <a:pos x="43" y="29"/>
                </a:cxn>
                <a:cxn ang="0">
                  <a:pos x="10" y="29"/>
                </a:cxn>
                <a:cxn ang="0">
                  <a:pos x="0" y="39"/>
                </a:cxn>
                <a:cxn ang="0">
                  <a:pos x="0" y="44"/>
                </a:cxn>
                <a:cxn ang="0">
                  <a:pos x="14" y="58"/>
                </a:cxn>
                <a:cxn ang="0">
                  <a:pos x="50" y="58"/>
                </a:cxn>
                <a:cxn ang="0">
                  <a:pos x="72" y="80"/>
                </a:cxn>
                <a:cxn ang="0">
                  <a:pos x="72" y="58"/>
                </a:cxn>
                <a:cxn ang="0">
                  <a:pos x="87" y="44"/>
                </a:cxn>
                <a:cxn ang="0">
                  <a:pos x="87" y="15"/>
                </a:cxn>
                <a:cxn ang="0">
                  <a:pos x="72" y="0"/>
                </a:cxn>
              </a:cxnLst>
              <a:rect l="0" t="0" r="r" b="b"/>
              <a:pathLst>
                <a:path w="87" h="80">
                  <a:moveTo>
                    <a:pt x="72" y="0"/>
                  </a:moveTo>
                  <a:cubicBezTo>
                    <a:pt x="65" y="0"/>
                    <a:pt x="65" y="0"/>
                    <a:pt x="65" y="0"/>
                  </a:cubicBezTo>
                  <a:cubicBezTo>
                    <a:pt x="65" y="7"/>
                    <a:pt x="65" y="7"/>
                    <a:pt x="65" y="7"/>
                  </a:cubicBezTo>
                  <a:cubicBezTo>
                    <a:pt x="65" y="19"/>
                    <a:pt x="54" y="29"/>
                    <a:pt x="43" y="29"/>
                  </a:cubicBezTo>
                  <a:cubicBezTo>
                    <a:pt x="10" y="29"/>
                    <a:pt x="10" y="29"/>
                    <a:pt x="10" y="29"/>
                  </a:cubicBezTo>
                  <a:cubicBezTo>
                    <a:pt x="0" y="39"/>
                    <a:pt x="0" y="39"/>
                    <a:pt x="0" y="39"/>
                  </a:cubicBezTo>
                  <a:cubicBezTo>
                    <a:pt x="0" y="44"/>
                    <a:pt x="0" y="44"/>
                    <a:pt x="0" y="44"/>
                  </a:cubicBezTo>
                  <a:cubicBezTo>
                    <a:pt x="0" y="51"/>
                    <a:pt x="7" y="58"/>
                    <a:pt x="14" y="58"/>
                  </a:cubicBezTo>
                  <a:cubicBezTo>
                    <a:pt x="50" y="58"/>
                    <a:pt x="50" y="58"/>
                    <a:pt x="50" y="58"/>
                  </a:cubicBezTo>
                  <a:cubicBezTo>
                    <a:pt x="72" y="80"/>
                    <a:pt x="72" y="80"/>
                    <a:pt x="72" y="80"/>
                  </a:cubicBezTo>
                  <a:cubicBezTo>
                    <a:pt x="72" y="58"/>
                    <a:pt x="72" y="58"/>
                    <a:pt x="72" y="58"/>
                  </a:cubicBezTo>
                  <a:cubicBezTo>
                    <a:pt x="79" y="58"/>
                    <a:pt x="87" y="51"/>
                    <a:pt x="87" y="44"/>
                  </a:cubicBezTo>
                  <a:cubicBezTo>
                    <a:pt x="87" y="15"/>
                    <a:pt x="87" y="15"/>
                    <a:pt x="87" y="15"/>
                  </a:cubicBezTo>
                  <a:cubicBezTo>
                    <a:pt x="87" y="7"/>
                    <a:pt x="79" y="0"/>
                    <a:pt x="72" y="0"/>
                  </a:cubicBezTo>
                  <a:close/>
                </a:path>
              </a:pathLst>
            </a:custGeom>
            <a:grpFill/>
            <a:ln w="9525">
              <a:noFill/>
              <a:round/>
              <a:headEnd/>
              <a:tailEnd/>
            </a:ln>
          </p:spPr>
          <p:txBody>
            <a:bodyPr/>
            <a:lstStyle/>
            <a:p>
              <a:pPr eaLnBrk="1" fontAlgn="auto" hangingPunct="1">
                <a:spcBef>
                  <a:spcPts val="0"/>
                </a:spcBef>
                <a:spcAft>
                  <a:spcPts val="0"/>
                </a:spcAft>
                <a:defRPr/>
              </a:pPr>
              <a:endParaRPr lang="en-US">
                <a:latin typeface="+mn-lt"/>
                <a:ea typeface="+mn-ea"/>
              </a:endParaRPr>
            </a:p>
          </p:txBody>
        </p:sp>
        <p:sp>
          <p:nvSpPr>
            <p:cNvPr id="187" name="Freeform 115">
              <a:extLst>
                <a:ext uri="{FF2B5EF4-FFF2-40B4-BE49-F238E27FC236}">
                  <a16:creationId xmlns:a16="http://schemas.microsoft.com/office/drawing/2014/main" id="{32D83EE4-F952-C18E-A23C-FA5D6B925B58}"/>
                </a:ext>
              </a:extLst>
            </p:cNvPr>
            <p:cNvSpPr>
              <a:spLocks/>
            </p:cNvSpPr>
            <p:nvPr/>
          </p:nvSpPr>
          <p:spPr bwMode="auto">
            <a:xfrm>
              <a:off x="5613400" y="2541588"/>
              <a:ext cx="222250" cy="204788"/>
            </a:xfrm>
            <a:custGeom>
              <a:avLst/>
              <a:gdLst/>
              <a:ahLst/>
              <a:cxnLst>
                <a:cxn ang="0">
                  <a:pos x="36" y="58"/>
                </a:cxn>
                <a:cxn ang="0">
                  <a:pos x="72" y="58"/>
                </a:cxn>
                <a:cxn ang="0">
                  <a:pos x="87" y="43"/>
                </a:cxn>
                <a:cxn ang="0">
                  <a:pos x="87" y="14"/>
                </a:cxn>
                <a:cxn ang="0">
                  <a:pos x="72" y="0"/>
                </a:cxn>
                <a:cxn ang="0">
                  <a:pos x="14" y="0"/>
                </a:cxn>
                <a:cxn ang="0">
                  <a:pos x="0" y="14"/>
                </a:cxn>
                <a:cxn ang="0">
                  <a:pos x="0" y="43"/>
                </a:cxn>
                <a:cxn ang="0">
                  <a:pos x="14" y="58"/>
                </a:cxn>
                <a:cxn ang="0">
                  <a:pos x="14" y="80"/>
                </a:cxn>
                <a:cxn ang="0">
                  <a:pos x="36" y="58"/>
                </a:cxn>
              </a:cxnLst>
              <a:rect l="0" t="0" r="r" b="b"/>
              <a:pathLst>
                <a:path w="87" h="80">
                  <a:moveTo>
                    <a:pt x="36" y="58"/>
                  </a:moveTo>
                  <a:cubicBezTo>
                    <a:pt x="72" y="58"/>
                    <a:pt x="72" y="58"/>
                    <a:pt x="72" y="58"/>
                  </a:cubicBezTo>
                  <a:cubicBezTo>
                    <a:pt x="79" y="58"/>
                    <a:pt x="87" y="51"/>
                    <a:pt x="87" y="43"/>
                  </a:cubicBezTo>
                  <a:cubicBezTo>
                    <a:pt x="87" y="14"/>
                    <a:pt x="87" y="14"/>
                    <a:pt x="87" y="14"/>
                  </a:cubicBezTo>
                  <a:cubicBezTo>
                    <a:pt x="87" y="7"/>
                    <a:pt x="79" y="0"/>
                    <a:pt x="72" y="0"/>
                  </a:cubicBezTo>
                  <a:cubicBezTo>
                    <a:pt x="14" y="0"/>
                    <a:pt x="14" y="0"/>
                    <a:pt x="14" y="0"/>
                  </a:cubicBezTo>
                  <a:cubicBezTo>
                    <a:pt x="7" y="0"/>
                    <a:pt x="0" y="7"/>
                    <a:pt x="0" y="14"/>
                  </a:cubicBezTo>
                  <a:cubicBezTo>
                    <a:pt x="0" y="43"/>
                    <a:pt x="0" y="43"/>
                    <a:pt x="0" y="43"/>
                  </a:cubicBezTo>
                  <a:cubicBezTo>
                    <a:pt x="0" y="51"/>
                    <a:pt x="7" y="58"/>
                    <a:pt x="14" y="58"/>
                  </a:cubicBezTo>
                  <a:cubicBezTo>
                    <a:pt x="14" y="80"/>
                    <a:pt x="14" y="80"/>
                    <a:pt x="14" y="80"/>
                  </a:cubicBezTo>
                  <a:lnTo>
                    <a:pt x="36" y="58"/>
                  </a:lnTo>
                  <a:close/>
                </a:path>
              </a:pathLst>
            </a:custGeom>
            <a:grpFill/>
            <a:ln w="9525">
              <a:noFill/>
              <a:round/>
              <a:headEnd/>
              <a:tailEnd/>
            </a:ln>
          </p:spPr>
          <p:txBody>
            <a:bodyPr/>
            <a:lstStyle/>
            <a:p>
              <a:pPr eaLnBrk="1" fontAlgn="auto" hangingPunct="1">
                <a:spcBef>
                  <a:spcPts val="0"/>
                </a:spcBef>
                <a:spcAft>
                  <a:spcPts val="0"/>
                </a:spcAft>
                <a:defRPr/>
              </a:pPr>
              <a:endParaRPr lang="en-US">
                <a:latin typeface="+mn-lt"/>
                <a:ea typeface="+mn-ea"/>
              </a:endParaRPr>
            </a:p>
          </p:txBody>
        </p:sp>
      </p:grpSp>
      <p:sp>
        <p:nvSpPr>
          <p:cNvPr id="188" name="Freeform 77">
            <a:extLst>
              <a:ext uri="{FF2B5EF4-FFF2-40B4-BE49-F238E27FC236}">
                <a16:creationId xmlns:a16="http://schemas.microsoft.com/office/drawing/2014/main" id="{59CB763B-0E2C-41AC-C011-FCA1B900068B}"/>
              </a:ext>
            </a:extLst>
          </p:cNvPr>
          <p:cNvSpPr>
            <a:spLocks noChangeAspect="1" noEditPoints="1"/>
          </p:cNvSpPr>
          <p:nvPr/>
        </p:nvSpPr>
        <p:spPr bwMode="auto">
          <a:xfrm>
            <a:off x="4096252" y="6112938"/>
            <a:ext cx="787326" cy="640080"/>
          </a:xfrm>
          <a:custGeom>
            <a:avLst/>
            <a:gdLst>
              <a:gd name="T0" fmla="*/ 2147483646 w 256"/>
              <a:gd name="T1" fmla="*/ 2147483646 h 208"/>
              <a:gd name="T2" fmla="*/ 2147483646 w 256"/>
              <a:gd name="T3" fmla="*/ 2147483646 h 208"/>
              <a:gd name="T4" fmla="*/ 0 w 256"/>
              <a:gd name="T5" fmla="*/ 2147483646 h 208"/>
              <a:gd name="T6" fmla="*/ 0 w 256"/>
              <a:gd name="T7" fmla="*/ 2147483646 h 208"/>
              <a:gd name="T8" fmla="*/ 2147483646 w 256"/>
              <a:gd name="T9" fmla="*/ 2147483646 h 208"/>
              <a:gd name="T10" fmla="*/ 2147483646 w 256"/>
              <a:gd name="T11" fmla="*/ 2147483646 h 208"/>
              <a:gd name="T12" fmla="*/ 2147483646 w 256"/>
              <a:gd name="T13" fmla="*/ 2147483646 h 208"/>
              <a:gd name="T14" fmla="*/ 2147483646 w 256"/>
              <a:gd name="T15" fmla="*/ 0 h 208"/>
              <a:gd name="T16" fmla="*/ 2147483646 w 256"/>
              <a:gd name="T17" fmla="*/ 0 h 208"/>
              <a:gd name="T18" fmla="*/ 2147483646 w 256"/>
              <a:gd name="T19" fmla="*/ 2147483646 h 208"/>
              <a:gd name="T20" fmla="*/ 2147483646 w 256"/>
              <a:gd name="T21" fmla="*/ 2147483646 h 208"/>
              <a:gd name="T22" fmla="*/ 2147483646 w 256"/>
              <a:gd name="T23" fmla="*/ 2147483646 h 208"/>
              <a:gd name="T24" fmla="*/ 2147483646 w 256"/>
              <a:gd name="T25" fmla="*/ 2147483646 h 208"/>
              <a:gd name="T26" fmla="*/ 2147483646 w 256"/>
              <a:gd name="T27" fmla="*/ 2147483646 h 208"/>
              <a:gd name="T28" fmla="*/ 2147483646 w 256"/>
              <a:gd name="T29" fmla="*/ 2147483646 h 208"/>
              <a:gd name="T30" fmla="*/ 2147483646 w 256"/>
              <a:gd name="T31" fmla="*/ 2147483646 h 208"/>
              <a:gd name="T32" fmla="*/ 2147483646 w 256"/>
              <a:gd name="T33" fmla="*/ 2147483646 h 208"/>
              <a:gd name="T34" fmla="*/ 2147483646 w 256"/>
              <a:gd name="T35" fmla="*/ 2147483646 h 208"/>
              <a:gd name="T36" fmla="*/ 2147483646 w 256"/>
              <a:gd name="T37" fmla="*/ 2147483646 h 208"/>
              <a:gd name="T38" fmla="*/ 2147483646 w 256"/>
              <a:gd name="T39" fmla="*/ 2147483646 h 208"/>
              <a:gd name="T40" fmla="*/ 2147483646 w 256"/>
              <a:gd name="T41" fmla="*/ 2147483646 h 208"/>
              <a:gd name="T42" fmla="*/ 2147483646 w 256"/>
              <a:gd name="T43" fmla="*/ 2147483646 h 208"/>
              <a:gd name="T44" fmla="*/ 2147483646 w 256"/>
              <a:gd name="T45" fmla="*/ 2147483646 h 208"/>
              <a:gd name="T46" fmla="*/ 2147483646 w 256"/>
              <a:gd name="T47" fmla="*/ 2147483646 h 208"/>
              <a:gd name="T48" fmla="*/ 2147483646 w 256"/>
              <a:gd name="T49" fmla="*/ 2147483646 h 208"/>
              <a:gd name="T50" fmla="*/ 2147483646 w 256"/>
              <a:gd name="T51" fmla="*/ 2147483646 h 20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56" h="208">
                <a:moveTo>
                  <a:pt x="244" y="208"/>
                </a:moveTo>
                <a:cubicBezTo>
                  <a:pt x="12" y="208"/>
                  <a:pt x="12" y="208"/>
                  <a:pt x="12" y="208"/>
                </a:cubicBezTo>
                <a:cubicBezTo>
                  <a:pt x="5" y="208"/>
                  <a:pt x="0" y="203"/>
                  <a:pt x="0" y="196"/>
                </a:cubicBezTo>
                <a:cubicBezTo>
                  <a:pt x="0" y="36"/>
                  <a:pt x="0" y="36"/>
                  <a:pt x="0" y="36"/>
                </a:cubicBezTo>
                <a:cubicBezTo>
                  <a:pt x="0" y="29"/>
                  <a:pt x="5" y="24"/>
                  <a:pt x="12" y="24"/>
                </a:cubicBezTo>
                <a:cubicBezTo>
                  <a:pt x="63" y="24"/>
                  <a:pt x="63" y="24"/>
                  <a:pt x="63" y="24"/>
                </a:cubicBezTo>
                <a:cubicBezTo>
                  <a:pt x="82" y="5"/>
                  <a:pt x="82" y="5"/>
                  <a:pt x="82" y="5"/>
                </a:cubicBezTo>
                <a:cubicBezTo>
                  <a:pt x="85" y="2"/>
                  <a:pt x="88" y="0"/>
                  <a:pt x="92" y="0"/>
                </a:cubicBezTo>
                <a:cubicBezTo>
                  <a:pt x="164" y="0"/>
                  <a:pt x="164" y="0"/>
                  <a:pt x="164" y="0"/>
                </a:cubicBezTo>
                <a:cubicBezTo>
                  <a:pt x="167" y="0"/>
                  <a:pt x="170" y="1"/>
                  <a:pt x="173" y="4"/>
                </a:cubicBezTo>
                <a:cubicBezTo>
                  <a:pt x="173" y="4"/>
                  <a:pt x="173" y="4"/>
                  <a:pt x="173" y="4"/>
                </a:cubicBezTo>
                <a:cubicBezTo>
                  <a:pt x="193" y="24"/>
                  <a:pt x="193" y="24"/>
                  <a:pt x="193" y="24"/>
                </a:cubicBezTo>
                <a:cubicBezTo>
                  <a:pt x="244" y="24"/>
                  <a:pt x="244" y="24"/>
                  <a:pt x="244" y="24"/>
                </a:cubicBezTo>
                <a:cubicBezTo>
                  <a:pt x="251" y="24"/>
                  <a:pt x="256" y="29"/>
                  <a:pt x="256" y="36"/>
                </a:cubicBezTo>
                <a:cubicBezTo>
                  <a:pt x="256" y="196"/>
                  <a:pt x="256" y="196"/>
                  <a:pt x="256" y="196"/>
                </a:cubicBezTo>
                <a:cubicBezTo>
                  <a:pt x="256" y="203"/>
                  <a:pt x="251" y="208"/>
                  <a:pt x="244" y="208"/>
                </a:cubicBezTo>
                <a:moveTo>
                  <a:pt x="128" y="40"/>
                </a:moveTo>
                <a:cubicBezTo>
                  <a:pt x="88" y="40"/>
                  <a:pt x="56" y="72"/>
                  <a:pt x="56" y="112"/>
                </a:cubicBezTo>
                <a:cubicBezTo>
                  <a:pt x="56" y="152"/>
                  <a:pt x="88" y="184"/>
                  <a:pt x="128" y="184"/>
                </a:cubicBezTo>
                <a:cubicBezTo>
                  <a:pt x="168" y="184"/>
                  <a:pt x="200" y="152"/>
                  <a:pt x="200" y="112"/>
                </a:cubicBezTo>
                <a:cubicBezTo>
                  <a:pt x="200" y="72"/>
                  <a:pt x="168" y="40"/>
                  <a:pt x="128" y="40"/>
                </a:cubicBezTo>
                <a:moveTo>
                  <a:pt x="128" y="160"/>
                </a:moveTo>
                <a:cubicBezTo>
                  <a:pt x="101" y="160"/>
                  <a:pt x="80" y="139"/>
                  <a:pt x="80" y="112"/>
                </a:cubicBezTo>
                <a:cubicBezTo>
                  <a:pt x="80" y="85"/>
                  <a:pt x="101" y="64"/>
                  <a:pt x="128" y="64"/>
                </a:cubicBezTo>
                <a:cubicBezTo>
                  <a:pt x="155" y="64"/>
                  <a:pt x="176" y="85"/>
                  <a:pt x="176" y="112"/>
                </a:cubicBezTo>
                <a:cubicBezTo>
                  <a:pt x="176" y="139"/>
                  <a:pt x="155" y="160"/>
                  <a:pt x="128" y="160"/>
                </a:cubicBezTo>
              </a:path>
            </a:pathLst>
          </a:custGeom>
          <a:solidFill>
            <a:schemeClr val="tx1"/>
          </a:solidFill>
          <a:ln>
            <a:noFill/>
          </a:ln>
        </p:spPr>
        <p:txBody>
          <a:bodyPr/>
          <a:lstStyle/>
          <a:p>
            <a:endParaRPr lang="en-US"/>
          </a:p>
        </p:txBody>
      </p:sp>
      <p:sp>
        <p:nvSpPr>
          <p:cNvPr id="190" name="Rounded Rectangular Callout 189">
            <a:extLst>
              <a:ext uri="{FF2B5EF4-FFF2-40B4-BE49-F238E27FC236}">
                <a16:creationId xmlns:a16="http://schemas.microsoft.com/office/drawing/2014/main" id="{F6D17E6C-36E6-89B4-CED8-CB41866D5F0D}"/>
              </a:ext>
            </a:extLst>
          </p:cNvPr>
          <p:cNvSpPr/>
          <p:nvPr/>
        </p:nvSpPr>
        <p:spPr>
          <a:xfrm>
            <a:off x="238897" y="8386119"/>
            <a:ext cx="4901514" cy="2487827"/>
          </a:xfrm>
          <a:prstGeom prst="wedgeRoundRectCallout">
            <a:avLst>
              <a:gd name="adj1" fmla="val -29162"/>
              <a:gd name="adj2" fmla="val -103338"/>
              <a:gd name="adj3" fmla="val 16667"/>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rPr>
              <a:t>Give me a course outline to teach the basics of Gen AI to members of parliament</a:t>
            </a:r>
          </a:p>
        </p:txBody>
      </p:sp>
      <p:pic>
        <p:nvPicPr>
          <p:cNvPr id="198" name="Picture 197" descr="A screenshot of a computer&#10;&#10;Description automatically generated">
            <a:extLst>
              <a:ext uri="{FF2B5EF4-FFF2-40B4-BE49-F238E27FC236}">
                <a16:creationId xmlns:a16="http://schemas.microsoft.com/office/drawing/2014/main" id="{27212E61-AC53-0FBF-2B42-645EC05950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1098" y="6967765"/>
            <a:ext cx="2414016" cy="1097280"/>
          </a:xfrm>
          <a:prstGeom prst="rect">
            <a:avLst/>
          </a:prstGeom>
        </p:spPr>
      </p:pic>
      <p:pic>
        <p:nvPicPr>
          <p:cNvPr id="200" name="Picture 199" descr="A logo of a star&#10;&#10;Description automatically generated">
            <a:extLst>
              <a:ext uri="{FF2B5EF4-FFF2-40B4-BE49-F238E27FC236}">
                <a16:creationId xmlns:a16="http://schemas.microsoft.com/office/drawing/2014/main" id="{C198BB0D-93D2-1A42-267B-1DE227FB0B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9876" y="7067549"/>
            <a:ext cx="899886" cy="914400"/>
          </a:xfrm>
          <a:prstGeom prst="rect">
            <a:avLst/>
          </a:prstGeom>
        </p:spPr>
      </p:pic>
      <p:sp>
        <p:nvSpPr>
          <p:cNvPr id="201" name="TextBox 200">
            <a:extLst>
              <a:ext uri="{FF2B5EF4-FFF2-40B4-BE49-F238E27FC236}">
                <a16:creationId xmlns:a16="http://schemas.microsoft.com/office/drawing/2014/main" id="{6085F1FE-0A2C-1F80-D206-CFDFBA833C6C}"/>
              </a:ext>
            </a:extLst>
          </p:cNvPr>
          <p:cNvSpPr txBox="1"/>
          <p:nvPr/>
        </p:nvSpPr>
        <p:spPr>
          <a:xfrm>
            <a:off x="6562608" y="8142515"/>
            <a:ext cx="3048000" cy="830997"/>
          </a:xfrm>
          <a:prstGeom prst="rect">
            <a:avLst/>
          </a:prstGeom>
          <a:noFill/>
        </p:spPr>
        <p:txBody>
          <a:bodyPr wrap="square" rtlCol="0">
            <a:spAutoFit/>
          </a:bodyPr>
          <a:lstStyle/>
          <a:p>
            <a:r>
              <a:rPr lang="en-US" sz="2400" b="1" dirty="0"/>
              <a:t>Meta on WhatsApp or Facebook</a:t>
            </a:r>
          </a:p>
        </p:txBody>
      </p:sp>
      <p:sp>
        <p:nvSpPr>
          <p:cNvPr id="202" name="TextBox 201">
            <a:extLst>
              <a:ext uri="{FF2B5EF4-FFF2-40B4-BE49-F238E27FC236}">
                <a16:creationId xmlns:a16="http://schemas.microsoft.com/office/drawing/2014/main" id="{1A7F1DBC-5FE8-C82A-34E0-C21E8317CD73}"/>
              </a:ext>
            </a:extLst>
          </p:cNvPr>
          <p:cNvSpPr txBox="1"/>
          <p:nvPr/>
        </p:nvSpPr>
        <p:spPr>
          <a:xfrm>
            <a:off x="9567065" y="8207829"/>
            <a:ext cx="1698172" cy="461666"/>
          </a:xfrm>
          <a:prstGeom prst="rect">
            <a:avLst/>
          </a:prstGeom>
          <a:noFill/>
        </p:spPr>
        <p:txBody>
          <a:bodyPr wrap="square" rtlCol="0">
            <a:spAutoFit/>
          </a:bodyPr>
          <a:lstStyle/>
          <a:p>
            <a:r>
              <a:rPr lang="en-US" sz="2400" b="1" dirty="0"/>
              <a:t>Chat-GPT</a:t>
            </a:r>
          </a:p>
        </p:txBody>
      </p:sp>
      <p:pic>
        <p:nvPicPr>
          <p:cNvPr id="204" name="Picture 203" descr="A black background with white text&#10;&#10;Description automatically generated">
            <a:extLst>
              <a:ext uri="{FF2B5EF4-FFF2-40B4-BE49-F238E27FC236}">
                <a16:creationId xmlns:a16="http://schemas.microsoft.com/office/drawing/2014/main" id="{54358D96-EDE8-CD06-341C-EF42238E0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0678" y="7129235"/>
            <a:ext cx="2349500" cy="850900"/>
          </a:xfrm>
          <a:prstGeom prst="rect">
            <a:avLst/>
          </a:prstGeom>
        </p:spPr>
      </p:pic>
      <p:sp>
        <p:nvSpPr>
          <p:cNvPr id="205" name="TextBox 204">
            <a:extLst>
              <a:ext uri="{FF2B5EF4-FFF2-40B4-BE49-F238E27FC236}">
                <a16:creationId xmlns:a16="http://schemas.microsoft.com/office/drawing/2014/main" id="{2FC52FC5-08E2-E5A7-1582-57383D0C4F2D}"/>
              </a:ext>
            </a:extLst>
          </p:cNvPr>
          <p:cNvSpPr txBox="1"/>
          <p:nvPr/>
        </p:nvSpPr>
        <p:spPr>
          <a:xfrm>
            <a:off x="11548265" y="8207829"/>
            <a:ext cx="2329544" cy="461665"/>
          </a:xfrm>
          <a:prstGeom prst="rect">
            <a:avLst/>
          </a:prstGeom>
          <a:noFill/>
        </p:spPr>
        <p:txBody>
          <a:bodyPr wrap="square" rtlCol="0">
            <a:spAutoFit/>
          </a:bodyPr>
          <a:lstStyle/>
          <a:p>
            <a:r>
              <a:rPr lang="en-US" sz="2400" b="1" dirty="0"/>
              <a:t>Google Gemini</a:t>
            </a:r>
          </a:p>
        </p:txBody>
      </p:sp>
      <p:sp>
        <p:nvSpPr>
          <p:cNvPr id="206" name="TextBox 205">
            <a:extLst>
              <a:ext uri="{FF2B5EF4-FFF2-40B4-BE49-F238E27FC236}">
                <a16:creationId xmlns:a16="http://schemas.microsoft.com/office/drawing/2014/main" id="{3AF275C6-92F6-FD32-EE4F-CDCF28322A16}"/>
              </a:ext>
            </a:extLst>
          </p:cNvPr>
          <p:cNvSpPr txBox="1"/>
          <p:nvPr/>
        </p:nvSpPr>
        <p:spPr>
          <a:xfrm>
            <a:off x="18823961" y="3952397"/>
            <a:ext cx="2973358" cy="769441"/>
          </a:xfrm>
          <a:prstGeom prst="rect">
            <a:avLst/>
          </a:prstGeom>
          <a:noFill/>
        </p:spPr>
        <p:txBody>
          <a:bodyPr wrap="square" rtlCol="0">
            <a:spAutoFit/>
          </a:bodyPr>
          <a:lstStyle/>
          <a:p>
            <a:r>
              <a:rPr lang="en-US" sz="4400" b="1" dirty="0">
                <a:solidFill>
                  <a:schemeClr val="accent6">
                    <a:lumMod val="50000"/>
                  </a:schemeClr>
                </a:solidFill>
                <a:latin typeface="+mj-lt"/>
              </a:rPr>
              <a:t>Response</a:t>
            </a:r>
          </a:p>
        </p:txBody>
      </p:sp>
      <p:grpSp>
        <p:nvGrpSpPr>
          <p:cNvPr id="207" name="Group 206">
            <a:extLst>
              <a:ext uri="{FF2B5EF4-FFF2-40B4-BE49-F238E27FC236}">
                <a16:creationId xmlns:a16="http://schemas.microsoft.com/office/drawing/2014/main" id="{29A2824A-55FD-52B6-3EED-B60F5EBAD6A3}"/>
              </a:ext>
            </a:extLst>
          </p:cNvPr>
          <p:cNvGrpSpPr>
            <a:grpSpLocks noChangeAspect="1"/>
          </p:cNvGrpSpPr>
          <p:nvPr/>
        </p:nvGrpSpPr>
        <p:grpSpPr>
          <a:xfrm>
            <a:off x="18099176" y="5414525"/>
            <a:ext cx="822960" cy="822960"/>
            <a:chOff x="5613400" y="2541588"/>
            <a:chExt cx="296863" cy="296863"/>
          </a:xfrm>
          <a:solidFill>
            <a:schemeClr val="accent6"/>
          </a:solidFill>
        </p:grpSpPr>
        <p:sp>
          <p:nvSpPr>
            <p:cNvPr id="208" name="Freeform 114">
              <a:extLst>
                <a:ext uri="{FF2B5EF4-FFF2-40B4-BE49-F238E27FC236}">
                  <a16:creationId xmlns:a16="http://schemas.microsoft.com/office/drawing/2014/main" id="{B3306834-7676-3029-77B3-726F3134595A}"/>
                </a:ext>
              </a:extLst>
            </p:cNvPr>
            <p:cNvSpPr>
              <a:spLocks/>
            </p:cNvSpPr>
            <p:nvPr/>
          </p:nvSpPr>
          <p:spPr bwMode="auto">
            <a:xfrm>
              <a:off x="5688013" y="2633663"/>
              <a:ext cx="222250" cy="204788"/>
            </a:xfrm>
            <a:custGeom>
              <a:avLst/>
              <a:gdLst/>
              <a:ahLst/>
              <a:cxnLst>
                <a:cxn ang="0">
                  <a:pos x="72" y="0"/>
                </a:cxn>
                <a:cxn ang="0">
                  <a:pos x="65" y="0"/>
                </a:cxn>
                <a:cxn ang="0">
                  <a:pos x="65" y="7"/>
                </a:cxn>
                <a:cxn ang="0">
                  <a:pos x="43" y="29"/>
                </a:cxn>
                <a:cxn ang="0">
                  <a:pos x="10" y="29"/>
                </a:cxn>
                <a:cxn ang="0">
                  <a:pos x="0" y="39"/>
                </a:cxn>
                <a:cxn ang="0">
                  <a:pos x="0" y="44"/>
                </a:cxn>
                <a:cxn ang="0">
                  <a:pos x="14" y="58"/>
                </a:cxn>
                <a:cxn ang="0">
                  <a:pos x="50" y="58"/>
                </a:cxn>
                <a:cxn ang="0">
                  <a:pos x="72" y="80"/>
                </a:cxn>
                <a:cxn ang="0">
                  <a:pos x="72" y="58"/>
                </a:cxn>
                <a:cxn ang="0">
                  <a:pos x="87" y="44"/>
                </a:cxn>
                <a:cxn ang="0">
                  <a:pos x="87" y="15"/>
                </a:cxn>
                <a:cxn ang="0">
                  <a:pos x="72" y="0"/>
                </a:cxn>
              </a:cxnLst>
              <a:rect l="0" t="0" r="r" b="b"/>
              <a:pathLst>
                <a:path w="87" h="80">
                  <a:moveTo>
                    <a:pt x="72" y="0"/>
                  </a:moveTo>
                  <a:cubicBezTo>
                    <a:pt x="65" y="0"/>
                    <a:pt x="65" y="0"/>
                    <a:pt x="65" y="0"/>
                  </a:cubicBezTo>
                  <a:cubicBezTo>
                    <a:pt x="65" y="7"/>
                    <a:pt x="65" y="7"/>
                    <a:pt x="65" y="7"/>
                  </a:cubicBezTo>
                  <a:cubicBezTo>
                    <a:pt x="65" y="19"/>
                    <a:pt x="54" y="29"/>
                    <a:pt x="43" y="29"/>
                  </a:cubicBezTo>
                  <a:cubicBezTo>
                    <a:pt x="10" y="29"/>
                    <a:pt x="10" y="29"/>
                    <a:pt x="10" y="29"/>
                  </a:cubicBezTo>
                  <a:cubicBezTo>
                    <a:pt x="0" y="39"/>
                    <a:pt x="0" y="39"/>
                    <a:pt x="0" y="39"/>
                  </a:cubicBezTo>
                  <a:cubicBezTo>
                    <a:pt x="0" y="44"/>
                    <a:pt x="0" y="44"/>
                    <a:pt x="0" y="44"/>
                  </a:cubicBezTo>
                  <a:cubicBezTo>
                    <a:pt x="0" y="51"/>
                    <a:pt x="7" y="58"/>
                    <a:pt x="14" y="58"/>
                  </a:cubicBezTo>
                  <a:cubicBezTo>
                    <a:pt x="50" y="58"/>
                    <a:pt x="50" y="58"/>
                    <a:pt x="50" y="58"/>
                  </a:cubicBezTo>
                  <a:cubicBezTo>
                    <a:pt x="72" y="80"/>
                    <a:pt x="72" y="80"/>
                    <a:pt x="72" y="80"/>
                  </a:cubicBezTo>
                  <a:cubicBezTo>
                    <a:pt x="72" y="58"/>
                    <a:pt x="72" y="58"/>
                    <a:pt x="72" y="58"/>
                  </a:cubicBezTo>
                  <a:cubicBezTo>
                    <a:pt x="79" y="58"/>
                    <a:pt x="87" y="51"/>
                    <a:pt x="87" y="44"/>
                  </a:cubicBezTo>
                  <a:cubicBezTo>
                    <a:pt x="87" y="15"/>
                    <a:pt x="87" y="15"/>
                    <a:pt x="87" y="15"/>
                  </a:cubicBezTo>
                  <a:cubicBezTo>
                    <a:pt x="87" y="7"/>
                    <a:pt x="79" y="0"/>
                    <a:pt x="72" y="0"/>
                  </a:cubicBezTo>
                  <a:close/>
                </a:path>
              </a:pathLst>
            </a:custGeom>
            <a:grpFill/>
            <a:ln w="9525">
              <a:noFill/>
              <a:round/>
              <a:headEnd/>
              <a:tailEnd/>
            </a:ln>
          </p:spPr>
          <p:txBody>
            <a:bodyPr/>
            <a:lstStyle/>
            <a:p>
              <a:pPr eaLnBrk="1" fontAlgn="auto" hangingPunct="1">
                <a:spcBef>
                  <a:spcPts val="0"/>
                </a:spcBef>
                <a:spcAft>
                  <a:spcPts val="0"/>
                </a:spcAft>
                <a:defRPr/>
              </a:pPr>
              <a:endParaRPr lang="en-US">
                <a:latin typeface="+mn-lt"/>
                <a:ea typeface="+mn-ea"/>
              </a:endParaRPr>
            </a:p>
          </p:txBody>
        </p:sp>
        <p:sp>
          <p:nvSpPr>
            <p:cNvPr id="209" name="Freeform 115">
              <a:extLst>
                <a:ext uri="{FF2B5EF4-FFF2-40B4-BE49-F238E27FC236}">
                  <a16:creationId xmlns:a16="http://schemas.microsoft.com/office/drawing/2014/main" id="{6CC07D71-C158-642D-EFAC-07A59F36A09D}"/>
                </a:ext>
              </a:extLst>
            </p:cNvPr>
            <p:cNvSpPr>
              <a:spLocks/>
            </p:cNvSpPr>
            <p:nvPr/>
          </p:nvSpPr>
          <p:spPr bwMode="auto">
            <a:xfrm>
              <a:off x="5613400" y="2541588"/>
              <a:ext cx="222250" cy="204788"/>
            </a:xfrm>
            <a:custGeom>
              <a:avLst/>
              <a:gdLst/>
              <a:ahLst/>
              <a:cxnLst>
                <a:cxn ang="0">
                  <a:pos x="36" y="58"/>
                </a:cxn>
                <a:cxn ang="0">
                  <a:pos x="72" y="58"/>
                </a:cxn>
                <a:cxn ang="0">
                  <a:pos x="87" y="43"/>
                </a:cxn>
                <a:cxn ang="0">
                  <a:pos x="87" y="14"/>
                </a:cxn>
                <a:cxn ang="0">
                  <a:pos x="72" y="0"/>
                </a:cxn>
                <a:cxn ang="0">
                  <a:pos x="14" y="0"/>
                </a:cxn>
                <a:cxn ang="0">
                  <a:pos x="0" y="14"/>
                </a:cxn>
                <a:cxn ang="0">
                  <a:pos x="0" y="43"/>
                </a:cxn>
                <a:cxn ang="0">
                  <a:pos x="14" y="58"/>
                </a:cxn>
                <a:cxn ang="0">
                  <a:pos x="14" y="80"/>
                </a:cxn>
                <a:cxn ang="0">
                  <a:pos x="36" y="58"/>
                </a:cxn>
              </a:cxnLst>
              <a:rect l="0" t="0" r="r" b="b"/>
              <a:pathLst>
                <a:path w="87" h="80">
                  <a:moveTo>
                    <a:pt x="36" y="58"/>
                  </a:moveTo>
                  <a:cubicBezTo>
                    <a:pt x="72" y="58"/>
                    <a:pt x="72" y="58"/>
                    <a:pt x="72" y="58"/>
                  </a:cubicBezTo>
                  <a:cubicBezTo>
                    <a:pt x="79" y="58"/>
                    <a:pt x="87" y="51"/>
                    <a:pt x="87" y="43"/>
                  </a:cubicBezTo>
                  <a:cubicBezTo>
                    <a:pt x="87" y="14"/>
                    <a:pt x="87" y="14"/>
                    <a:pt x="87" y="14"/>
                  </a:cubicBezTo>
                  <a:cubicBezTo>
                    <a:pt x="87" y="7"/>
                    <a:pt x="79" y="0"/>
                    <a:pt x="72" y="0"/>
                  </a:cubicBezTo>
                  <a:cubicBezTo>
                    <a:pt x="14" y="0"/>
                    <a:pt x="14" y="0"/>
                    <a:pt x="14" y="0"/>
                  </a:cubicBezTo>
                  <a:cubicBezTo>
                    <a:pt x="7" y="0"/>
                    <a:pt x="0" y="7"/>
                    <a:pt x="0" y="14"/>
                  </a:cubicBezTo>
                  <a:cubicBezTo>
                    <a:pt x="0" y="43"/>
                    <a:pt x="0" y="43"/>
                    <a:pt x="0" y="43"/>
                  </a:cubicBezTo>
                  <a:cubicBezTo>
                    <a:pt x="0" y="51"/>
                    <a:pt x="7" y="58"/>
                    <a:pt x="14" y="58"/>
                  </a:cubicBezTo>
                  <a:cubicBezTo>
                    <a:pt x="14" y="80"/>
                    <a:pt x="14" y="80"/>
                    <a:pt x="14" y="80"/>
                  </a:cubicBezTo>
                  <a:lnTo>
                    <a:pt x="36" y="58"/>
                  </a:lnTo>
                  <a:close/>
                </a:path>
              </a:pathLst>
            </a:custGeom>
            <a:grpFill/>
            <a:ln w="9525">
              <a:noFill/>
              <a:round/>
              <a:headEnd/>
              <a:tailEnd/>
            </a:ln>
          </p:spPr>
          <p:txBody>
            <a:bodyPr/>
            <a:lstStyle/>
            <a:p>
              <a:pPr eaLnBrk="1" fontAlgn="auto" hangingPunct="1">
                <a:spcBef>
                  <a:spcPts val="0"/>
                </a:spcBef>
                <a:spcAft>
                  <a:spcPts val="0"/>
                </a:spcAft>
                <a:defRPr/>
              </a:pPr>
              <a:endParaRPr lang="en-US">
                <a:latin typeface="+mn-lt"/>
                <a:ea typeface="+mn-ea"/>
              </a:endParaRPr>
            </a:p>
          </p:txBody>
        </p:sp>
      </p:grpSp>
      <p:sp>
        <p:nvSpPr>
          <p:cNvPr id="210" name="Freeform 190">
            <a:extLst>
              <a:ext uri="{FF2B5EF4-FFF2-40B4-BE49-F238E27FC236}">
                <a16:creationId xmlns:a16="http://schemas.microsoft.com/office/drawing/2014/main" id="{9BC63359-4972-6043-1AD9-3E141316E8DF}"/>
              </a:ext>
            </a:extLst>
          </p:cNvPr>
          <p:cNvSpPr>
            <a:spLocks noChangeAspect="1" noEditPoints="1"/>
          </p:cNvSpPr>
          <p:nvPr/>
        </p:nvSpPr>
        <p:spPr bwMode="auto">
          <a:xfrm>
            <a:off x="19475826" y="5312605"/>
            <a:ext cx="777348" cy="914162"/>
          </a:xfrm>
          <a:custGeom>
            <a:avLst/>
            <a:gdLst>
              <a:gd name="T0" fmla="*/ 2147483646 w 58"/>
              <a:gd name="T1" fmla="*/ 2147483646 h 68"/>
              <a:gd name="T2" fmla="*/ 2147483646 w 58"/>
              <a:gd name="T3" fmla="*/ 2147483646 h 68"/>
              <a:gd name="T4" fmla="*/ 2147483646 w 58"/>
              <a:gd name="T5" fmla="*/ 2147483646 h 68"/>
              <a:gd name="T6" fmla="*/ 2147483646 w 58"/>
              <a:gd name="T7" fmla="*/ 2147483646 h 68"/>
              <a:gd name="T8" fmla="*/ 0 w 58"/>
              <a:gd name="T9" fmla="*/ 2147483646 h 68"/>
              <a:gd name="T10" fmla="*/ 0 w 58"/>
              <a:gd name="T11" fmla="*/ 2147483646 h 68"/>
              <a:gd name="T12" fmla="*/ 2147483646 w 58"/>
              <a:gd name="T13" fmla="*/ 0 h 68"/>
              <a:gd name="T14" fmla="*/ 2147483646 w 58"/>
              <a:gd name="T15" fmla="*/ 0 h 68"/>
              <a:gd name="T16" fmla="*/ 2147483646 w 58"/>
              <a:gd name="T17" fmla="*/ 2147483646 h 68"/>
              <a:gd name="T18" fmla="*/ 2147483646 w 58"/>
              <a:gd name="T19" fmla="*/ 2147483646 h 68"/>
              <a:gd name="T20" fmla="*/ 2147483646 w 58"/>
              <a:gd name="T21" fmla="*/ 2147483646 h 68"/>
              <a:gd name="T22" fmla="*/ 2147483646 w 58"/>
              <a:gd name="T23" fmla="*/ 2147483646 h 68"/>
              <a:gd name="T24" fmla="*/ 2147483646 w 58"/>
              <a:gd name="T25" fmla="*/ 2147483646 h 68"/>
              <a:gd name="T26" fmla="*/ 2147483646 w 58"/>
              <a:gd name="T27" fmla="*/ 2147483646 h 68"/>
              <a:gd name="T28" fmla="*/ 2147483646 w 58"/>
              <a:gd name="T29" fmla="*/ 2147483646 h 68"/>
              <a:gd name="T30" fmla="*/ 2147483646 w 58"/>
              <a:gd name="T31" fmla="*/ 2147483646 h 68"/>
              <a:gd name="T32" fmla="*/ 2147483646 w 58"/>
              <a:gd name="T33" fmla="*/ 2147483646 h 68"/>
              <a:gd name="T34" fmla="*/ 2147483646 w 58"/>
              <a:gd name="T35" fmla="*/ 2147483646 h 68"/>
              <a:gd name="T36" fmla="*/ 2147483646 w 58"/>
              <a:gd name="T37" fmla="*/ 2147483646 h 68"/>
              <a:gd name="T38" fmla="*/ 2147483646 w 58"/>
              <a:gd name="T39" fmla="*/ 2147483646 h 68"/>
              <a:gd name="T40" fmla="*/ 2147483646 w 58"/>
              <a:gd name="T41" fmla="*/ 2147483646 h 68"/>
              <a:gd name="T42" fmla="*/ 2147483646 w 58"/>
              <a:gd name="T43" fmla="*/ 2147483646 h 68"/>
              <a:gd name="T44" fmla="*/ 2147483646 w 58"/>
              <a:gd name="T45" fmla="*/ 2147483646 h 68"/>
              <a:gd name="T46" fmla="*/ 2147483646 w 58"/>
              <a:gd name="T47" fmla="*/ 2147483646 h 68"/>
              <a:gd name="T48" fmla="*/ 2147483646 w 58"/>
              <a:gd name="T49" fmla="*/ 2147483646 h 68"/>
              <a:gd name="T50" fmla="*/ 2147483646 w 58"/>
              <a:gd name="T51" fmla="*/ 2147483646 h 68"/>
              <a:gd name="T52" fmla="*/ 2147483646 w 58"/>
              <a:gd name="T53" fmla="*/ 2147483646 h 68"/>
              <a:gd name="T54" fmla="*/ 2147483646 w 58"/>
              <a:gd name="T55" fmla="*/ 2147483646 h 68"/>
              <a:gd name="T56" fmla="*/ 2147483646 w 58"/>
              <a:gd name="T57" fmla="*/ 2147483646 h 68"/>
              <a:gd name="T58" fmla="*/ 2147483646 w 58"/>
              <a:gd name="T59" fmla="*/ 2147483646 h 68"/>
              <a:gd name="T60" fmla="*/ 2147483646 w 58"/>
              <a:gd name="T61" fmla="*/ 2147483646 h 68"/>
              <a:gd name="T62" fmla="*/ 2147483646 w 58"/>
              <a:gd name="T63" fmla="*/ 2147483646 h 68"/>
              <a:gd name="T64" fmla="*/ 2147483646 w 58"/>
              <a:gd name="T65" fmla="*/ 2147483646 h 68"/>
              <a:gd name="T66" fmla="*/ 2147483646 w 58"/>
              <a:gd name="T67" fmla="*/ 2147483646 h 68"/>
              <a:gd name="T68" fmla="*/ 2147483646 w 58"/>
              <a:gd name="T69" fmla="*/ 2147483646 h 68"/>
              <a:gd name="T70" fmla="*/ 2147483646 w 58"/>
              <a:gd name="T71" fmla="*/ 2147483646 h 68"/>
              <a:gd name="T72" fmla="*/ 2147483646 w 58"/>
              <a:gd name="T73" fmla="*/ 2147483646 h 68"/>
              <a:gd name="T74" fmla="*/ 2147483646 w 58"/>
              <a:gd name="T75" fmla="*/ 2147483646 h 68"/>
              <a:gd name="T76" fmla="*/ 2147483646 w 58"/>
              <a:gd name="T77" fmla="*/ 2147483646 h 68"/>
              <a:gd name="T78" fmla="*/ 2147483646 w 58"/>
              <a:gd name="T79" fmla="*/ 2147483646 h 68"/>
              <a:gd name="T80" fmla="*/ 2147483646 w 58"/>
              <a:gd name="T81" fmla="*/ 2147483646 h 68"/>
              <a:gd name="T82" fmla="*/ 2147483646 w 58"/>
              <a:gd name="T83" fmla="*/ 2147483646 h 68"/>
              <a:gd name="T84" fmla="*/ 2147483646 w 58"/>
              <a:gd name="T85" fmla="*/ 2147483646 h 68"/>
              <a:gd name="T86" fmla="*/ 2147483646 w 58"/>
              <a:gd name="T87" fmla="*/ 2147483646 h 68"/>
              <a:gd name="T88" fmla="*/ 2147483646 w 58"/>
              <a:gd name="T89" fmla="*/ 2147483646 h 68"/>
              <a:gd name="T90" fmla="*/ 2147483646 w 58"/>
              <a:gd name="T91" fmla="*/ 2147483646 h 68"/>
              <a:gd name="T92" fmla="*/ 2147483646 w 58"/>
              <a:gd name="T93" fmla="*/ 2147483646 h 68"/>
              <a:gd name="T94" fmla="*/ 2147483646 w 58"/>
              <a:gd name="T95" fmla="*/ 2147483646 h 68"/>
              <a:gd name="T96" fmla="*/ 2147483646 w 58"/>
              <a:gd name="T97" fmla="*/ 2147483646 h 68"/>
              <a:gd name="T98" fmla="*/ 2147483646 w 58"/>
              <a:gd name="T99" fmla="*/ 2147483646 h 68"/>
              <a:gd name="T100" fmla="*/ 2147483646 w 58"/>
              <a:gd name="T101" fmla="*/ 2147483646 h 68"/>
              <a:gd name="T102" fmla="*/ 2147483646 w 58"/>
              <a:gd name="T103" fmla="*/ 2147483646 h 68"/>
              <a:gd name="T104" fmla="*/ 2147483646 w 58"/>
              <a:gd name="T105" fmla="*/ 2147483646 h 68"/>
              <a:gd name="T106" fmla="*/ 2147483646 w 58"/>
              <a:gd name="T107" fmla="*/ 2147483646 h 68"/>
              <a:gd name="T108" fmla="*/ 2147483646 w 58"/>
              <a:gd name="T109" fmla="*/ 2147483646 h 68"/>
              <a:gd name="T110" fmla="*/ 2147483646 w 58"/>
              <a:gd name="T111" fmla="*/ 2147483646 h 68"/>
              <a:gd name="T112" fmla="*/ 2147483646 w 58"/>
              <a:gd name="T113" fmla="*/ 2147483646 h 68"/>
              <a:gd name="T114" fmla="*/ 2147483646 w 58"/>
              <a:gd name="T115" fmla="*/ 2147483646 h 68"/>
              <a:gd name="T116" fmla="*/ 2147483646 w 58"/>
              <a:gd name="T117" fmla="*/ 2147483646 h 6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8" h="68">
                <a:moveTo>
                  <a:pt x="58" y="20"/>
                </a:moveTo>
                <a:cubicBezTo>
                  <a:pt x="58" y="64"/>
                  <a:pt x="58" y="64"/>
                  <a:pt x="58" y="64"/>
                </a:cubicBezTo>
                <a:cubicBezTo>
                  <a:pt x="58" y="66"/>
                  <a:pt x="56" y="68"/>
                  <a:pt x="54" y="68"/>
                </a:cubicBezTo>
                <a:cubicBezTo>
                  <a:pt x="3" y="68"/>
                  <a:pt x="3" y="68"/>
                  <a:pt x="3" y="68"/>
                </a:cubicBezTo>
                <a:cubicBezTo>
                  <a:pt x="1" y="68"/>
                  <a:pt x="0" y="66"/>
                  <a:pt x="0" y="64"/>
                </a:cubicBezTo>
                <a:cubicBezTo>
                  <a:pt x="0" y="3"/>
                  <a:pt x="0" y="3"/>
                  <a:pt x="0" y="3"/>
                </a:cubicBezTo>
                <a:cubicBezTo>
                  <a:pt x="0" y="1"/>
                  <a:pt x="1" y="0"/>
                  <a:pt x="3" y="0"/>
                </a:cubicBezTo>
                <a:cubicBezTo>
                  <a:pt x="37" y="0"/>
                  <a:pt x="37" y="0"/>
                  <a:pt x="37" y="0"/>
                </a:cubicBezTo>
                <a:cubicBezTo>
                  <a:pt x="39" y="0"/>
                  <a:pt x="42" y="1"/>
                  <a:pt x="44" y="2"/>
                </a:cubicBezTo>
                <a:cubicBezTo>
                  <a:pt x="55" y="14"/>
                  <a:pt x="55" y="14"/>
                  <a:pt x="55" y="14"/>
                </a:cubicBezTo>
                <a:cubicBezTo>
                  <a:pt x="57" y="16"/>
                  <a:pt x="58" y="18"/>
                  <a:pt x="58" y="20"/>
                </a:cubicBezTo>
                <a:close/>
                <a:moveTo>
                  <a:pt x="53" y="24"/>
                </a:moveTo>
                <a:cubicBezTo>
                  <a:pt x="37" y="24"/>
                  <a:pt x="37" y="24"/>
                  <a:pt x="37" y="24"/>
                </a:cubicBezTo>
                <a:cubicBezTo>
                  <a:pt x="35" y="24"/>
                  <a:pt x="34" y="22"/>
                  <a:pt x="34" y="20"/>
                </a:cubicBezTo>
                <a:cubicBezTo>
                  <a:pt x="34" y="5"/>
                  <a:pt x="34" y="5"/>
                  <a:pt x="34" y="5"/>
                </a:cubicBezTo>
                <a:cubicBezTo>
                  <a:pt x="5" y="5"/>
                  <a:pt x="5" y="5"/>
                  <a:pt x="5" y="5"/>
                </a:cubicBezTo>
                <a:cubicBezTo>
                  <a:pt x="5" y="63"/>
                  <a:pt x="5" y="63"/>
                  <a:pt x="5" y="63"/>
                </a:cubicBezTo>
                <a:cubicBezTo>
                  <a:pt x="53" y="63"/>
                  <a:pt x="53" y="63"/>
                  <a:pt x="53" y="63"/>
                </a:cubicBezTo>
                <a:lnTo>
                  <a:pt x="53" y="24"/>
                </a:lnTo>
                <a:close/>
                <a:moveTo>
                  <a:pt x="24" y="33"/>
                </a:moveTo>
                <a:cubicBezTo>
                  <a:pt x="24" y="54"/>
                  <a:pt x="24" y="54"/>
                  <a:pt x="24" y="54"/>
                </a:cubicBezTo>
                <a:cubicBezTo>
                  <a:pt x="24" y="54"/>
                  <a:pt x="24" y="55"/>
                  <a:pt x="23" y="55"/>
                </a:cubicBezTo>
                <a:cubicBezTo>
                  <a:pt x="23" y="55"/>
                  <a:pt x="23" y="55"/>
                  <a:pt x="23" y="55"/>
                </a:cubicBezTo>
                <a:cubicBezTo>
                  <a:pt x="23" y="55"/>
                  <a:pt x="22" y="55"/>
                  <a:pt x="22" y="55"/>
                </a:cubicBezTo>
                <a:cubicBezTo>
                  <a:pt x="16" y="48"/>
                  <a:pt x="16" y="48"/>
                  <a:pt x="16" y="48"/>
                </a:cubicBezTo>
                <a:cubicBezTo>
                  <a:pt x="11" y="48"/>
                  <a:pt x="11" y="48"/>
                  <a:pt x="11" y="48"/>
                </a:cubicBezTo>
                <a:cubicBezTo>
                  <a:pt x="10" y="48"/>
                  <a:pt x="9" y="48"/>
                  <a:pt x="9" y="47"/>
                </a:cubicBezTo>
                <a:cubicBezTo>
                  <a:pt x="9" y="40"/>
                  <a:pt x="9" y="40"/>
                  <a:pt x="9" y="40"/>
                </a:cubicBezTo>
                <a:cubicBezTo>
                  <a:pt x="9" y="39"/>
                  <a:pt x="10" y="39"/>
                  <a:pt x="11" y="39"/>
                </a:cubicBezTo>
                <a:cubicBezTo>
                  <a:pt x="16" y="39"/>
                  <a:pt x="16" y="39"/>
                  <a:pt x="16" y="39"/>
                </a:cubicBezTo>
                <a:cubicBezTo>
                  <a:pt x="22" y="32"/>
                  <a:pt x="22" y="32"/>
                  <a:pt x="22" y="32"/>
                </a:cubicBezTo>
                <a:cubicBezTo>
                  <a:pt x="22" y="32"/>
                  <a:pt x="23" y="32"/>
                  <a:pt x="23" y="32"/>
                </a:cubicBezTo>
                <a:cubicBezTo>
                  <a:pt x="24" y="32"/>
                  <a:pt x="24" y="33"/>
                  <a:pt x="24" y="33"/>
                </a:cubicBezTo>
                <a:close/>
                <a:moveTo>
                  <a:pt x="33" y="52"/>
                </a:moveTo>
                <a:cubicBezTo>
                  <a:pt x="35" y="49"/>
                  <a:pt x="36" y="47"/>
                  <a:pt x="36" y="43"/>
                </a:cubicBezTo>
                <a:cubicBezTo>
                  <a:pt x="36" y="40"/>
                  <a:pt x="35" y="37"/>
                  <a:pt x="33" y="35"/>
                </a:cubicBezTo>
                <a:cubicBezTo>
                  <a:pt x="32" y="34"/>
                  <a:pt x="30" y="34"/>
                  <a:pt x="29" y="35"/>
                </a:cubicBezTo>
                <a:cubicBezTo>
                  <a:pt x="28" y="36"/>
                  <a:pt x="28" y="37"/>
                  <a:pt x="29" y="38"/>
                </a:cubicBezTo>
                <a:cubicBezTo>
                  <a:pt x="31" y="40"/>
                  <a:pt x="31" y="42"/>
                  <a:pt x="31" y="43"/>
                </a:cubicBezTo>
                <a:cubicBezTo>
                  <a:pt x="31" y="45"/>
                  <a:pt x="31" y="47"/>
                  <a:pt x="29" y="48"/>
                </a:cubicBezTo>
                <a:cubicBezTo>
                  <a:pt x="28" y="49"/>
                  <a:pt x="28" y="51"/>
                  <a:pt x="29" y="52"/>
                </a:cubicBezTo>
                <a:cubicBezTo>
                  <a:pt x="30" y="52"/>
                  <a:pt x="31" y="52"/>
                  <a:pt x="31" y="52"/>
                </a:cubicBezTo>
                <a:cubicBezTo>
                  <a:pt x="32" y="52"/>
                  <a:pt x="32" y="52"/>
                  <a:pt x="33" y="52"/>
                </a:cubicBezTo>
                <a:close/>
                <a:moveTo>
                  <a:pt x="41" y="57"/>
                </a:moveTo>
                <a:cubicBezTo>
                  <a:pt x="44" y="53"/>
                  <a:pt x="46" y="48"/>
                  <a:pt x="46" y="43"/>
                </a:cubicBezTo>
                <a:cubicBezTo>
                  <a:pt x="46" y="38"/>
                  <a:pt x="44" y="34"/>
                  <a:pt x="41" y="30"/>
                </a:cubicBezTo>
                <a:cubicBezTo>
                  <a:pt x="40" y="29"/>
                  <a:pt x="39" y="28"/>
                  <a:pt x="38" y="29"/>
                </a:cubicBezTo>
                <a:cubicBezTo>
                  <a:pt x="37" y="30"/>
                  <a:pt x="36" y="32"/>
                  <a:pt x="37" y="33"/>
                </a:cubicBezTo>
                <a:cubicBezTo>
                  <a:pt x="40" y="36"/>
                  <a:pt x="41" y="39"/>
                  <a:pt x="41" y="43"/>
                </a:cubicBezTo>
                <a:cubicBezTo>
                  <a:pt x="41" y="47"/>
                  <a:pt x="40" y="51"/>
                  <a:pt x="37" y="54"/>
                </a:cubicBezTo>
                <a:cubicBezTo>
                  <a:pt x="36" y="55"/>
                  <a:pt x="37" y="57"/>
                  <a:pt x="38" y="58"/>
                </a:cubicBezTo>
                <a:cubicBezTo>
                  <a:pt x="38" y="58"/>
                  <a:pt x="39" y="58"/>
                  <a:pt x="39" y="58"/>
                </a:cubicBezTo>
                <a:cubicBezTo>
                  <a:pt x="40" y="58"/>
                  <a:pt x="41" y="58"/>
                  <a:pt x="41" y="57"/>
                </a:cubicBezTo>
                <a:close/>
                <a:moveTo>
                  <a:pt x="39" y="19"/>
                </a:moveTo>
                <a:cubicBezTo>
                  <a:pt x="53" y="19"/>
                  <a:pt x="53" y="19"/>
                  <a:pt x="53" y="19"/>
                </a:cubicBezTo>
                <a:cubicBezTo>
                  <a:pt x="53" y="18"/>
                  <a:pt x="52" y="18"/>
                  <a:pt x="52" y="18"/>
                </a:cubicBezTo>
                <a:cubicBezTo>
                  <a:pt x="40" y="6"/>
                  <a:pt x="40" y="6"/>
                  <a:pt x="40" y="6"/>
                </a:cubicBezTo>
                <a:cubicBezTo>
                  <a:pt x="40" y="5"/>
                  <a:pt x="39" y="5"/>
                  <a:pt x="39" y="5"/>
                </a:cubicBezTo>
                <a:lnTo>
                  <a:pt x="39" y="19"/>
                </a:lnTo>
                <a:close/>
              </a:path>
            </a:pathLst>
          </a:custGeom>
          <a:solidFill>
            <a:schemeClr val="accent6"/>
          </a:solidFill>
          <a:ln>
            <a:noFill/>
          </a:ln>
        </p:spPr>
        <p:txBody>
          <a:bodyPr/>
          <a:lstStyle/>
          <a:p>
            <a:endParaRPr lang="en-US" sz="7198"/>
          </a:p>
        </p:txBody>
      </p:sp>
      <p:sp>
        <p:nvSpPr>
          <p:cNvPr id="211" name="Freeform 77">
            <a:extLst>
              <a:ext uri="{FF2B5EF4-FFF2-40B4-BE49-F238E27FC236}">
                <a16:creationId xmlns:a16="http://schemas.microsoft.com/office/drawing/2014/main" id="{1F7525E2-99A7-5D45-81DE-1F4E07305E50}"/>
              </a:ext>
            </a:extLst>
          </p:cNvPr>
          <p:cNvSpPr>
            <a:spLocks noChangeAspect="1" noEditPoints="1"/>
          </p:cNvSpPr>
          <p:nvPr/>
        </p:nvSpPr>
        <p:spPr bwMode="auto">
          <a:xfrm>
            <a:off x="21040895" y="5480389"/>
            <a:ext cx="787326" cy="640080"/>
          </a:xfrm>
          <a:custGeom>
            <a:avLst/>
            <a:gdLst>
              <a:gd name="T0" fmla="*/ 2147483646 w 256"/>
              <a:gd name="T1" fmla="*/ 2147483646 h 208"/>
              <a:gd name="T2" fmla="*/ 2147483646 w 256"/>
              <a:gd name="T3" fmla="*/ 2147483646 h 208"/>
              <a:gd name="T4" fmla="*/ 0 w 256"/>
              <a:gd name="T5" fmla="*/ 2147483646 h 208"/>
              <a:gd name="T6" fmla="*/ 0 w 256"/>
              <a:gd name="T7" fmla="*/ 2147483646 h 208"/>
              <a:gd name="T8" fmla="*/ 2147483646 w 256"/>
              <a:gd name="T9" fmla="*/ 2147483646 h 208"/>
              <a:gd name="T10" fmla="*/ 2147483646 w 256"/>
              <a:gd name="T11" fmla="*/ 2147483646 h 208"/>
              <a:gd name="T12" fmla="*/ 2147483646 w 256"/>
              <a:gd name="T13" fmla="*/ 2147483646 h 208"/>
              <a:gd name="T14" fmla="*/ 2147483646 w 256"/>
              <a:gd name="T15" fmla="*/ 0 h 208"/>
              <a:gd name="T16" fmla="*/ 2147483646 w 256"/>
              <a:gd name="T17" fmla="*/ 0 h 208"/>
              <a:gd name="T18" fmla="*/ 2147483646 w 256"/>
              <a:gd name="T19" fmla="*/ 2147483646 h 208"/>
              <a:gd name="T20" fmla="*/ 2147483646 w 256"/>
              <a:gd name="T21" fmla="*/ 2147483646 h 208"/>
              <a:gd name="T22" fmla="*/ 2147483646 w 256"/>
              <a:gd name="T23" fmla="*/ 2147483646 h 208"/>
              <a:gd name="T24" fmla="*/ 2147483646 w 256"/>
              <a:gd name="T25" fmla="*/ 2147483646 h 208"/>
              <a:gd name="T26" fmla="*/ 2147483646 w 256"/>
              <a:gd name="T27" fmla="*/ 2147483646 h 208"/>
              <a:gd name="T28" fmla="*/ 2147483646 w 256"/>
              <a:gd name="T29" fmla="*/ 2147483646 h 208"/>
              <a:gd name="T30" fmla="*/ 2147483646 w 256"/>
              <a:gd name="T31" fmla="*/ 2147483646 h 208"/>
              <a:gd name="T32" fmla="*/ 2147483646 w 256"/>
              <a:gd name="T33" fmla="*/ 2147483646 h 208"/>
              <a:gd name="T34" fmla="*/ 2147483646 w 256"/>
              <a:gd name="T35" fmla="*/ 2147483646 h 208"/>
              <a:gd name="T36" fmla="*/ 2147483646 w 256"/>
              <a:gd name="T37" fmla="*/ 2147483646 h 208"/>
              <a:gd name="T38" fmla="*/ 2147483646 w 256"/>
              <a:gd name="T39" fmla="*/ 2147483646 h 208"/>
              <a:gd name="T40" fmla="*/ 2147483646 w 256"/>
              <a:gd name="T41" fmla="*/ 2147483646 h 208"/>
              <a:gd name="T42" fmla="*/ 2147483646 w 256"/>
              <a:gd name="T43" fmla="*/ 2147483646 h 208"/>
              <a:gd name="T44" fmla="*/ 2147483646 w 256"/>
              <a:gd name="T45" fmla="*/ 2147483646 h 208"/>
              <a:gd name="T46" fmla="*/ 2147483646 w 256"/>
              <a:gd name="T47" fmla="*/ 2147483646 h 208"/>
              <a:gd name="T48" fmla="*/ 2147483646 w 256"/>
              <a:gd name="T49" fmla="*/ 2147483646 h 208"/>
              <a:gd name="T50" fmla="*/ 2147483646 w 256"/>
              <a:gd name="T51" fmla="*/ 2147483646 h 20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56" h="208">
                <a:moveTo>
                  <a:pt x="244" y="208"/>
                </a:moveTo>
                <a:cubicBezTo>
                  <a:pt x="12" y="208"/>
                  <a:pt x="12" y="208"/>
                  <a:pt x="12" y="208"/>
                </a:cubicBezTo>
                <a:cubicBezTo>
                  <a:pt x="5" y="208"/>
                  <a:pt x="0" y="203"/>
                  <a:pt x="0" y="196"/>
                </a:cubicBezTo>
                <a:cubicBezTo>
                  <a:pt x="0" y="36"/>
                  <a:pt x="0" y="36"/>
                  <a:pt x="0" y="36"/>
                </a:cubicBezTo>
                <a:cubicBezTo>
                  <a:pt x="0" y="29"/>
                  <a:pt x="5" y="24"/>
                  <a:pt x="12" y="24"/>
                </a:cubicBezTo>
                <a:cubicBezTo>
                  <a:pt x="63" y="24"/>
                  <a:pt x="63" y="24"/>
                  <a:pt x="63" y="24"/>
                </a:cubicBezTo>
                <a:cubicBezTo>
                  <a:pt x="82" y="5"/>
                  <a:pt x="82" y="5"/>
                  <a:pt x="82" y="5"/>
                </a:cubicBezTo>
                <a:cubicBezTo>
                  <a:pt x="85" y="2"/>
                  <a:pt x="88" y="0"/>
                  <a:pt x="92" y="0"/>
                </a:cubicBezTo>
                <a:cubicBezTo>
                  <a:pt x="164" y="0"/>
                  <a:pt x="164" y="0"/>
                  <a:pt x="164" y="0"/>
                </a:cubicBezTo>
                <a:cubicBezTo>
                  <a:pt x="167" y="0"/>
                  <a:pt x="170" y="1"/>
                  <a:pt x="173" y="4"/>
                </a:cubicBezTo>
                <a:cubicBezTo>
                  <a:pt x="173" y="4"/>
                  <a:pt x="173" y="4"/>
                  <a:pt x="173" y="4"/>
                </a:cubicBezTo>
                <a:cubicBezTo>
                  <a:pt x="193" y="24"/>
                  <a:pt x="193" y="24"/>
                  <a:pt x="193" y="24"/>
                </a:cubicBezTo>
                <a:cubicBezTo>
                  <a:pt x="244" y="24"/>
                  <a:pt x="244" y="24"/>
                  <a:pt x="244" y="24"/>
                </a:cubicBezTo>
                <a:cubicBezTo>
                  <a:pt x="251" y="24"/>
                  <a:pt x="256" y="29"/>
                  <a:pt x="256" y="36"/>
                </a:cubicBezTo>
                <a:cubicBezTo>
                  <a:pt x="256" y="196"/>
                  <a:pt x="256" y="196"/>
                  <a:pt x="256" y="196"/>
                </a:cubicBezTo>
                <a:cubicBezTo>
                  <a:pt x="256" y="203"/>
                  <a:pt x="251" y="208"/>
                  <a:pt x="244" y="208"/>
                </a:cubicBezTo>
                <a:moveTo>
                  <a:pt x="128" y="40"/>
                </a:moveTo>
                <a:cubicBezTo>
                  <a:pt x="88" y="40"/>
                  <a:pt x="56" y="72"/>
                  <a:pt x="56" y="112"/>
                </a:cubicBezTo>
                <a:cubicBezTo>
                  <a:pt x="56" y="152"/>
                  <a:pt x="88" y="184"/>
                  <a:pt x="128" y="184"/>
                </a:cubicBezTo>
                <a:cubicBezTo>
                  <a:pt x="168" y="184"/>
                  <a:pt x="200" y="152"/>
                  <a:pt x="200" y="112"/>
                </a:cubicBezTo>
                <a:cubicBezTo>
                  <a:pt x="200" y="72"/>
                  <a:pt x="168" y="40"/>
                  <a:pt x="128" y="40"/>
                </a:cubicBezTo>
                <a:moveTo>
                  <a:pt x="128" y="160"/>
                </a:moveTo>
                <a:cubicBezTo>
                  <a:pt x="101" y="160"/>
                  <a:pt x="80" y="139"/>
                  <a:pt x="80" y="112"/>
                </a:cubicBezTo>
                <a:cubicBezTo>
                  <a:pt x="80" y="85"/>
                  <a:pt x="101" y="64"/>
                  <a:pt x="128" y="64"/>
                </a:cubicBezTo>
                <a:cubicBezTo>
                  <a:pt x="155" y="64"/>
                  <a:pt x="176" y="85"/>
                  <a:pt x="176" y="112"/>
                </a:cubicBezTo>
                <a:cubicBezTo>
                  <a:pt x="176" y="139"/>
                  <a:pt x="155" y="160"/>
                  <a:pt x="128" y="160"/>
                </a:cubicBezTo>
              </a:path>
            </a:pathLst>
          </a:custGeom>
          <a:solidFill>
            <a:schemeClr val="tx1"/>
          </a:solidFill>
          <a:ln>
            <a:noFill/>
          </a:ln>
        </p:spPr>
        <p:txBody>
          <a:bodyPr/>
          <a:lstStyle/>
          <a:p>
            <a:endParaRPr lang="en-US"/>
          </a:p>
        </p:txBody>
      </p:sp>
      <p:pic>
        <p:nvPicPr>
          <p:cNvPr id="213" name="Picture 212" descr="A screenshot of a computer&#10;&#10;Description automatically generated">
            <a:extLst>
              <a:ext uri="{FF2B5EF4-FFF2-40B4-BE49-F238E27FC236}">
                <a16:creationId xmlns:a16="http://schemas.microsoft.com/office/drawing/2014/main" id="{AF77D7ED-847E-99CA-D87A-E754BFB89E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78520" y="6858000"/>
            <a:ext cx="8549473" cy="6858000"/>
          </a:xfrm>
          <a:prstGeom prst="rect">
            <a:avLst/>
          </a:prstGeom>
        </p:spPr>
      </p:pic>
      <p:cxnSp>
        <p:nvCxnSpPr>
          <p:cNvPr id="214" name="Straight Arrow Connector 213">
            <a:extLst>
              <a:ext uri="{FF2B5EF4-FFF2-40B4-BE49-F238E27FC236}">
                <a16:creationId xmlns:a16="http://schemas.microsoft.com/office/drawing/2014/main" id="{F51287FB-DB48-BE07-9DA7-51D0C60E298B}"/>
              </a:ext>
            </a:extLst>
          </p:cNvPr>
          <p:cNvCxnSpPr>
            <a:cxnSpLocks/>
          </p:cNvCxnSpPr>
          <p:nvPr/>
        </p:nvCxnSpPr>
        <p:spPr>
          <a:xfrm>
            <a:off x="5113933" y="5663809"/>
            <a:ext cx="13716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06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1B94CD-1498-CB4B-96D4-EE7741C552B8}"/>
              </a:ext>
            </a:extLst>
          </p:cNvPr>
          <p:cNvSpPr txBox="1"/>
          <p:nvPr/>
        </p:nvSpPr>
        <p:spPr>
          <a:xfrm>
            <a:off x="888236" y="176608"/>
            <a:ext cx="20560015" cy="1015663"/>
          </a:xfrm>
          <a:prstGeom prst="rect">
            <a:avLst/>
          </a:prstGeom>
          <a:noFill/>
        </p:spPr>
        <p:txBody>
          <a:bodyPr wrap="square" rtlCol="0">
            <a:spAutoFit/>
          </a:bodyPr>
          <a:lstStyle/>
          <a:p>
            <a:pPr algn="ctr"/>
            <a:r>
              <a:rPr lang="en-US" sz="6000" b="1" dirty="0">
                <a:solidFill>
                  <a:schemeClr val="tx2"/>
                </a:solidFill>
                <a:latin typeface="Poppins" pitchFamily="2" charset="77"/>
                <a:cs typeface="Poppins" pitchFamily="2" charset="77"/>
              </a:rPr>
              <a:t>Summary of Key Terminologies in AI</a:t>
            </a:r>
          </a:p>
        </p:txBody>
      </p:sp>
      <p:sp>
        <p:nvSpPr>
          <p:cNvPr id="12" name="Freeform 11">
            <a:extLst>
              <a:ext uri="{FF2B5EF4-FFF2-40B4-BE49-F238E27FC236}">
                <a16:creationId xmlns:a16="http://schemas.microsoft.com/office/drawing/2014/main" id="{BDF3B342-F625-A94D-8F9B-50885367366F}"/>
              </a:ext>
            </a:extLst>
          </p:cNvPr>
          <p:cNvSpPr>
            <a:spLocks noChangeArrowheads="1"/>
          </p:cNvSpPr>
          <p:nvPr/>
        </p:nvSpPr>
        <p:spPr bwMode="auto">
          <a:xfrm>
            <a:off x="12327637" y="3787217"/>
            <a:ext cx="3482521" cy="6924326"/>
          </a:xfrm>
          <a:custGeom>
            <a:avLst/>
            <a:gdLst>
              <a:gd name="T0" fmla="*/ 2752 w 2794"/>
              <a:gd name="T1" fmla="*/ 3089 h 3411"/>
              <a:gd name="T2" fmla="*/ 2752 w 2794"/>
              <a:gd name="T3" fmla="*/ 3089 h 3411"/>
              <a:gd name="T4" fmla="*/ 2471 w 2794"/>
              <a:gd name="T5" fmla="*/ 3370 h 3411"/>
              <a:gd name="T6" fmla="*/ 321 w 2794"/>
              <a:gd name="T7" fmla="*/ 3370 h 3411"/>
              <a:gd name="T8" fmla="*/ 321 w 2794"/>
              <a:gd name="T9" fmla="*/ 3370 h 3411"/>
              <a:gd name="T10" fmla="*/ 41 w 2794"/>
              <a:gd name="T11" fmla="*/ 3089 h 3411"/>
              <a:gd name="T12" fmla="*/ 41 w 2794"/>
              <a:gd name="T13" fmla="*/ 935 h 3411"/>
              <a:gd name="T14" fmla="*/ 2752 w 2794"/>
              <a:gd name="T15" fmla="*/ 935 h 3411"/>
              <a:gd name="T16" fmla="*/ 2752 w 2794"/>
              <a:gd name="T17" fmla="*/ 3089 h 3411"/>
              <a:gd name="T18" fmla="*/ 2471 w 2794"/>
              <a:gd name="T19" fmla="*/ 0 h 3411"/>
              <a:gd name="T20" fmla="*/ 1725 w 2794"/>
              <a:gd name="T21" fmla="*/ 0 h 3411"/>
              <a:gd name="T22" fmla="*/ 1725 w 2794"/>
              <a:gd name="T23" fmla="*/ 0 h 3411"/>
              <a:gd name="T24" fmla="*/ 1396 w 2794"/>
              <a:gd name="T25" fmla="*/ 239 h 3411"/>
              <a:gd name="T26" fmla="*/ 1396 w 2794"/>
              <a:gd name="T27" fmla="*/ 239 h 3411"/>
              <a:gd name="T28" fmla="*/ 1067 w 2794"/>
              <a:gd name="T29" fmla="*/ 0 h 3411"/>
              <a:gd name="T30" fmla="*/ 321 w 2794"/>
              <a:gd name="T31" fmla="*/ 0 h 3411"/>
              <a:gd name="T32" fmla="*/ 321 w 2794"/>
              <a:gd name="T33" fmla="*/ 0 h 3411"/>
              <a:gd name="T34" fmla="*/ 0 w 2794"/>
              <a:gd name="T35" fmla="*/ 321 h 3411"/>
              <a:gd name="T36" fmla="*/ 0 w 2794"/>
              <a:gd name="T37" fmla="*/ 3089 h 3411"/>
              <a:gd name="T38" fmla="*/ 0 w 2794"/>
              <a:gd name="T39" fmla="*/ 3089 h 3411"/>
              <a:gd name="T40" fmla="*/ 321 w 2794"/>
              <a:gd name="T41" fmla="*/ 3410 h 3411"/>
              <a:gd name="T42" fmla="*/ 2471 w 2794"/>
              <a:gd name="T43" fmla="*/ 3410 h 3411"/>
              <a:gd name="T44" fmla="*/ 2471 w 2794"/>
              <a:gd name="T45" fmla="*/ 3410 h 3411"/>
              <a:gd name="T46" fmla="*/ 2793 w 2794"/>
              <a:gd name="T47" fmla="*/ 3089 h 3411"/>
              <a:gd name="T48" fmla="*/ 2793 w 2794"/>
              <a:gd name="T49" fmla="*/ 321 h 3411"/>
              <a:gd name="T50" fmla="*/ 2793 w 2794"/>
              <a:gd name="T51" fmla="*/ 321 h 3411"/>
              <a:gd name="T52" fmla="*/ 2471 w 2794"/>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4" h="3411">
                <a:moveTo>
                  <a:pt x="2752" y="3089"/>
                </a:moveTo>
                <a:lnTo>
                  <a:pt x="2752" y="3089"/>
                </a:lnTo>
                <a:cubicBezTo>
                  <a:pt x="2752" y="3244"/>
                  <a:pt x="2626" y="3370"/>
                  <a:pt x="2471" y="3370"/>
                </a:cubicBezTo>
                <a:lnTo>
                  <a:pt x="321" y="3370"/>
                </a:lnTo>
                <a:lnTo>
                  <a:pt x="321" y="3370"/>
                </a:lnTo>
                <a:cubicBezTo>
                  <a:pt x="167" y="3370"/>
                  <a:pt x="41" y="3244"/>
                  <a:pt x="41" y="3089"/>
                </a:cubicBezTo>
                <a:lnTo>
                  <a:pt x="41" y="935"/>
                </a:lnTo>
                <a:lnTo>
                  <a:pt x="2752" y="935"/>
                </a:lnTo>
                <a:lnTo>
                  <a:pt x="2752"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3" y="3266"/>
                  <a:pt x="2793" y="3089"/>
                </a:cubicBezTo>
                <a:lnTo>
                  <a:pt x="2793" y="321"/>
                </a:lnTo>
                <a:lnTo>
                  <a:pt x="2793" y="321"/>
                </a:lnTo>
                <a:cubicBezTo>
                  <a:pt x="2793" y="145"/>
                  <a:pt x="2648" y="0"/>
                  <a:pt x="2471" y="0"/>
                </a:cubicBezTo>
                <a:close/>
              </a:path>
            </a:pathLst>
          </a:custGeom>
          <a:solidFill>
            <a:schemeClr val="accent5"/>
          </a:solidFill>
          <a:ln>
            <a:noFill/>
          </a:ln>
          <a:effectLst/>
        </p:spPr>
        <p:txBody>
          <a:bodyPr wrap="none" anchor="ctr"/>
          <a:lstStyle/>
          <a:p>
            <a:endParaRPr lang="en-US"/>
          </a:p>
        </p:txBody>
      </p:sp>
      <p:sp>
        <p:nvSpPr>
          <p:cNvPr id="13" name="Freeform 12">
            <a:extLst>
              <a:ext uri="{FF2B5EF4-FFF2-40B4-BE49-F238E27FC236}">
                <a16:creationId xmlns:a16="http://schemas.microsoft.com/office/drawing/2014/main" id="{209EF414-6564-1643-ACF5-648D3C926195}"/>
              </a:ext>
            </a:extLst>
          </p:cNvPr>
          <p:cNvSpPr>
            <a:spLocks noChangeArrowheads="1"/>
          </p:cNvSpPr>
          <p:nvPr/>
        </p:nvSpPr>
        <p:spPr bwMode="auto">
          <a:xfrm>
            <a:off x="8091985" y="3678359"/>
            <a:ext cx="3708140" cy="6989641"/>
          </a:xfrm>
          <a:custGeom>
            <a:avLst/>
            <a:gdLst>
              <a:gd name="T0" fmla="*/ 2752 w 2794"/>
              <a:gd name="T1" fmla="*/ 3089 h 3411"/>
              <a:gd name="T2" fmla="*/ 2752 w 2794"/>
              <a:gd name="T3" fmla="*/ 3089 h 3411"/>
              <a:gd name="T4" fmla="*/ 2472 w 2794"/>
              <a:gd name="T5" fmla="*/ 3370 h 3411"/>
              <a:gd name="T6" fmla="*/ 322 w 2794"/>
              <a:gd name="T7" fmla="*/ 3370 h 3411"/>
              <a:gd name="T8" fmla="*/ 322 w 2794"/>
              <a:gd name="T9" fmla="*/ 3370 h 3411"/>
              <a:gd name="T10" fmla="*/ 41 w 2794"/>
              <a:gd name="T11" fmla="*/ 3089 h 3411"/>
              <a:gd name="T12" fmla="*/ 41 w 2794"/>
              <a:gd name="T13" fmla="*/ 935 h 3411"/>
              <a:gd name="T14" fmla="*/ 2752 w 2794"/>
              <a:gd name="T15" fmla="*/ 935 h 3411"/>
              <a:gd name="T16" fmla="*/ 2752 w 2794"/>
              <a:gd name="T17" fmla="*/ 3089 h 3411"/>
              <a:gd name="T18" fmla="*/ 2472 w 2794"/>
              <a:gd name="T19" fmla="*/ 0 h 3411"/>
              <a:gd name="T20" fmla="*/ 1726 w 2794"/>
              <a:gd name="T21" fmla="*/ 0 h 3411"/>
              <a:gd name="T22" fmla="*/ 1726 w 2794"/>
              <a:gd name="T23" fmla="*/ 0 h 3411"/>
              <a:gd name="T24" fmla="*/ 1397 w 2794"/>
              <a:gd name="T25" fmla="*/ 239 h 3411"/>
              <a:gd name="T26" fmla="*/ 1397 w 2794"/>
              <a:gd name="T27" fmla="*/ 239 h 3411"/>
              <a:gd name="T28" fmla="*/ 1067 w 2794"/>
              <a:gd name="T29" fmla="*/ 0 h 3411"/>
              <a:gd name="T30" fmla="*/ 322 w 2794"/>
              <a:gd name="T31" fmla="*/ 0 h 3411"/>
              <a:gd name="T32" fmla="*/ 322 w 2794"/>
              <a:gd name="T33" fmla="*/ 0 h 3411"/>
              <a:gd name="T34" fmla="*/ 0 w 2794"/>
              <a:gd name="T35" fmla="*/ 321 h 3411"/>
              <a:gd name="T36" fmla="*/ 0 w 2794"/>
              <a:gd name="T37" fmla="*/ 3089 h 3411"/>
              <a:gd name="T38" fmla="*/ 0 w 2794"/>
              <a:gd name="T39" fmla="*/ 3089 h 3411"/>
              <a:gd name="T40" fmla="*/ 322 w 2794"/>
              <a:gd name="T41" fmla="*/ 3410 h 3411"/>
              <a:gd name="T42" fmla="*/ 2472 w 2794"/>
              <a:gd name="T43" fmla="*/ 3410 h 3411"/>
              <a:gd name="T44" fmla="*/ 2472 w 2794"/>
              <a:gd name="T45" fmla="*/ 3410 h 3411"/>
              <a:gd name="T46" fmla="*/ 2793 w 2794"/>
              <a:gd name="T47" fmla="*/ 3089 h 3411"/>
              <a:gd name="T48" fmla="*/ 2793 w 2794"/>
              <a:gd name="T49" fmla="*/ 321 h 3411"/>
              <a:gd name="T50" fmla="*/ 2793 w 2794"/>
              <a:gd name="T51" fmla="*/ 321 h 3411"/>
              <a:gd name="T52" fmla="*/ 2472 w 2794"/>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4" h="3411">
                <a:moveTo>
                  <a:pt x="2752" y="3089"/>
                </a:moveTo>
                <a:lnTo>
                  <a:pt x="2752" y="3089"/>
                </a:lnTo>
                <a:cubicBezTo>
                  <a:pt x="2752" y="3244"/>
                  <a:pt x="2626" y="3370"/>
                  <a:pt x="2472" y="3370"/>
                </a:cubicBezTo>
                <a:lnTo>
                  <a:pt x="322" y="3370"/>
                </a:lnTo>
                <a:lnTo>
                  <a:pt x="322" y="3370"/>
                </a:lnTo>
                <a:cubicBezTo>
                  <a:pt x="167" y="3370"/>
                  <a:pt x="41" y="3244"/>
                  <a:pt x="41" y="3089"/>
                </a:cubicBezTo>
                <a:lnTo>
                  <a:pt x="41" y="935"/>
                </a:lnTo>
                <a:lnTo>
                  <a:pt x="2752" y="935"/>
                </a:lnTo>
                <a:lnTo>
                  <a:pt x="2752" y="3089"/>
                </a:lnTo>
                <a:close/>
                <a:moveTo>
                  <a:pt x="2472" y="0"/>
                </a:moveTo>
                <a:lnTo>
                  <a:pt x="1726" y="0"/>
                </a:lnTo>
                <a:lnTo>
                  <a:pt x="1726" y="0"/>
                </a:lnTo>
                <a:cubicBezTo>
                  <a:pt x="1681" y="139"/>
                  <a:pt x="1551" y="239"/>
                  <a:pt x="1397" y="239"/>
                </a:cubicBezTo>
                <a:lnTo>
                  <a:pt x="1397" y="239"/>
                </a:lnTo>
                <a:cubicBezTo>
                  <a:pt x="1243" y="239"/>
                  <a:pt x="1113" y="139"/>
                  <a:pt x="1067" y="0"/>
                </a:cubicBezTo>
                <a:lnTo>
                  <a:pt x="322" y="0"/>
                </a:lnTo>
                <a:lnTo>
                  <a:pt x="322" y="0"/>
                </a:lnTo>
                <a:cubicBezTo>
                  <a:pt x="145" y="0"/>
                  <a:pt x="0" y="145"/>
                  <a:pt x="0" y="321"/>
                </a:cubicBezTo>
                <a:lnTo>
                  <a:pt x="0" y="3089"/>
                </a:lnTo>
                <a:lnTo>
                  <a:pt x="0" y="3089"/>
                </a:lnTo>
                <a:cubicBezTo>
                  <a:pt x="0" y="3266"/>
                  <a:pt x="145" y="3410"/>
                  <a:pt x="322" y="3410"/>
                </a:cubicBezTo>
                <a:lnTo>
                  <a:pt x="2472" y="3410"/>
                </a:lnTo>
                <a:lnTo>
                  <a:pt x="2472" y="3410"/>
                </a:lnTo>
                <a:cubicBezTo>
                  <a:pt x="2649" y="3410"/>
                  <a:pt x="2793" y="3266"/>
                  <a:pt x="2793" y="3089"/>
                </a:cubicBezTo>
                <a:lnTo>
                  <a:pt x="2793" y="321"/>
                </a:lnTo>
                <a:lnTo>
                  <a:pt x="2793" y="321"/>
                </a:lnTo>
                <a:cubicBezTo>
                  <a:pt x="2793" y="145"/>
                  <a:pt x="2649" y="0"/>
                  <a:pt x="2472" y="0"/>
                </a:cubicBezTo>
                <a:close/>
              </a:path>
            </a:pathLst>
          </a:custGeom>
          <a:solidFill>
            <a:schemeClr val="accent4"/>
          </a:solidFill>
          <a:ln>
            <a:noFill/>
          </a:ln>
          <a:effectLst/>
        </p:spPr>
        <p:txBody>
          <a:bodyPr wrap="none" anchor="ctr"/>
          <a:lstStyle/>
          <a:p>
            <a:endParaRPr lang="en-US"/>
          </a:p>
        </p:txBody>
      </p:sp>
      <p:sp>
        <p:nvSpPr>
          <p:cNvPr id="14" name="Freeform 13">
            <a:extLst>
              <a:ext uri="{FF2B5EF4-FFF2-40B4-BE49-F238E27FC236}">
                <a16:creationId xmlns:a16="http://schemas.microsoft.com/office/drawing/2014/main" id="{469EC464-772C-8243-907C-8F72A190A0B5}"/>
              </a:ext>
            </a:extLst>
          </p:cNvPr>
          <p:cNvSpPr>
            <a:spLocks noChangeArrowheads="1"/>
          </p:cNvSpPr>
          <p:nvPr/>
        </p:nvSpPr>
        <p:spPr bwMode="auto">
          <a:xfrm>
            <a:off x="9579369" y="3298142"/>
            <a:ext cx="763520" cy="763520"/>
          </a:xfrm>
          <a:custGeom>
            <a:avLst/>
            <a:gdLst>
              <a:gd name="T0" fmla="*/ 306 w 612"/>
              <a:gd name="T1" fmla="*/ 0 h 611"/>
              <a:gd name="T2" fmla="*/ 306 w 612"/>
              <a:gd name="T3" fmla="*/ 0 h 611"/>
              <a:gd name="T4" fmla="*/ 0 w 612"/>
              <a:gd name="T5" fmla="*/ 305 h 611"/>
              <a:gd name="T6" fmla="*/ 0 w 612"/>
              <a:gd name="T7" fmla="*/ 305 h 611"/>
              <a:gd name="T8" fmla="*/ 306 w 612"/>
              <a:gd name="T9" fmla="*/ 610 h 611"/>
              <a:gd name="T10" fmla="*/ 306 w 612"/>
              <a:gd name="T11" fmla="*/ 610 h 611"/>
              <a:gd name="T12" fmla="*/ 611 w 612"/>
              <a:gd name="T13" fmla="*/ 305 h 611"/>
              <a:gd name="T14" fmla="*/ 611 w 612"/>
              <a:gd name="T15" fmla="*/ 305 h 611"/>
              <a:gd name="T16" fmla="*/ 306 w 612"/>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1">
                <a:moveTo>
                  <a:pt x="306" y="0"/>
                </a:moveTo>
                <a:lnTo>
                  <a:pt x="306" y="0"/>
                </a:lnTo>
                <a:cubicBezTo>
                  <a:pt x="137" y="0"/>
                  <a:pt x="0" y="136"/>
                  <a:pt x="0" y="305"/>
                </a:cubicBezTo>
                <a:lnTo>
                  <a:pt x="0" y="305"/>
                </a:lnTo>
                <a:cubicBezTo>
                  <a:pt x="0" y="474"/>
                  <a:pt x="137" y="610"/>
                  <a:pt x="306" y="610"/>
                </a:cubicBezTo>
                <a:lnTo>
                  <a:pt x="306" y="610"/>
                </a:lnTo>
                <a:cubicBezTo>
                  <a:pt x="474" y="610"/>
                  <a:pt x="611" y="474"/>
                  <a:pt x="611" y="305"/>
                </a:cubicBezTo>
                <a:lnTo>
                  <a:pt x="611" y="305"/>
                </a:lnTo>
                <a:cubicBezTo>
                  <a:pt x="611" y="136"/>
                  <a:pt x="474" y="0"/>
                  <a:pt x="306" y="0"/>
                </a:cubicBezTo>
              </a:path>
            </a:pathLst>
          </a:custGeom>
          <a:solidFill>
            <a:schemeClr val="accent4"/>
          </a:solidFill>
          <a:ln>
            <a:noFill/>
          </a:ln>
          <a:effectLst/>
        </p:spPr>
        <p:txBody>
          <a:bodyPr wrap="none" anchor="ctr"/>
          <a:lstStyle/>
          <a:p>
            <a:endParaRPr lang="en-US"/>
          </a:p>
        </p:txBody>
      </p:sp>
      <p:sp>
        <p:nvSpPr>
          <p:cNvPr id="15" name="Freeform 14">
            <a:extLst>
              <a:ext uri="{FF2B5EF4-FFF2-40B4-BE49-F238E27FC236}">
                <a16:creationId xmlns:a16="http://schemas.microsoft.com/office/drawing/2014/main" id="{CDC8B93E-1831-7843-BDD7-7F22A9C3812A}"/>
              </a:ext>
            </a:extLst>
          </p:cNvPr>
          <p:cNvSpPr>
            <a:spLocks noChangeArrowheads="1"/>
          </p:cNvSpPr>
          <p:nvPr/>
        </p:nvSpPr>
        <p:spPr bwMode="auto">
          <a:xfrm>
            <a:off x="4165408" y="3547730"/>
            <a:ext cx="3411057" cy="7054955"/>
          </a:xfrm>
          <a:custGeom>
            <a:avLst/>
            <a:gdLst>
              <a:gd name="T0" fmla="*/ 2751 w 2793"/>
              <a:gd name="T1" fmla="*/ 3089 h 3411"/>
              <a:gd name="T2" fmla="*/ 2751 w 2793"/>
              <a:gd name="T3" fmla="*/ 3089 h 3411"/>
              <a:gd name="T4" fmla="*/ 2471 w 2793"/>
              <a:gd name="T5" fmla="*/ 3370 h 3411"/>
              <a:gd name="T6" fmla="*/ 321 w 2793"/>
              <a:gd name="T7" fmla="*/ 3370 h 3411"/>
              <a:gd name="T8" fmla="*/ 321 w 2793"/>
              <a:gd name="T9" fmla="*/ 3370 h 3411"/>
              <a:gd name="T10" fmla="*/ 41 w 2793"/>
              <a:gd name="T11" fmla="*/ 3089 h 3411"/>
              <a:gd name="T12" fmla="*/ 41 w 2793"/>
              <a:gd name="T13" fmla="*/ 935 h 3411"/>
              <a:gd name="T14" fmla="*/ 2751 w 2793"/>
              <a:gd name="T15" fmla="*/ 935 h 3411"/>
              <a:gd name="T16" fmla="*/ 2751 w 2793"/>
              <a:gd name="T17" fmla="*/ 3089 h 3411"/>
              <a:gd name="T18" fmla="*/ 2471 w 2793"/>
              <a:gd name="T19" fmla="*/ 0 h 3411"/>
              <a:gd name="T20" fmla="*/ 1725 w 2793"/>
              <a:gd name="T21" fmla="*/ 0 h 3411"/>
              <a:gd name="T22" fmla="*/ 1725 w 2793"/>
              <a:gd name="T23" fmla="*/ 0 h 3411"/>
              <a:gd name="T24" fmla="*/ 1396 w 2793"/>
              <a:gd name="T25" fmla="*/ 239 h 3411"/>
              <a:gd name="T26" fmla="*/ 1396 w 2793"/>
              <a:gd name="T27" fmla="*/ 239 h 3411"/>
              <a:gd name="T28" fmla="*/ 1067 w 2793"/>
              <a:gd name="T29" fmla="*/ 0 h 3411"/>
              <a:gd name="T30" fmla="*/ 321 w 2793"/>
              <a:gd name="T31" fmla="*/ 0 h 3411"/>
              <a:gd name="T32" fmla="*/ 321 w 2793"/>
              <a:gd name="T33" fmla="*/ 0 h 3411"/>
              <a:gd name="T34" fmla="*/ 0 w 2793"/>
              <a:gd name="T35" fmla="*/ 321 h 3411"/>
              <a:gd name="T36" fmla="*/ 0 w 2793"/>
              <a:gd name="T37" fmla="*/ 3089 h 3411"/>
              <a:gd name="T38" fmla="*/ 0 w 2793"/>
              <a:gd name="T39" fmla="*/ 3089 h 3411"/>
              <a:gd name="T40" fmla="*/ 321 w 2793"/>
              <a:gd name="T41" fmla="*/ 3410 h 3411"/>
              <a:gd name="T42" fmla="*/ 2471 w 2793"/>
              <a:gd name="T43" fmla="*/ 3410 h 3411"/>
              <a:gd name="T44" fmla="*/ 2471 w 2793"/>
              <a:gd name="T45" fmla="*/ 3410 h 3411"/>
              <a:gd name="T46" fmla="*/ 2792 w 2793"/>
              <a:gd name="T47" fmla="*/ 3089 h 3411"/>
              <a:gd name="T48" fmla="*/ 2792 w 2793"/>
              <a:gd name="T49" fmla="*/ 321 h 3411"/>
              <a:gd name="T50" fmla="*/ 2792 w 2793"/>
              <a:gd name="T51" fmla="*/ 321 h 3411"/>
              <a:gd name="T52" fmla="*/ 2471 w 2793"/>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3" h="3411">
                <a:moveTo>
                  <a:pt x="2751" y="3089"/>
                </a:moveTo>
                <a:lnTo>
                  <a:pt x="2751" y="3089"/>
                </a:lnTo>
                <a:cubicBezTo>
                  <a:pt x="2751" y="3244"/>
                  <a:pt x="2625" y="3370"/>
                  <a:pt x="2471" y="3370"/>
                </a:cubicBezTo>
                <a:lnTo>
                  <a:pt x="321" y="3370"/>
                </a:lnTo>
                <a:lnTo>
                  <a:pt x="321" y="3370"/>
                </a:lnTo>
                <a:cubicBezTo>
                  <a:pt x="167" y="3370"/>
                  <a:pt x="41" y="3244"/>
                  <a:pt x="41" y="3089"/>
                </a:cubicBezTo>
                <a:lnTo>
                  <a:pt x="41" y="935"/>
                </a:lnTo>
                <a:lnTo>
                  <a:pt x="2751" y="935"/>
                </a:lnTo>
                <a:lnTo>
                  <a:pt x="2751"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2" y="3266"/>
                  <a:pt x="2792" y="3089"/>
                </a:cubicBezTo>
                <a:lnTo>
                  <a:pt x="2792" y="321"/>
                </a:lnTo>
                <a:lnTo>
                  <a:pt x="2792" y="321"/>
                </a:lnTo>
                <a:cubicBezTo>
                  <a:pt x="2792" y="145"/>
                  <a:pt x="2648" y="0"/>
                  <a:pt x="2471" y="0"/>
                </a:cubicBezTo>
                <a:close/>
              </a:path>
            </a:pathLst>
          </a:custGeom>
          <a:solidFill>
            <a:schemeClr val="accent2"/>
          </a:solidFill>
          <a:ln>
            <a:noFill/>
          </a:ln>
          <a:effectLst/>
        </p:spPr>
        <p:txBody>
          <a:bodyPr wrap="none" anchor="ctr"/>
          <a:lstStyle/>
          <a:p>
            <a:endParaRPr lang="en-US"/>
          </a:p>
        </p:txBody>
      </p:sp>
      <p:sp>
        <p:nvSpPr>
          <p:cNvPr id="16" name="Freeform 15">
            <a:extLst>
              <a:ext uri="{FF2B5EF4-FFF2-40B4-BE49-F238E27FC236}">
                <a16:creationId xmlns:a16="http://schemas.microsoft.com/office/drawing/2014/main" id="{9DDDCA1F-9A37-514B-B55C-A46AE57A495C}"/>
              </a:ext>
            </a:extLst>
          </p:cNvPr>
          <p:cNvSpPr>
            <a:spLocks noChangeArrowheads="1"/>
          </p:cNvSpPr>
          <p:nvPr/>
        </p:nvSpPr>
        <p:spPr bwMode="auto">
          <a:xfrm>
            <a:off x="16260550" y="3874302"/>
            <a:ext cx="4052202" cy="6880784"/>
          </a:xfrm>
          <a:custGeom>
            <a:avLst/>
            <a:gdLst>
              <a:gd name="T0" fmla="*/ 2751 w 2793"/>
              <a:gd name="T1" fmla="*/ 3089 h 3411"/>
              <a:gd name="T2" fmla="*/ 2751 w 2793"/>
              <a:gd name="T3" fmla="*/ 3089 h 3411"/>
              <a:gd name="T4" fmla="*/ 2470 w 2793"/>
              <a:gd name="T5" fmla="*/ 3370 h 3411"/>
              <a:gd name="T6" fmla="*/ 322 w 2793"/>
              <a:gd name="T7" fmla="*/ 3370 h 3411"/>
              <a:gd name="T8" fmla="*/ 322 w 2793"/>
              <a:gd name="T9" fmla="*/ 3370 h 3411"/>
              <a:gd name="T10" fmla="*/ 41 w 2793"/>
              <a:gd name="T11" fmla="*/ 3089 h 3411"/>
              <a:gd name="T12" fmla="*/ 41 w 2793"/>
              <a:gd name="T13" fmla="*/ 935 h 3411"/>
              <a:gd name="T14" fmla="*/ 2751 w 2793"/>
              <a:gd name="T15" fmla="*/ 935 h 3411"/>
              <a:gd name="T16" fmla="*/ 2751 w 2793"/>
              <a:gd name="T17" fmla="*/ 3089 h 3411"/>
              <a:gd name="T18" fmla="*/ 2470 w 2793"/>
              <a:gd name="T19" fmla="*/ 0 h 3411"/>
              <a:gd name="T20" fmla="*/ 1725 w 2793"/>
              <a:gd name="T21" fmla="*/ 0 h 3411"/>
              <a:gd name="T22" fmla="*/ 1725 w 2793"/>
              <a:gd name="T23" fmla="*/ 0 h 3411"/>
              <a:gd name="T24" fmla="*/ 1396 w 2793"/>
              <a:gd name="T25" fmla="*/ 239 h 3411"/>
              <a:gd name="T26" fmla="*/ 1396 w 2793"/>
              <a:gd name="T27" fmla="*/ 239 h 3411"/>
              <a:gd name="T28" fmla="*/ 1067 w 2793"/>
              <a:gd name="T29" fmla="*/ 0 h 3411"/>
              <a:gd name="T30" fmla="*/ 322 w 2793"/>
              <a:gd name="T31" fmla="*/ 0 h 3411"/>
              <a:gd name="T32" fmla="*/ 322 w 2793"/>
              <a:gd name="T33" fmla="*/ 0 h 3411"/>
              <a:gd name="T34" fmla="*/ 0 w 2793"/>
              <a:gd name="T35" fmla="*/ 321 h 3411"/>
              <a:gd name="T36" fmla="*/ 0 w 2793"/>
              <a:gd name="T37" fmla="*/ 3089 h 3411"/>
              <a:gd name="T38" fmla="*/ 0 w 2793"/>
              <a:gd name="T39" fmla="*/ 3089 h 3411"/>
              <a:gd name="T40" fmla="*/ 322 w 2793"/>
              <a:gd name="T41" fmla="*/ 3410 h 3411"/>
              <a:gd name="T42" fmla="*/ 2470 w 2793"/>
              <a:gd name="T43" fmla="*/ 3410 h 3411"/>
              <a:gd name="T44" fmla="*/ 2470 w 2793"/>
              <a:gd name="T45" fmla="*/ 3410 h 3411"/>
              <a:gd name="T46" fmla="*/ 2792 w 2793"/>
              <a:gd name="T47" fmla="*/ 3089 h 3411"/>
              <a:gd name="T48" fmla="*/ 2792 w 2793"/>
              <a:gd name="T49" fmla="*/ 321 h 3411"/>
              <a:gd name="T50" fmla="*/ 2792 w 2793"/>
              <a:gd name="T51" fmla="*/ 321 h 3411"/>
              <a:gd name="T52" fmla="*/ 2470 w 2793"/>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3" h="3411">
                <a:moveTo>
                  <a:pt x="2751" y="3089"/>
                </a:moveTo>
                <a:lnTo>
                  <a:pt x="2751" y="3089"/>
                </a:lnTo>
                <a:cubicBezTo>
                  <a:pt x="2751" y="3244"/>
                  <a:pt x="2625" y="3370"/>
                  <a:pt x="2470" y="3370"/>
                </a:cubicBezTo>
                <a:lnTo>
                  <a:pt x="322" y="3370"/>
                </a:lnTo>
                <a:lnTo>
                  <a:pt x="322" y="3370"/>
                </a:lnTo>
                <a:cubicBezTo>
                  <a:pt x="167" y="3370"/>
                  <a:pt x="41" y="3244"/>
                  <a:pt x="41" y="3089"/>
                </a:cubicBezTo>
                <a:lnTo>
                  <a:pt x="41" y="935"/>
                </a:lnTo>
                <a:lnTo>
                  <a:pt x="2751" y="935"/>
                </a:lnTo>
                <a:lnTo>
                  <a:pt x="2751" y="3089"/>
                </a:lnTo>
                <a:close/>
                <a:moveTo>
                  <a:pt x="2470" y="0"/>
                </a:moveTo>
                <a:lnTo>
                  <a:pt x="1725" y="0"/>
                </a:lnTo>
                <a:lnTo>
                  <a:pt x="1725" y="0"/>
                </a:lnTo>
                <a:cubicBezTo>
                  <a:pt x="1679" y="139"/>
                  <a:pt x="1549" y="239"/>
                  <a:pt x="1396" y="239"/>
                </a:cubicBezTo>
                <a:lnTo>
                  <a:pt x="1396" y="239"/>
                </a:lnTo>
                <a:cubicBezTo>
                  <a:pt x="1242" y="239"/>
                  <a:pt x="1112" y="139"/>
                  <a:pt x="1067" y="0"/>
                </a:cubicBezTo>
                <a:lnTo>
                  <a:pt x="322" y="0"/>
                </a:lnTo>
                <a:lnTo>
                  <a:pt x="322" y="0"/>
                </a:lnTo>
                <a:cubicBezTo>
                  <a:pt x="144" y="0"/>
                  <a:pt x="0" y="145"/>
                  <a:pt x="0" y="321"/>
                </a:cubicBezTo>
                <a:lnTo>
                  <a:pt x="0" y="3089"/>
                </a:lnTo>
                <a:lnTo>
                  <a:pt x="0" y="3089"/>
                </a:lnTo>
                <a:cubicBezTo>
                  <a:pt x="0" y="3266"/>
                  <a:pt x="144" y="3410"/>
                  <a:pt x="322" y="3410"/>
                </a:cubicBezTo>
                <a:lnTo>
                  <a:pt x="2470" y="3410"/>
                </a:lnTo>
                <a:lnTo>
                  <a:pt x="2470" y="3410"/>
                </a:lnTo>
                <a:cubicBezTo>
                  <a:pt x="2648" y="3410"/>
                  <a:pt x="2792" y="3266"/>
                  <a:pt x="2792" y="3089"/>
                </a:cubicBezTo>
                <a:lnTo>
                  <a:pt x="2792" y="321"/>
                </a:lnTo>
                <a:lnTo>
                  <a:pt x="2792" y="321"/>
                </a:lnTo>
                <a:cubicBezTo>
                  <a:pt x="2792" y="145"/>
                  <a:pt x="2648" y="0"/>
                  <a:pt x="2470" y="0"/>
                </a:cubicBezTo>
                <a:close/>
              </a:path>
            </a:pathLst>
          </a:custGeom>
          <a:solidFill>
            <a:schemeClr val="accent3"/>
          </a:solidFill>
          <a:ln>
            <a:noFill/>
          </a:ln>
          <a:effectLst/>
        </p:spPr>
        <p:txBody>
          <a:bodyPr wrap="none" anchor="ctr"/>
          <a:lstStyle/>
          <a:p>
            <a:endParaRPr lang="en-US"/>
          </a:p>
        </p:txBody>
      </p:sp>
      <p:sp>
        <p:nvSpPr>
          <p:cNvPr id="17" name="Freeform 16">
            <a:extLst>
              <a:ext uri="{FF2B5EF4-FFF2-40B4-BE49-F238E27FC236}">
                <a16:creationId xmlns:a16="http://schemas.microsoft.com/office/drawing/2014/main" id="{3D2D9928-2EE8-6C4B-9CC8-438A2A478687}"/>
              </a:ext>
            </a:extLst>
          </p:cNvPr>
          <p:cNvSpPr>
            <a:spLocks noChangeArrowheads="1"/>
          </p:cNvSpPr>
          <p:nvPr/>
        </p:nvSpPr>
        <p:spPr bwMode="auto">
          <a:xfrm>
            <a:off x="250827" y="3547730"/>
            <a:ext cx="3482521" cy="7011413"/>
          </a:xfrm>
          <a:custGeom>
            <a:avLst/>
            <a:gdLst>
              <a:gd name="T0" fmla="*/ 2752 w 2794"/>
              <a:gd name="T1" fmla="*/ 3089 h 3411"/>
              <a:gd name="T2" fmla="*/ 2752 w 2794"/>
              <a:gd name="T3" fmla="*/ 3089 h 3411"/>
              <a:gd name="T4" fmla="*/ 2471 w 2794"/>
              <a:gd name="T5" fmla="*/ 3370 h 3411"/>
              <a:gd name="T6" fmla="*/ 322 w 2794"/>
              <a:gd name="T7" fmla="*/ 3370 h 3411"/>
              <a:gd name="T8" fmla="*/ 322 w 2794"/>
              <a:gd name="T9" fmla="*/ 3370 h 3411"/>
              <a:gd name="T10" fmla="*/ 41 w 2794"/>
              <a:gd name="T11" fmla="*/ 3089 h 3411"/>
              <a:gd name="T12" fmla="*/ 41 w 2794"/>
              <a:gd name="T13" fmla="*/ 935 h 3411"/>
              <a:gd name="T14" fmla="*/ 2752 w 2794"/>
              <a:gd name="T15" fmla="*/ 935 h 3411"/>
              <a:gd name="T16" fmla="*/ 2752 w 2794"/>
              <a:gd name="T17" fmla="*/ 3089 h 3411"/>
              <a:gd name="T18" fmla="*/ 2471 w 2794"/>
              <a:gd name="T19" fmla="*/ 0 h 3411"/>
              <a:gd name="T20" fmla="*/ 1726 w 2794"/>
              <a:gd name="T21" fmla="*/ 0 h 3411"/>
              <a:gd name="T22" fmla="*/ 1726 w 2794"/>
              <a:gd name="T23" fmla="*/ 0 h 3411"/>
              <a:gd name="T24" fmla="*/ 1396 w 2794"/>
              <a:gd name="T25" fmla="*/ 239 h 3411"/>
              <a:gd name="T26" fmla="*/ 1396 w 2794"/>
              <a:gd name="T27" fmla="*/ 239 h 3411"/>
              <a:gd name="T28" fmla="*/ 1067 w 2794"/>
              <a:gd name="T29" fmla="*/ 0 h 3411"/>
              <a:gd name="T30" fmla="*/ 322 w 2794"/>
              <a:gd name="T31" fmla="*/ 0 h 3411"/>
              <a:gd name="T32" fmla="*/ 322 w 2794"/>
              <a:gd name="T33" fmla="*/ 0 h 3411"/>
              <a:gd name="T34" fmla="*/ 0 w 2794"/>
              <a:gd name="T35" fmla="*/ 321 h 3411"/>
              <a:gd name="T36" fmla="*/ 0 w 2794"/>
              <a:gd name="T37" fmla="*/ 3089 h 3411"/>
              <a:gd name="T38" fmla="*/ 0 w 2794"/>
              <a:gd name="T39" fmla="*/ 3089 h 3411"/>
              <a:gd name="T40" fmla="*/ 322 w 2794"/>
              <a:gd name="T41" fmla="*/ 3410 h 3411"/>
              <a:gd name="T42" fmla="*/ 2471 w 2794"/>
              <a:gd name="T43" fmla="*/ 3410 h 3411"/>
              <a:gd name="T44" fmla="*/ 2471 w 2794"/>
              <a:gd name="T45" fmla="*/ 3410 h 3411"/>
              <a:gd name="T46" fmla="*/ 2793 w 2794"/>
              <a:gd name="T47" fmla="*/ 3089 h 3411"/>
              <a:gd name="T48" fmla="*/ 2793 w 2794"/>
              <a:gd name="T49" fmla="*/ 321 h 3411"/>
              <a:gd name="T50" fmla="*/ 2793 w 2794"/>
              <a:gd name="T51" fmla="*/ 321 h 3411"/>
              <a:gd name="T52" fmla="*/ 2471 w 2794"/>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4" h="3411">
                <a:moveTo>
                  <a:pt x="2752" y="3089"/>
                </a:moveTo>
                <a:lnTo>
                  <a:pt x="2752" y="3089"/>
                </a:lnTo>
                <a:cubicBezTo>
                  <a:pt x="2752" y="3244"/>
                  <a:pt x="2626" y="3370"/>
                  <a:pt x="2471" y="3370"/>
                </a:cubicBezTo>
                <a:lnTo>
                  <a:pt x="322" y="3370"/>
                </a:lnTo>
                <a:lnTo>
                  <a:pt x="322" y="3370"/>
                </a:lnTo>
                <a:cubicBezTo>
                  <a:pt x="167" y="3370"/>
                  <a:pt x="41" y="3244"/>
                  <a:pt x="41" y="3089"/>
                </a:cubicBezTo>
                <a:lnTo>
                  <a:pt x="41" y="935"/>
                </a:lnTo>
                <a:lnTo>
                  <a:pt x="2752" y="935"/>
                </a:lnTo>
                <a:lnTo>
                  <a:pt x="2752" y="3089"/>
                </a:lnTo>
                <a:close/>
                <a:moveTo>
                  <a:pt x="2471" y="0"/>
                </a:moveTo>
                <a:lnTo>
                  <a:pt x="1726" y="0"/>
                </a:lnTo>
                <a:lnTo>
                  <a:pt x="1726" y="0"/>
                </a:lnTo>
                <a:cubicBezTo>
                  <a:pt x="1681" y="139"/>
                  <a:pt x="1550" y="239"/>
                  <a:pt x="1396" y="239"/>
                </a:cubicBezTo>
                <a:lnTo>
                  <a:pt x="1396" y="239"/>
                </a:lnTo>
                <a:cubicBezTo>
                  <a:pt x="1243" y="239"/>
                  <a:pt x="1113" y="139"/>
                  <a:pt x="1067" y="0"/>
                </a:cubicBezTo>
                <a:lnTo>
                  <a:pt x="322" y="0"/>
                </a:lnTo>
                <a:lnTo>
                  <a:pt x="322" y="0"/>
                </a:lnTo>
                <a:cubicBezTo>
                  <a:pt x="144" y="0"/>
                  <a:pt x="0" y="145"/>
                  <a:pt x="0" y="321"/>
                </a:cubicBezTo>
                <a:lnTo>
                  <a:pt x="0" y="3089"/>
                </a:lnTo>
                <a:lnTo>
                  <a:pt x="0" y="3089"/>
                </a:lnTo>
                <a:cubicBezTo>
                  <a:pt x="0" y="3266"/>
                  <a:pt x="144" y="3410"/>
                  <a:pt x="322" y="3410"/>
                </a:cubicBezTo>
                <a:lnTo>
                  <a:pt x="2471" y="3410"/>
                </a:lnTo>
                <a:lnTo>
                  <a:pt x="2471" y="3410"/>
                </a:lnTo>
                <a:cubicBezTo>
                  <a:pt x="2649" y="3410"/>
                  <a:pt x="2793" y="3266"/>
                  <a:pt x="2793" y="3089"/>
                </a:cubicBezTo>
                <a:lnTo>
                  <a:pt x="2793" y="321"/>
                </a:lnTo>
                <a:lnTo>
                  <a:pt x="2793" y="321"/>
                </a:lnTo>
                <a:cubicBezTo>
                  <a:pt x="2793" y="145"/>
                  <a:pt x="2649" y="0"/>
                  <a:pt x="2471" y="0"/>
                </a:cubicBezTo>
                <a:close/>
              </a:path>
            </a:pathLst>
          </a:custGeom>
          <a:solidFill>
            <a:schemeClr val="accent1"/>
          </a:solidFill>
          <a:ln>
            <a:noFill/>
          </a:ln>
          <a:effectLst/>
        </p:spPr>
        <p:txBody>
          <a:bodyPr wrap="none" anchor="ctr"/>
          <a:lstStyle/>
          <a:p>
            <a:endParaRPr lang="en-US"/>
          </a:p>
        </p:txBody>
      </p:sp>
      <p:sp>
        <p:nvSpPr>
          <p:cNvPr id="18" name="Freeform 17">
            <a:extLst>
              <a:ext uri="{FF2B5EF4-FFF2-40B4-BE49-F238E27FC236}">
                <a16:creationId xmlns:a16="http://schemas.microsoft.com/office/drawing/2014/main" id="{153DFEA6-A935-AD4A-9346-FAAF0AF4AD28}"/>
              </a:ext>
            </a:extLst>
          </p:cNvPr>
          <p:cNvSpPr>
            <a:spLocks noChangeArrowheads="1"/>
          </p:cNvSpPr>
          <p:nvPr/>
        </p:nvSpPr>
        <p:spPr bwMode="auto">
          <a:xfrm>
            <a:off x="1634846" y="3123971"/>
            <a:ext cx="763520" cy="763520"/>
          </a:xfrm>
          <a:custGeom>
            <a:avLst/>
            <a:gdLst>
              <a:gd name="T0" fmla="*/ 305 w 612"/>
              <a:gd name="T1" fmla="*/ 0 h 611"/>
              <a:gd name="T2" fmla="*/ 305 w 612"/>
              <a:gd name="T3" fmla="*/ 0 h 611"/>
              <a:gd name="T4" fmla="*/ 0 w 612"/>
              <a:gd name="T5" fmla="*/ 305 h 611"/>
              <a:gd name="T6" fmla="*/ 0 w 612"/>
              <a:gd name="T7" fmla="*/ 305 h 611"/>
              <a:gd name="T8" fmla="*/ 305 w 612"/>
              <a:gd name="T9" fmla="*/ 610 h 611"/>
              <a:gd name="T10" fmla="*/ 305 w 612"/>
              <a:gd name="T11" fmla="*/ 610 h 611"/>
              <a:gd name="T12" fmla="*/ 611 w 612"/>
              <a:gd name="T13" fmla="*/ 305 h 611"/>
              <a:gd name="T14" fmla="*/ 611 w 612"/>
              <a:gd name="T15" fmla="*/ 305 h 611"/>
              <a:gd name="T16" fmla="*/ 305 w 612"/>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1">
                <a:moveTo>
                  <a:pt x="305" y="0"/>
                </a:moveTo>
                <a:lnTo>
                  <a:pt x="305" y="0"/>
                </a:lnTo>
                <a:cubicBezTo>
                  <a:pt x="137" y="0"/>
                  <a:pt x="0" y="136"/>
                  <a:pt x="0" y="305"/>
                </a:cubicBezTo>
                <a:lnTo>
                  <a:pt x="0" y="305"/>
                </a:lnTo>
                <a:cubicBezTo>
                  <a:pt x="0" y="474"/>
                  <a:pt x="137" y="610"/>
                  <a:pt x="305" y="610"/>
                </a:cubicBezTo>
                <a:lnTo>
                  <a:pt x="305" y="610"/>
                </a:lnTo>
                <a:cubicBezTo>
                  <a:pt x="474" y="610"/>
                  <a:pt x="611" y="474"/>
                  <a:pt x="611" y="305"/>
                </a:cubicBezTo>
                <a:lnTo>
                  <a:pt x="611" y="305"/>
                </a:lnTo>
                <a:cubicBezTo>
                  <a:pt x="611" y="136"/>
                  <a:pt x="474" y="0"/>
                  <a:pt x="305" y="0"/>
                </a:cubicBezTo>
              </a:path>
            </a:pathLst>
          </a:custGeom>
          <a:solidFill>
            <a:schemeClr val="accent1"/>
          </a:solidFill>
          <a:ln>
            <a:noFill/>
          </a:ln>
          <a:effectLst/>
        </p:spPr>
        <p:txBody>
          <a:bodyPr wrap="none" anchor="ctr"/>
          <a:lstStyle/>
          <a:p>
            <a:endParaRPr lang="en-US"/>
          </a:p>
        </p:txBody>
      </p:sp>
      <p:sp>
        <p:nvSpPr>
          <p:cNvPr id="19" name="Freeform 18">
            <a:extLst>
              <a:ext uri="{FF2B5EF4-FFF2-40B4-BE49-F238E27FC236}">
                <a16:creationId xmlns:a16="http://schemas.microsoft.com/office/drawing/2014/main" id="{1ECD90CE-ED66-8A42-A054-C9DF67F67D2F}"/>
              </a:ext>
            </a:extLst>
          </p:cNvPr>
          <p:cNvSpPr>
            <a:spLocks noChangeArrowheads="1"/>
          </p:cNvSpPr>
          <p:nvPr/>
        </p:nvSpPr>
        <p:spPr bwMode="auto">
          <a:xfrm>
            <a:off x="5478623" y="3123971"/>
            <a:ext cx="763516" cy="763520"/>
          </a:xfrm>
          <a:custGeom>
            <a:avLst/>
            <a:gdLst>
              <a:gd name="T0" fmla="*/ 305 w 611"/>
              <a:gd name="T1" fmla="*/ 0 h 611"/>
              <a:gd name="T2" fmla="*/ 305 w 611"/>
              <a:gd name="T3" fmla="*/ 0 h 611"/>
              <a:gd name="T4" fmla="*/ 0 w 611"/>
              <a:gd name="T5" fmla="*/ 305 h 611"/>
              <a:gd name="T6" fmla="*/ 0 w 611"/>
              <a:gd name="T7" fmla="*/ 305 h 611"/>
              <a:gd name="T8" fmla="*/ 305 w 611"/>
              <a:gd name="T9" fmla="*/ 610 h 611"/>
              <a:gd name="T10" fmla="*/ 305 w 611"/>
              <a:gd name="T11" fmla="*/ 610 h 611"/>
              <a:gd name="T12" fmla="*/ 610 w 611"/>
              <a:gd name="T13" fmla="*/ 305 h 611"/>
              <a:gd name="T14" fmla="*/ 610 w 611"/>
              <a:gd name="T15" fmla="*/ 305 h 611"/>
              <a:gd name="T16" fmla="*/ 305 w 611"/>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1">
                <a:moveTo>
                  <a:pt x="305" y="0"/>
                </a:moveTo>
                <a:lnTo>
                  <a:pt x="305" y="0"/>
                </a:lnTo>
                <a:cubicBezTo>
                  <a:pt x="136" y="0"/>
                  <a:pt x="0" y="136"/>
                  <a:pt x="0" y="305"/>
                </a:cubicBezTo>
                <a:lnTo>
                  <a:pt x="0" y="305"/>
                </a:lnTo>
                <a:cubicBezTo>
                  <a:pt x="0" y="474"/>
                  <a:pt x="136" y="610"/>
                  <a:pt x="305" y="610"/>
                </a:cubicBezTo>
                <a:lnTo>
                  <a:pt x="305" y="610"/>
                </a:lnTo>
                <a:cubicBezTo>
                  <a:pt x="474" y="610"/>
                  <a:pt x="610" y="474"/>
                  <a:pt x="610" y="305"/>
                </a:cubicBezTo>
                <a:lnTo>
                  <a:pt x="610" y="305"/>
                </a:lnTo>
                <a:cubicBezTo>
                  <a:pt x="610" y="136"/>
                  <a:pt x="474" y="0"/>
                  <a:pt x="305" y="0"/>
                </a:cubicBezTo>
              </a:path>
            </a:pathLst>
          </a:custGeom>
          <a:solidFill>
            <a:schemeClr val="accent2"/>
          </a:solidFill>
          <a:ln>
            <a:noFill/>
          </a:ln>
          <a:effectLst/>
        </p:spPr>
        <p:txBody>
          <a:bodyPr wrap="none" anchor="ctr"/>
          <a:lstStyle/>
          <a:p>
            <a:endParaRPr lang="en-US"/>
          </a:p>
        </p:txBody>
      </p:sp>
      <p:sp>
        <p:nvSpPr>
          <p:cNvPr id="20" name="Freeform 19">
            <a:extLst>
              <a:ext uri="{FF2B5EF4-FFF2-40B4-BE49-F238E27FC236}">
                <a16:creationId xmlns:a16="http://schemas.microsoft.com/office/drawing/2014/main" id="{724D2DD5-8469-1445-85C5-EC1BB9E7CE2A}"/>
              </a:ext>
            </a:extLst>
          </p:cNvPr>
          <p:cNvSpPr>
            <a:spLocks noChangeArrowheads="1"/>
          </p:cNvSpPr>
          <p:nvPr/>
        </p:nvSpPr>
        <p:spPr bwMode="auto">
          <a:xfrm>
            <a:off x="17905827" y="3385231"/>
            <a:ext cx="763516" cy="763520"/>
          </a:xfrm>
          <a:custGeom>
            <a:avLst/>
            <a:gdLst>
              <a:gd name="T0" fmla="*/ 305 w 611"/>
              <a:gd name="T1" fmla="*/ 0 h 611"/>
              <a:gd name="T2" fmla="*/ 305 w 611"/>
              <a:gd name="T3" fmla="*/ 0 h 611"/>
              <a:gd name="T4" fmla="*/ 0 w 611"/>
              <a:gd name="T5" fmla="*/ 305 h 611"/>
              <a:gd name="T6" fmla="*/ 0 w 611"/>
              <a:gd name="T7" fmla="*/ 305 h 611"/>
              <a:gd name="T8" fmla="*/ 305 w 611"/>
              <a:gd name="T9" fmla="*/ 610 h 611"/>
              <a:gd name="T10" fmla="*/ 305 w 611"/>
              <a:gd name="T11" fmla="*/ 610 h 611"/>
              <a:gd name="T12" fmla="*/ 610 w 611"/>
              <a:gd name="T13" fmla="*/ 305 h 611"/>
              <a:gd name="T14" fmla="*/ 610 w 611"/>
              <a:gd name="T15" fmla="*/ 305 h 611"/>
              <a:gd name="T16" fmla="*/ 305 w 611"/>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1">
                <a:moveTo>
                  <a:pt x="305" y="0"/>
                </a:moveTo>
                <a:lnTo>
                  <a:pt x="305" y="0"/>
                </a:lnTo>
                <a:cubicBezTo>
                  <a:pt x="136" y="0"/>
                  <a:pt x="0" y="136"/>
                  <a:pt x="0" y="305"/>
                </a:cubicBezTo>
                <a:lnTo>
                  <a:pt x="0" y="305"/>
                </a:lnTo>
                <a:cubicBezTo>
                  <a:pt x="0" y="474"/>
                  <a:pt x="136" y="610"/>
                  <a:pt x="305" y="610"/>
                </a:cubicBezTo>
                <a:lnTo>
                  <a:pt x="305" y="610"/>
                </a:lnTo>
                <a:cubicBezTo>
                  <a:pt x="473" y="610"/>
                  <a:pt x="610" y="474"/>
                  <a:pt x="610" y="305"/>
                </a:cubicBezTo>
                <a:lnTo>
                  <a:pt x="610" y="305"/>
                </a:lnTo>
                <a:cubicBezTo>
                  <a:pt x="610" y="136"/>
                  <a:pt x="473" y="0"/>
                  <a:pt x="305" y="0"/>
                </a:cubicBezTo>
              </a:path>
            </a:pathLst>
          </a:custGeom>
          <a:solidFill>
            <a:schemeClr val="accent3"/>
          </a:solidFill>
          <a:ln>
            <a:noFill/>
          </a:ln>
          <a:effectLst/>
        </p:spPr>
        <p:txBody>
          <a:bodyPr wrap="none" anchor="ctr"/>
          <a:lstStyle/>
          <a:p>
            <a:endParaRPr lang="en-US"/>
          </a:p>
        </p:txBody>
      </p:sp>
      <p:sp>
        <p:nvSpPr>
          <p:cNvPr id="21" name="Freeform 20">
            <a:extLst>
              <a:ext uri="{FF2B5EF4-FFF2-40B4-BE49-F238E27FC236}">
                <a16:creationId xmlns:a16="http://schemas.microsoft.com/office/drawing/2014/main" id="{F72291F1-8438-A84F-B552-AB72D79CA2D4}"/>
              </a:ext>
            </a:extLst>
          </p:cNvPr>
          <p:cNvSpPr>
            <a:spLocks noChangeArrowheads="1"/>
          </p:cNvSpPr>
          <p:nvPr/>
        </p:nvSpPr>
        <p:spPr bwMode="auto">
          <a:xfrm>
            <a:off x="13689885" y="3276374"/>
            <a:ext cx="763520" cy="763520"/>
          </a:xfrm>
          <a:custGeom>
            <a:avLst/>
            <a:gdLst>
              <a:gd name="T0" fmla="*/ 305 w 612"/>
              <a:gd name="T1" fmla="*/ 0 h 611"/>
              <a:gd name="T2" fmla="*/ 305 w 612"/>
              <a:gd name="T3" fmla="*/ 0 h 611"/>
              <a:gd name="T4" fmla="*/ 0 w 612"/>
              <a:gd name="T5" fmla="*/ 305 h 611"/>
              <a:gd name="T6" fmla="*/ 0 w 612"/>
              <a:gd name="T7" fmla="*/ 305 h 611"/>
              <a:gd name="T8" fmla="*/ 305 w 612"/>
              <a:gd name="T9" fmla="*/ 610 h 611"/>
              <a:gd name="T10" fmla="*/ 305 w 612"/>
              <a:gd name="T11" fmla="*/ 610 h 611"/>
              <a:gd name="T12" fmla="*/ 611 w 612"/>
              <a:gd name="T13" fmla="*/ 305 h 611"/>
              <a:gd name="T14" fmla="*/ 611 w 612"/>
              <a:gd name="T15" fmla="*/ 305 h 611"/>
              <a:gd name="T16" fmla="*/ 305 w 612"/>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1">
                <a:moveTo>
                  <a:pt x="305" y="0"/>
                </a:moveTo>
                <a:lnTo>
                  <a:pt x="305" y="0"/>
                </a:lnTo>
                <a:cubicBezTo>
                  <a:pt x="136" y="0"/>
                  <a:pt x="0" y="136"/>
                  <a:pt x="0" y="305"/>
                </a:cubicBezTo>
                <a:lnTo>
                  <a:pt x="0" y="305"/>
                </a:lnTo>
                <a:cubicBezTo>
                  <a:pt x="0" y="474"/>
                  <a:pt x="136" y="610"/>
                  <a:pt x="305" y="610"/>
                </a:cubicBezTo>
                <a:lnTo>
                  <a:pt x="305" y="610"/>
                </a:lnTo>
                <a:cubicBezTo>
                  <a:pt x="474" y="610"/>
                  <a:pt x="611" y="474"/>
                  <a:pt x="611" y="305"/>
                </a:cubicBezTo>
                <a:lnTo>
                  <a:pt x="611" y="305"/>
                </a:lnTo>
                <a:cubicBezTo>
                  <a:pt x="611" y="136"/>
                  <a:pt x="474" y="0"/>
                  <a:pt x="305" y="0"/>
                </a:cubicBezTo>
              </a:path>
            </a:pathLst>
          </a:custGeom>
          <a:solidFill>
            <a:schemeClr val="accent5"/>
          </a:solidFill>
          <a:ln>
            <a:noFill/>
          </a:ln>
          <a:effectLst/>
        </p:spPr>
        <p:txBody>
          <a:bodyPr wrap="none" anchor="ctr"/>
          <a:lstStyle/>
          <a:p>
            <a:endParaRPr lang="en-US"/>
          </a:p>
        </p:txBody>
      </p:sp>
      <p:sp>
        <p:nvSpPr>
          <p:cNvPr id="39" name="Subtitle 2">
            <a:extLst>
              <a:ext uri="{FF2B5EF4-FFF2-40B4-BE49-F238E27FC236}">
                <a16:creationId xmlns:a16="http://schemas.microsoft.com/office/drawing/2014/main" id="{D70672EF-1A48-0446-BD62-76FB39FE4593}"/>
              </a:ext>
            </a:extLst>
          </p:cNvPr>
          <p:cNvSpPr txBox="1">
            <a:spLocks/>
          </p:cNvSpPr>
          <p:nvPr/>
        </p:nvSpPr>
        <p:spPr>
          <a:xfrm>
            <a:off x="414698" y="5664124"/>
            <a:ext cx="2956258" cy="4545027"/>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500"/>
              </a:lnSpc>
            </a:pPr>
            <a:r>
              <a:rPr lang="en-US" sz="28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Machine learning models that can generate </a:t>
            </a:r>
            <a:r>
              <a:rPr lang="en-US" sz="2800" b="1"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new content</a:t>
            </a:r>
            <a:r>
              <a:rPr lang="en-US" sz="28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based on data they have already seen. The content they create can be text, images, audio or videos</a:t>
            </a:r>
          </a:p>
        </p:txBody>
      </p:sp>
      <p:sp>
        <p:nvSpPr>
          <p:cNvPr id="40" name="TextBox 39">
            <a:extLst>
              <a:ext uri="{FF2B5EF4-FFF2-40B4-BE49-F238E27FC236}">
                <a16:creationId xmlns:a16="http://schemas.microsoft.com/office/drawing/2014/main" id="{84FA8A26-B119-3447-92E3-AD7A6FC26C0A}"/>
              </a:ext>
            </a:extLst>
          </p:cNvPr>
          <p:cNvSpPr txBox="1"/>
          <p:nvPr/>
        </p:nvSpPr>
        <p:spPr>
          <a:xfrm>
            <a:off x="212777" y="4108273"/>
            <a:ext cx="3482522" cy="1015663"/>
          </a:xfrm>
          <a:prstGeom prst="rect">
            <a:avLst/>
          </a:prstGeom>
          <a:noFill/>
        </p:spPr>
        <p:txBody>
          <a:bodyPr wrap="square" rtlCol="0" anchor="b" anchorCtr="0">
            <a:spAutoFit/>
          </a:bodyPr>
          <a:lstStyle/>
          <a:p>
            <a:pPr algn="ctr"/>
            <a:r>
              <a:rPr lang="en-US" sz="3000" b="1" dirty="0">
                <a:solidFill>
                  <a:schemeClr val="bg1"/>
                </a:solidFill>
                <a:latin typeface="Poppins" pitchFamily="2" charset="77"/>
                <a:ea typeface="League Spartan" charset="0"/>
                <a:cs typeface="Poppins" pitchFamily="2" charset="77"/>
              </a:rPr>
              <a:t>Generative AI (</a:t>
            </a:r>
            <a:r>
              <a:rPr lang="en-US" sz="3000" b="1" dirty="0" err="1">
                <a:solidFill>
                  <a:schemeClr val="bg1"/>
                </a:solidFill>
                <a:latin typeface="Poppins" pitchFamily="2" charset="77"/>
                <a:ea typeface="League Spartan" charset="0"/>
                <a:cs typeface="Poppins" pitchFamily="2" charset="77"/>
              </a:rPr>
              <a:t>GenAI</a:t>
            </a:r>
            <a:r>
              <a:rPr lang="en-US" sz="3000" b="1" dirty="0">
                <a:solidFill>
                  <a:schemeClr val="bg1"/>
                </a:solidFill>
                <a:latin typeface="Poppins" pitchFamily="2" charset="77"/>
                <a:ea typeface="League Spartan" charset="0"/>
                <a:cs typeface="Poppins" pitchFamily="2" charset="77"/>
              </a:rPr>
              <a:t>)</a:t>
            </a:r>
          </a:p>
        </p:txBody>
      </p:sp>
      <p:sp>
        <p:nvSpPr>
          <p:cNvPr id="43" name="Subtitle 2">
            <a:extLst>
              <a:ext uri="{FF2B5EF4-FFF2-40B4-BE49-F238E27FC236}">
                <a16:creationId xmlns:a16="http://schemas.microsoft.com/office/drawing/2014/main" id="{0CA9D582-AE50-2245-91CA-8E1AA0B10B34}"/>
              </a:ext>
            </a:extLst>
          </p:cNvPr>
          <p:cNvSpPr txBox="1">
            <a:spLocks/>
          </p:cNvSpPr>
          <p:nvPr/>
        </p:nvSpPr>
        <p:spPr>
          <a:xfrm>
            <a:off x="4250670" y="5690628"/>
            <a:ext cx="3129844" cy="4545027"/>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500"/>
              </a:lnSpc>
            </a:pPr>
            <a:r>
              <a:rPr lang="en-US" sz="28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A class of machine learning models </a:t>
            </a:r>
            <a:r>
              <a:rPr lang="en-US" sz="2800" dirty="0">
                <a:solidFill>
                  <a:schemeClr val="accent6">
                    <a:lumMod val="50000"/>
                  </a:schemeClr>
                </a:solidFill>
                <a:latin typeface="Lato Light" panose="020F0502020204030203" pitchFamily="34" charset="0"/>
                <a:ea typeface="Lato Light" panose="020F0502020204030203" pitchFamily="34" charset="0"/>
                <a:cs typeface="Mukta ExtraLight" panose="020B0000000000000000" pitchFamily="34" charset="77"/>
              </a:rPr>
              <a:t>which are very big and are specialized and excel at natural language tasks. </a:t>
            </a:r>
            <a:r>
              <a:rPr lang="en-US" sz="2800" dirty="0" err="1">
                <a:solidFill>
                  <a:schemeClr val="accent6">
                    <a:lumMod val="50000"/>
                  </a:schemeClr>
                </a:solidFill>
                <a:latin typeface="Lato Light" panose="020F0502020204030203" pitchFamily="34" charset="0"/>
                <a:ea typeface="Lato Light" panose="020F0502020204030203" pitchFamily="34" charset="0"/>
                <a:cs typeface="Mukta ExtraLight" panose="020B0000000000000000" pitchFamily="34" charset="77"/>
              </a:rPr>
              <a:t>GenAI</a:t>
            </a:r>
            <a:r>
              <a:rPr lang="en-US" sz="2800" dirty="0">
                <a:solidFill>
                  <a:schemeClr val="accent6">
                    <a:lumMod val="50000"/>
                  </a:schemeClr>
                </a:solidFill>
                <a:latin typeface="Lato Light" panose="020F0502020204030203" pitchFamily="34" charset="0"/>
                <a:ea typeface="Lato Light" panose="020F0502020204030203" pitchFamily="34" charset="0"/>
                <a:cs typeface="Mukta ExtraLight" panose="020B0000000000000000" pitchFamily="34" charset="77"/>
              </a:rPr>
              <a:t> platforms are powered by these LLMs</a:t>
            </a:r>
          </a:p>
        </p:txBody>
      </p:sp>
      <p:sp>
        <p:nvSpPr>
          <p:cNvPr id="44" name="TextBox 43">
            <a:extLst>
              <a:ext uri="{FF2B5EF4-FFF2-40B4-BE49-F238E27FC236}">
                <a16:creationId xmlns:a16="http://schemas.microsoft.com/office/drawing/2014/main" id="{E0AD1316-04CE-F14E-95B3-D18AE65E1C4B}"/>
              </a:ext>
            </a:extLst>
          </p:cNvPr>
          <p:cNvSpPr txBox="1"/>
          <p:nvPr/>
        </p:nvSpPr>
        <p:spPr>
          <a:xfrm>
            <a:off x="4097607" y="3958020"/>
            <a:ext cx="3312923" cy="1477328"/>
          </a:xfrm>
          <a:prstGeom prst="rect">
            <a:avLst/>
          </a:prstGeom>
          <a:noFill/>
        </p:spPr>
        <p:txBody>
          <a:bodyPr wrap="square" rtlCol="0" anchor="b" anchorCtr="0">
            <a:spAutoFit/>
          </a:bodyPr>
          <a:lstStyle/>
          <a:p>
            <a:pPr algn="ctr"/>
            <a:r>
              <a:rPr lang="en-US" sz="3000" b="1" dirty="0">
                <a:solidFill>
                  <a:schemeClr val="bg1"/>
                </a:solidFill>
                <a:latin typeface="Poppins" pitchFamily="2" charset="77"/>
                <a:ea typeface="League Spartan" charset="0"/>
                <a:cs typeface="Poppins" pitchFamily="2" charset="77"/>
              </a:rPr>
              <a:t>Large Language Models (LLM) </a:t>
            </a:r>
          </a:p>
        </p:txBody>
      </p:sp>
      <p:sp>
        <p:nvSpPr>
          <p:cNvPr id="46" name="Subtitle 2">
            <a:extLst>
              <a:ext uri="{FF2B5EF4-FFF2-40B4-BE49-F238E27FC236}">
                <a16:creationId xmlns:a16="http://schemas.microsoft.com/office/drawing/2014/main" id="{90BB3114-6A20-C248-ACBD-217A4803CFB9}"/>
              </a:ext>
            </a:extLst>
          </p:cNvPr>
          <p:cNvSpPr txBox="1">
            <a:spLocks/>
          </p:cNvSpPr>
          <p:nvPr/>
        </p:nvSpPr>
        <p:spPr>
          <a:xfrm>
            <a:off x="16278609" y="5902855"/>
            <a:ext cx="3947057" cy="4545027"/>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500"/>
              </a:lnSpc>
            </a:pPr>
            <a:r>
              <a:rPr lang="en-US" sz="28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One of the first and popular </a:t>
            </a:r>
            <a:r>
              <a:rPr lang="en-US" sz="28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GenAI</a:t>
            </a:r>
            <a:r>
              <a:rPr lang="en-US" sz="28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platforms created by a company called </a:t>
            </a:r>
            <a:r>
              <a:rPr lang="en-US" sz="28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OpenAI</a:t>
            </a:r>
            <a:r>
              <a:rPr lang="en-US" sz="28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Other big tech companies such as </a:t>
            </a:r>
            <a:r>
              <a:rPr lang="en-US" sz="2800" dirty="0">
                <a:solidFill>
                  <a:schemeClr val="accent3"/>
                </a:solidFill>
                <a:latin typeface="Lato Light" panose="020F0502020204030203" pitchFamily="34" charset="0"/>
                <a:ea typeface="Lato Light" panose="020F0502020204030203" pitchFamily="34" charset="0"/>
                <a:cs typeface="Mukta ExtraLight" panose="020B0000000000000000" pitchFamily="34" charset="77"/>
              </a:rPr>
              <a:t>Google, Microsoft and Facebook (Meta)</a:t>
            </a:r>
            <a:r>
              <a:rPr lang="en-US" sz="28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have their own Gen-AI platforms</a:t>
            </a:r>
          </a:p>
        </p:txBody>
      </p:sp>
      <p:sp>
        <p:nvSpPr>
          <p:cNvPr id="47" name="TextBox 46">
            <a:extLst>
              <a:ext uri="{FF2B5EF4-FFF2-40B4-BE49-F238E27FC236}">
                <a16:creationId xmlns:a16="http://schemas.microsoft.com/office/drawing/2014/main" id="{CADF1FB4-92B2-584C-87A0-9F6291E4580F}"/>
              </a:ext>
            </a:extLst>
          </p:cNvPr>
          <p:cNvSpPr txBox="1"/>
          <p:nvPr/>
        </p:nvSpPr>
        <p:spPr>
          <a:xfrm>
            <a:off x="16864780" y="4346138"/>
            <a:ext cx="2268571" cy="584775"/>
          </a:xfrm>
          <a:prstGeom prst="rect">
            <a:avLst/>
          </a:prstGeom>
          <a:noFill/>
        </p:spPr>
        <p:txBody>
          <a:bodyPr wrap="none" rtlCol="0" anchor="b" anchorCtr="0">
            <a:spAutoFit/>
          </a:bodyPr>
          <a:lstStyle/>
          <a:p>
            <a:pPr algn="ctr"/>
            <a:r>
              <a:rPr lang="en-US" sz="3200" b="1" dirty="0">
                <a:solidFill>
                  <a:schemeClr val="bg1"/>
                </a:solidFill>
                <a:latin typeface="Poppins" pitchFamily="2" charset="77"/>
                <a:ea typeface="League Spartan" charset="0"/>
                <a:cs typeface="Poppins" pitchFamily="2" charset="77"/>
              </a:rPr>
              <a:t>Chat-GPT</a:t>
            </a:r>
          </a:p>
        </p:txBody>
      </p:sp>
      <p:sp>
        <p:nvSpPr>
          <p:cNvPr id="49" name="Subtitle 2">
            <a:extLst>
              <a:ext uri="{FF2B5EF4-FFF2-40B4-BE49-F238E27FC236}">
                <a16:creationId xmlns:a16="http://schemas.microsoft.com/office/drawing/2014/main" id="{BF75251A-9FD0-7B4F-9DEC-B5D5E37D5519}"/>
              </a:ext>
            </a:extLst>
          </p:cNvPr>
          <p:cNvSpPr txBox="1">
            <a:spLocks/>
          </p:cNvSpPr>
          <p:nvPr/>
        </p:nvSpPr>
        <p:spPr>
          <a:xfrm>
            <a:off x="8342811" y="5703128"/>
            <a:ext cx="3174286" cy="409618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500"/>
              </a:lnSpc>
            </a:pPr>
            <a:r>
              <a:rPr lang="en-US" sz="28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A machine learning or generative AI model is an example of an </a:t>
            </a:r>
            <a:r>
              <a:rPr lang="en-US" sz="2800" b="1"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algorithm </a:t>
            </a:r>
            <a:r>
              <a:rPr lang="en-US" sz="28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that processes inputs (prompt) from user to generate a response</a:t>
            </a:r>
          </a:p>
        </p:txBody>
      </p:sp>
      <p:sp>
        <p:nvSpPr>
          <p:cNvPr id="50" name="TextBox 49">
            <a:extLst>
              <a:ext uri="{FF2B5EF4-FFF2-40B4-BE49-F238E27FC236}">
                <a16:creationId xmlns:a16="http://schemas.microsoft.com/office/drawing/2014/main" id="{16E3C17E-5CF8-684D-9618-5DF0EB1688DE}"/>
              </a:ext>
            </a:extLst>
          </p:cNvPr>
          <p:cNvSpPr txBox="1"/>
          <p:nvPr/>
        </p:nvSpPr>
        <p:spPr>
          <a:xfrm>
            <a:off x="9225535" y="4398687"/>
            <a:ext cx="1476687" cy="553998"/>
          </a:xfrm>
          <a:prstGeom prst="rect">
            <a:avLst/>
          </a:prstGeom>
          <a:noFill/>
        </p:spPr>
        <p:txBody>
          <a:bodyPr wrap="none" rtlCol="0" anchor="b" anchorCtr="0">
            <a:spAutoFit/>
          </a:bodyPr>
          <a:lstStyle/>
          <a:p>
            <a:pPr algn="ctr"/>
            <a:r>
              <a:rPr lang="en-US" sz="3000" b="1" dirty="0">
                <a:solidFill>
                  <a:schemeClr val="bg1"/>
                </a:solidFill>
                <a:latin typeface="Poppins" pitchFamily="2" charset="77"/>
                <a:ea typeface="League Spartan" charset="0"/>
                <a:cs typeface="Poppins" pitchFamily="2" charset="77"/>
              </a:rPr>
              <a:t>Model </a:t>
            </a:r>
          </a:p>
        </p:txBody>
      </p:sp>
      <p:sp>
        <p:nvSpPr>
          <p:cNvPr id="52" name="Subtitle 2">
            <a:extLst>
              <a:ext uri="{FF2B5EF4-FFF2-40B4-BE49-F238E27FC236}">
                <a16:creationId xmlns:a16="http://schemas.microsoft.com/office/drawing/2014/main" id="{62960430-CBB6-CA41-A4BC-E0A1605B6B2A}"/>
              </a:ext>
            </a:extLst>
          </p:cNvPr>
          <p:cNvSpPr txBox="1">
            <a:spLocks/>
          </p:cNvSpPr>
          <p:nvPr/>
        </p:nvSpPr>
        <p:spPr>
          <a:xfrm>
            <a:off x="12536814" y="5926521"/>
            <a:ext cx="3124430" cy="409618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500"/>
              </a:lnSpc>
            </a:pPr>
            <a:r>
              <a:rPr lang="en-US" sz="28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Text (e.g., from books, articles), images (e.g., cats, dogs, humans) , audio that are used to train a </a:t>
            </a:r>
            <a:r>
              <a:rPr lang="en-US" sz="28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GenAI</a:t>
            </a:r>
            <a:r>
              <a:rPr lang="en-US" sz="28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model or machine learning model</a:t>
            </a:r>
          </a:p>
        </p:txBody>
      </p:sp>
      <p:sp>
        <p:nvSpPr>
          <p:cNvPr id="53" name="TextBox 52">
            <a:extLst>
              <a:ext uri="{FF2B5EF4-FFF2-40B4-BE49-F238E27FC236}">
                <a16:creationId xmlns:a16="http://schemas.microsoft.com/office/drawing/2014/main" id="{B4875029-B5D4-9146-BFF2-737B9A910C8F}"/>
              </a:ext>
            </a:extLst>
          </p:cNvPr>
          <p:cNvSpPr txBox="1"/>
          <p:nvPr/>
        </p:nvSpPr>
        <p:spPr>
          <a:xfrm>
            <a:off x="12386245" y="4443173"/>
            <a:ext cx="3317286" cy="553998"/>
          </a:xfrm>
          <a:prstGeom prst="rect">
            <a:avLst/>
          </a:prstGeom>
          <a:noFill/>
        </p:spPr>
        <p:txBody>
          <a:bodyPr wrap="square" rtlCol="0" anchor="b" anchorCtr="0">
            <a:spAutoFit/>
          </a:bodyPr>
          <a:lstStyle/>
          <a:p>
            <a:pPr algn="ctr"/>
            <a:r>
              <a:rPr lang="en-US" sz="3000" b="1" dirty="0">
                <a:solidFill>
                  <a:schemeClr val="bg1"/>
                </a:solidFill>
                <a:latin typeface="Poppins" pitchFamily="2" charset="77"/>
                <a:ea typeface="League Spartan" charset="0"/>
                <a:cs typeface="Poppins" pitchFamily="2" charset="77"/>
              </a:rPr>
              <a:t>Data</a:t>
            </a:r>
          </a:p>
        </p:txBody>
      </p:sp>
      <p:sp>
        <p:nvSpPr>
          <p:cNvPr id="54" name="TextBox 53">
            <a:extLst>
              <a:ext uri="{FF2B5EF4-FFF2-40B4-BE49-F238E27FC236}">
                <a16:creationId xmlns:a16="http://schemas.microsoft.com/office/drawing/2014/main" id="{787C3EE7-5B7D-B949-ACAF-405B4A6F748C}"/>
              </a:ext>
            </a:extLst>
          </p:cNvPr>
          <p:cNvSpPr txBox="1"/>
          <p:nvPr/>
        </p:nvSpPr>
        <p:spPr>
          <a:xfrm>
            <a:off x="1820065" y="3240292"/>
            <a:ext cx="338554" cy="584775"/>
          </a:xfrm>
          <a:prstGeom prst="rect">
            <a:avLst/>
          </a:prstGeom>
          <a:noFill/>
        </p:spPr>
        <p:txBody>
          <a:bodyPr wrap="none" rtlCol="0" anchor="b" anchorCtr="0">
            <a:spAutoFit/>
          </a:bodyPr>
          <a:lstStyle/>
          <a:p>
            <a:pPr algn="ctr"/>
            <a:r>
              <a:rPr lang="en-US" sz="3200" b="1" dirty="0">
                <a:solidFill>
                  <a:schemeClr val="bg1"/>
                </a:solidFill>
                <a:latin typeface="Poppins" pitchFamily="2" charset="77"/>
                <a:ea typeface="League Spartan" charset="0"/>
                <a:cs typeface="Poppins" pitchFamily="2" charset="77"/>
              </a:rPr>
              <a:t>1</a:t>
            </a:r>
          </a:p>
        </p:txBody>
      </p:sp>
      <p:sp>
        <p:nvSpPr>
          <p:cNvPr id="55" name="TextBox 54">
            <a:extLst>
              <a:ext uri="{FF2B5EF4-FFF2-40B4-BE49-F238E27FC236}">
                <a16:creationId xmlns:a16="http://schemas.microsoft.com/office/drawing/2014/main" id="{9A7B16C5-BEFC-7B44-9792-C4BD29A74513}"/>
              </a:ext>
            </a:extLst>
          </p:cNvPr>
          <p:cNvSpPr txBox="1"/>
          <p:nvPr/>
        </p:nvSpPr>
        <p:spPr>
          <a:xfrm>
            <a:off x="5651030" y="3262064"/>
            <a:ext cx="418704" cy="584775"/>
          </a:xfrm>
          <a:prstGeom prst="rect">
            <a:avLst/>
          </a:prstGeom>
          <a:noFill/>
        </p:spPr>
        <p:txBody>
          <a:bodyPr wrap="none" rtlCol="0" anchor="b" anchorCtr="0">
            <a:spAutoFit/>
          </a:bodyPr>
          <a:lstStyle/>
          <a:p>
            <a:pPr algn="ctr"/>
            <a:r>
              <a:rPr lang="en-US" sz="3200" b="1" dirty="0">
                <a:solidFill>
                  <a:schemeClr val="bg1"/>
                </a:solidFill>
                <a:latin typeface="Poppins" pitchFamily="2" charset="77"/>
                <a:ea typeface="League Spartan" charset="0"/>
                <a:cs typeface="Poppins" pitchFamily="2" charset="77"/>
              </a:rPr>
              <a:t>2</a:t>
            </a:r>
          </a:p>
        </p:txBody>
      </p:sp>
      <p:sp>
        <p:nvSpPr>
          <p:cNvPr id="56" name="TextBox 55">
            <a:extLst>
              <a:ext uri="{FF2B5EF4-FFF2-40B4-BE49-F238E27FC236}">
                <a16:creationId xmlns:a16="http://schemas.microsoft.com/office/drawing/2014/main" id="{E262B2C5-6486-A84E-9302-68ED3195BB5D}"/>
              </a:ext>
            </a:extLst>
          </p:cNvPr>
          <p:cNvSpPr txBox="1"/>
          <p:nvPr/>
        </p:nvSpPr>
        <p:spPr>
          <a:xfrm>
            <a:off x="18059457" y="3479781"/>
            <a:ext cx="450764" cy="584775"/>
          </a:xfrm>
          <a:prstGeom prst="rect">
            <a:avLst/>
          </a:prstGeom>
          <a:noFill/>
        </p:spPr>
        <p:txBody>
          <a:bodyPr wrap="none" rtlCol="0" anchor="b" anchorCtr="0">
            <a:spAutoFit/>
          </a:bodyPr>
          <a:lstStyle/>
          <a:p>
            <a:pPr algn="ctr"/>
            <a:r>
              <a:rPr lang="en-US" sz="3200" b="1" dirty="0">
                <a:solidFill>
                  <a:schemeClr val="bg1"/>
                </a:solidFill>
                <a:latin typeface="Poppins" pitchFamily="2" charset="77"/>
                <a:ea typeface="League Spartan" charset="0"/>
                <a:cs typeface="Poppins" pitchFamily="2" charset="77"/>
              </a:rPr>
              <a:t>5</a:t>
            </a:r>
          </a:p>
        </p:txBody>
      </p:sp>
      <p:sp>
        <p:nvSpPr>
          <p:cNvPr id="57" name="TextBox 56">
            <a:extLst>
              <a:ext uri="{FF2B5EF4-FFF2-40B4-BE49-F238E27FC236}">
                <a16:creationId xmlns:a16="http://schemas.microsoft.com/office/drawing/2014/main" id="{71EE43AD-67A1-E144-8A0F-CD104F04921A}"/>
              </a:ext>
            </a:extLst>
          </p:cNvPr>
          <p:cNvSpPr txBox="1"/>
          <p:nvPr/>
        </p:nvSpPr>
        <p:spPr>
          <a:xfrm>
            <a:off x="9722792" y="3392692"/>
            <a:ext cx="433132" cy="584775"/>
          </a:xfrm>
          <a:prstGeom prst="rect">
            <a:avLst/>
          </a:prstGeom>
          <a:noFill/>
        </p:spPr>
        <p:txBody>
          <a:bodyPr wrap="none" rtlCol="0" anchor="b" anchorCtr="0">
            <a:spAutoFit/>
          </a:bodyPr>
          <a:lstStyle/>
          <a:p>
            <a:pPr algn="ctr"/>
            <a:r>
              <a:rPr lang="en-US" sz="3200" b="1" dirty="0">
                <a:solidFill>
                  <a:schemeClr val="bg1"/>
                </a:solidFill>
                <a:latin typeface="Poppins" pitchFamily="2" charset="77"/>
                <a:ea typeface="League Spartan" charset="0"/>
                <a:cs typeface="Poppins" pitchFamily="2" charset="77"/>
              </a:rPr>
              <a:t>3</a:t>
            </a:r>
          </a:p>
        </p:txBody>
      </p:sp>
      <p:sp>
        <p:nvSpPr>
          <p:cNvPr id="58" name="TextBox 57">
            <a:extLst>
              <a:ext uri="{FF2B5EF4-FFF2-40B4-BE49-F238E27FC236}">
                <a16:creationId xmlns:a16="http://schemas.microsoft.com/office/drawing/2014/main" id="{74E50A95-4F71-2B46-8D70-F9BF0EFFC51D}"/>
              </a:ext>
            </a:extLst>
          </p:cNvPr>
          <p:cNvSpPr txBox="1"/>
          <p:nvPr/>
        </p:nvSpPr>
        <p:spPr>
          <a:xfrm>
            <a:off x="13837904" y="3370924"/>
            <a:ext cx="461986" cy="584775"/>
          </a:xfrm>
          <a:prstGeom prst="rect">
            <a:avLst/>
          </a:prstGeom>
          <a:noFill/>
        </p:spPr>
        <p:txBody>
          <a:bodyPr wrap="none" rtlCol="0" anchor="b" anchorCtr="0">
            <a:spAutoFit/>
          </a:bodyPr>
          <a:lstStyle/>
          <a:p>
            <a:pPr algn="ctr"/>
            <a:r>
              <a:rPr lang="en-US" sz="3200" b="1" dirty="0">
                <a:solidFill>
                  <a:schemeClr val="bg1"/>
                </a:solidFill>
                <a:latin typeface="Poppins" pitchFamily="2" charset="77"/>
                <a:ea typeface="League Spartan" charset="0"/>
                <a:cs typeface="Poppins" pitchFamily="2" charset="77"/>
              </a:rPr>
              <a:t>4</a:t>
            </a:r>
          </a:p>
        </p:txBody>
      </p:sp>
      <p:sp>
        <p:nvSpPr>
          <p:cNvPr id="4" name="Rectangle 3">
            <a:extLst>
              <a:ext uri="{FF2B5EF4-FFF2-40B4-BE49-F238E27FC236}">
                <a16:creationId xmlns:a16="http://schemas.microsoft.com/office/drawing/2014/main" id="{B7B69971-ADA2-6684-0BDD-19C4E507CE07}"/>
              </a:ext>
            </a:extLst>
          </p:cNvPr>
          <p:cNvSpPr/>
          <p:nvPr/>
        </p:nvSpPr>
        <p:spPr>
          <a:xfrm>
            <a:off x="10536006" y="1238755"/>
            <a:ext cx="1553038" cy="91437"/>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5" name="Freeform 4">
            <a:extLst>
              <a:ext uri="{FF2B5EF4-FFF2-40B4-BE49-F238E27FC236}">
                <a16:creationId xmlns:a16="http://schemas.microsoft.com/office/drawing/2014/main" id="{386519E8-70B4-5525-8356-CA3BFF44758C}"/>
              </a:ext>
            </a:extLst>
          </p:cNvPr>
          <p:cNvSpPr>
            <a:spLocks noChangeArrowheads="1"/>
          </p:cNvSpPr>
          <p:nvPr/>
        </p:nvSpPr>
        <p:spPr bwMode="auto">
          <a:xfrm>
            <a:off x="20699187" y="3939617"/>
            <a:ext cx="3482521" cy="6924326"/>
          </a:xfrm>
          <a:custGeom>
            <a:avLst/>
            <a:gdLst>
              <a:gd name="T0" fmla="*/ 2752 w 2794"/>
              <a:gd name="T1" fmla="*/ 3089 h 3411"/>
              <a:gd name="T2" fmla="*/ 2752 w 2794"/>
              <a:gd name="T3" fmla="*/ 3089 h 3411"/>
              <a:gd name="T4" fmla="*/ 2471 w 2794"/>
              <a:gd name="T5" fmla="*/ 3370 h 3411"/>
              <a:gd name="T6" fmla="*/ 321 w 2794"/>
              <a:gd name="T7" fmla="*/ 3370 h 3411"/>
              <a:gd name="T8" fmla="*/ 321 w 2794"/>
              <a:gd name="T9" fmla="*/ 3370 h 3411"/>
              <a:gd name="T10" fmla="*/ 41 w 2794"/>
              <a:gd name="T11" fmla="*/ 3089 h 3411"/>
              <a:gd name="T12" fmla="*/ 41 w 2794"/>
              <a:gd name="T13" fmla="*/ 935 h 3411"/>
              <a:gd name="T14" fmla="*/ 2752 w 2794"/>
              <a:gd name="T15" fmla="*/ 935 h 3411"/>
              <a:gd name="T16" fmla="*/ 2752 w 2794"/>
              <a:gd name="T17" fmla="*/ 3089 h 3411"/>
              <a:gd name="T18" fmla="*/ 2471 w 2794"/>
              <a:gd name="T19" fmla="*/ 0 h 3411"/>
              <a:gd name="T20" fmla="*/ 1725 w 2794"/>
              <a:gd name="T21" fmla="*/ 0 h 3411"/>
              <a:gd name="T22" fmla="*/ 1725 w 2794"/>
              <a:gd name="T23" fmla="*/ 0 h 3411"/>
              <a:gd name="T24" fmla="*/ 1396 w 2794"/>
              <a:gd name="T25" fmla="*/ 239 h 3411"/>
              <a:gd name="T26" fmla="*/ 1396 w 2794"/>
              <a:gd name="T27" fmla="*/ 239 h 3411"/>
              <a:gd name="T28" fmla="*/ 1067 w 2794"/>
              <a:gd name="T29" fmla="*/ 0 h 3411"/>
              <a:gd name="T30" fmla="*/ 321 w 2794"/>
              <a:gd name="T31" fmla="*/ 0 h 3411"/>
              <a:gd name="T32" fmla="*/ 321 w 2794"/>
              <a:gd name="T33" fmla="*/ 0 h 3411"/>
              <a:gd name="T34" fmla="*/ 0 w 2794"/>
              <a:gd name="T35" fmla="*/ 321 h 3411"/>
              <a:gd name="T36" fmla="*/ 0 w 2794"/>
              <a:gd name="T37" fmla="*/ 3089 h 3411"/>
              <a:gd name="T38" fmla="*/ 0 w 2794"/>
              <a:gd name="T39" fmla="*/ 3089 h 3411"/>
              <a:gd name="T40" fmla="*/ 321 w 2794"/>
              <a:gd name="T41" fmla="*/ 3410 h 3411"/>
              <a:gd name="T42" fmla="*/ 2471 w 2794"/>
              <a:gd name="T43" fmla="*/ 3410 h 3411"/>
              <a:gd name="T44" fmla="*/ 2471 w 2794"/>
              <a:gd name="T45" fmla="*/ 3410 h 3411"/>
              <a:gd name="T46" fmla="*/ 2793 w 2794"/>
              <a:gd name="T47" fmla="*/ 3089 h 3411"/>
              <a:gd name="T48" fmla="*/ 2793 w 2794"/>
              <a:gd name="T49" fmla="*/ 321 h 3411"/>
              <a:gd name="T50" fmla="*/ 2793 w 2794"/>
              <a:gd name="T51" fmla="*/ 321 h 3411"/>
              <a:gd name="T52" fmla="*/ 2471 w 2794"/>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4" h="3411">
                <a:moveTo>
                  <a:pt x="2752" y="3089"/>
                </a:moveTo>
                <a:lnTo>
                  <a:pt x="2752" y="3089"/>
                </a:lnTo>
                <a:cubicBezTo>
                  <a:pt x="2752" y="3244"/>
                  <a:pt x="2626" y="3370"/>
                  <a:pt x="2471" y="3370"/>
                </a:cubicBezTo>
                <a:lnTo>
                  <a:pt x="321" y="3370"/>
                </a:lnTo>
                <a:lnTo>
                  <a:pt x="321" y="3370"/>
                </a:lnTo>
                <a:cubicBezTo>
                  <a:pt x="167" y="3370"/>
                  <a:pt x="41" y="3244"/>
                  <a:pt x="41" y="3089"/>
                </a:cubicBezTo>
                <a:lnTo>
                  <a:pt x="41" y="935"/>
                </a:lnTo>
                <a:lnTo>
                  <a:pt x="2752" y="935"/>
                </a:lnTo>
                <a:lnTo>
                  <a:pt x="2752"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3" y="3266"/>
                  <a:pt x="2793" y="3089"/>
                </a:cubicBezTo>
                <a:lnTo>
                  <a:pt x="2793" y="321"/>
                </a:lnTo>
                <a:lnTo>
                  <a:pt x="2793" y="321"/>
                </a:lnTo>
                <a:cubicBezTo>
                  <a:pt x="2793" y="145"/>
                  <a:pt x="2648" y="0"/>
                  <a:pt x="2471" y="0"/>
                </a:cubicBezTo>
                <a:close/>
              </a:path>
            </a:pathLst>
          </a:custGeom>
          <a:solidFill>
            <a:schemeClr val="bg1">
              <a:lumMod val="50000"/>
            </a:schemeClr>
          </a:solidFill>
          <a:ln>
            <a:noFill/>
          </a:ln>
          <a:effectLst/>
        </p:spPr>
        <p:txBody>
          <a:bodyPr wrap="none" anchor="ctr"/>
          <a:lstStyle/>
          <a:p>
            <a:endParaRPr lang="en-US"/>
          </a:p>
        </p:txBody>
      </p:sp>
      <p:sp>
        <p:nvSpPr>
          <p:cNvPr id="6" name="Freeform 5">
            <a:extLst>
              <a:ext uri="{FF2B5EF4-FFF2-40B4-BE49-F238E27FC236}">
                <a16:creationId xmlns:a16="http://schemas.microsoft.com/office/drawing/2014/main" id="{87EB2075-39A2-C40D-B916-2B04A2A23690}"/>
              </a:ext>
            </a:extLst>
          </p:cNvPr>
          <p:cNvSpPr>
            <a:spLocks noChangeArrowheads="1"/>
          </p:cNvSpPr>
          <p:nvPr/>
        </p:nvSpPr>
        <p:spPr bwMode="auto">
          <a:xfrm>
            <a:off x="22061435" y="3428774"/>
            <a:ext cx="763520" cy="763520"/>
          </a:xfrm>
          <a:custGeom>
            <a:avLst/>
            <a:gdLst>
              <a:gd name="T0" fmla="*/ 305 w 612"/>
              <a:gd name="T1" fmla="*/ 0 h 611"/>
              <a:gd name="T2" fmla="*/ 305 w 612"/>
              <a:gd name="T3" fmla="*/ 0 h 611"/>
              <a:gd name="T4" fmla="*/ 0 w 612"/>
              <a:gd name="T5" fmla="*/ 305 h 611"/>
              <a:gd name="T6" fmla="*/ 0 w 612"/>
              <a:gd name="T7" fmla="*/ 305 h 611"/>
              <a:gd name="T8" fmla="*/ 305 w 612"/>
              <a:gd name="T9" fmla="*/ 610 h 611"/>
              <a:gd name="T10" fmla="*/ 305 w 612"/>
              <a:gd name="T11" fmla="*/ 610 h 611"/>
              <a:gd name="T12" fmla="*/ 611 w 612"/>
              <a:gd name="T13" fmla="*/ 305 h 611"/>
              <a:gd name="T14" fmla="*/ 611 w 612"/>
              <a:gd name="T15" fmla="*/ 305 h 611"/>
              <a:gd name="T16" fmla="*/ 305 w 612"/>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1">
                <a:moveTo>
                  <a:pt x="305" y="0"/>
                </a:moveTo>
                <a:lnTo>
                  <a:pt x="305" y="0"/>
                </a:lnTo>
                <a:cubicBezTo>
                  <a:pt x="136" y="0"/>
                  <a:pt x="0" y="136"/>
                  <a:pt x="0" y="305"/>
                </a:cubicBezTo>
                <a:lnTo>
                  <a:pt x="0" y="305"/>
                </a:lnTo>
                <a:cubicBezTo>
                  <a:pt x="0" y="474"/>
                  <a:pt x="136" y="610"/>
                  <a:pt x="305" y="610"/>
                </a:cubicBezTo>
                <a:lnTo>
                  <a:pt x="305" y="610"/>
                </a:lnTo>
                <a:cubicBezTo>
                  <a:pt x="474" y="610"/>
                  <a:pt x="611" y="474"/>
                  <a:pt x="611" y="305"/>
                </a:cubicBezTo>
                <a:lnTo>
                  <a:pt x="611" y="305"/>
                </a:lnTo>
                <a:cubicBezTo>
                  <a:pt x="611" y="136"/>
                  <a:pt x="474" y="0"/>
                  <a:pt x="305" y="0"/>
                </a:cubicBezTo>
              </a:path>
            </a:pathLst>
          </a:custGeom>
          <a:solidFill>
            <a:schemeClr val="bg1">
              <a:lumMod val="50000"/>
            </a:schemeClr>
          </a:solidFill>
          <a:ln>
            <a:noFill/>
          </a:ln>
          <a:effectLst/>
        </p:spPr>
        <p:txBody>
          <a:bodyPr wrap="none" anchor="ctr"/>
          <a:lstStyle/>
          <a:p>
            <a:endParaRPr lang="en-US"/>
          </a:p>
        </p:txBody>
      </p:sp>
      <p:sp>
        <p:nvSpPr>
          <p:cNvPr id="7" name="Subtitle 2">
            <a:extLst>
              <a:ext uri="{FF2B5EF4-FFF2-40B4-BE49-F238E27FC236}">
                <a16:creationId xmlns:a16="http://schemas.microsoft.com/office/drawing/2014/main" id="{A8AA4691-3D0A-4A28-9A9C-BD54B3917C71}"/>
              </a:ext>
            </a:extLst>
          </p:cNvPr>
          <p:cNvSpPr txBox="1">
            <a:spLocks/>
          </p:cNvSpPr>
          <p:nvPr/>
        </p:nvSpPr>
        <p:spPr>
          <a:xfrm>
            <a:off x="20843049" y="5926521"/>
            <a:ext cx="3124430" cy="4993868"/>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500"/>
              </a:lnSpc>
            </a:pPr>
            <a:r>
              <a:rPr lang="en-US" sz="28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The text that you put in a </a:t>
            </a:r>
            <a:r>
              <a:rPr lang="en-US" sz="28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GenAI</a:t>
            </a:r>
            <a:r>
              <a:rPr lang="en-US" sz="28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system to ask the model to provide a response. A common way to prompt </a:t>
            </a:r>
            <a:r>
              <a:rPr lang="en-US" sz="28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GenAI</a:t>
            </a:r>
            <a:r>
              <a:rPr lang="en-US" sz="28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through a text prompt but you can also use images</a:t>
            </a:r>
          </a:p>
        </p:txBody>
      </p:sp>
      <p:sp>
        <p:nvSpPr>
          <p:cNvPr id="8" name="TextBox 7">
            <a:extLst>
              <a:ext uri="{FF2B5EF4-FFF2-40B4-BE49-F238E27FC236}">
                <a16:creationId xmlns:a16="http://schemas.microsoft.com/office/drawing/2014/main" id="{507A654B-FB1B-3CB9-085B-92C38EC361CC}"/>
              </a:ext>
            </a:extLst>
          </p:cNvPr>
          <p:cNvSpPr txBox="1"/>
          <p:nvPr/>
        </p:nvSpPr>
        <p:spPr>
          <a:xfrm>
            <a:off x="20757795" y="4595573"/>
            <a:ext cx="3317286" cy="553998"/>
          </a:xfrm>
          <a:prstGeom prst="rect">
            <a:avLst/>
          </a:prstGeom>
          <a:noFill/>
        </p:spPr>
        <p:txBody>
          <a:bodyPr wrap="square" rtlCol="0" anchor="b" anchorCtr="0">
            <a:spAutoFit/>
          </a:bodyPr>
          <a:lstStyle/>
          <a:p>
            <a:pPr algn="ctr"/>
            <a:r>
              <a:rPr lang="en-US" sz="3000" b="1" dirty="0">
                <a:solidFill>
                  <a:schemeClr val="bg1"/>
                </a:solidFill>
                <a:latin typeface="Poppins" pitchFamily="2" charset="77"/>
                <a:ea typeface="League Spartan" charset="0"/>
                <a:cs typeface="Poppins" pitchFamily="2" charset="77"/>
              </a:rPr>
              <a:t>Prompt</a:t>
            </a:r>
          </a:p>
        </p:txBody>
      </p:sp>
      <p:sp>
        <p:nvSpPr>
          <p:cNvPr id="9" name="TextBox 8">
            <a:extLst>
              <a:ext uri="{FF2B5EF4-FFF2-40B4-BE49-F238E27FC236}">
                <a16:creationId xmlns:a16="http://schemas.microsoft.com/office/drawing/2014/main" id="{7322AB8D-4744-F41B-E096-D4147B884E8D}"/>
              </a:ext>
            </a:extLst>
          </p:cNvPr>
          <p:cNvSpPr txBox="1"/>
          <p:nvPr/>
        </p:nvSpPr>
        <p:spPr>
          <a:xfrm>
            <a:off x="22217469" y="3523324"/>
            <a:ext cx="445956" cy="584775"/>
          </a:xfrm>
          <a:prstGeom prst="rect">
            <a:avLst/>
          </a:prstGeom>
          <a:noFill/>
        </p:spPr>
        <p:txBody>
          <a:bodyPr wrap="none" rtlCol="0" anchor="b" anchorCtr="0">
            <a:spAutoFit/>
          </a:bodyPr>
          <a:lstStyle/>
          <a:p>
            <a:pPr algn="ctr"/>
            <a:r>
              <a:rPr lang="en-US" sz="3200" b="1" dirty="0">
                <a:solidFill>
                  <a:schemeClr val="bg1"/>
                </a:solidFill>
                <a:latin typeface="Poppins" pitchFamily="2" charset="77"/>
                <a:ea typeface="League Spartan" charset="0"/>
                <a:cs typeface="Poppins" pitchFamily="2" charset="77"/>
              </a:rPr>
              <a:t>6</a:t>
            </a:r>
          </a:p>
        </p:txBody>
      </p:sp>
    </p:spTree>
    <p:extLst>
      <p:ext uri="{BB962C8B-B14F-4D97-AF65-F5344CB8AC3E}">
        <p14:creationId xmlns:p14="http://schemas.microsoft.com/office/powerpoint/2010/main" val="2766567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75">
            <a:extLst>
              <a:ext uri="{FF2B5EF4-FFF2-40B4-BE49-F238E27FC236}">
                <a16:creationId xmlns:a16="http://schemas.microsoft.com/office/drawing/2014/main" id="{CE2F7ACA-2DED-9345-909E-FD99EA774219}"/>
              </a:ext>
            </a:extLst>
          </p:cNvPr>
          <p:cNvSpPr>
            <a:spLocks noChangeArrowheads="1"/>
          </p:cNvSpPr>
          <p:nvPr/>
        </p:nvSpPr>
        <p:spPr bwMode="auto">
          <a:xfrm>
            <a:off x="296561" y="2496059"/>
            <a:ext cx="7018639" cy="8686800"/>
          </a:xfrm>
          <a:custGeom>
            <a:avLst/>
            <a:gdLst>
              <a:gd name="T0" fmla="*/ 0 w 3439"/>
              <a:gd name="T1" fmla="*/ 0 h 3395"/>
              <a:gd name="T2" fmla="*/ 0 w 3439"/>
              <a:gd name="T3" fmla="*/ 2862 h 3395"/>
              <a:gd name="T4" fmla="*/ 1717 w 3439"/>
              <a:gd name="T5" fmla="*/ 3394 h 3395"/>
              <a:gd name="T6" fmla="*/ 3438 w 3439"/>
              <a:gd name="T7" fmla="*/ 2862 h 3395"/>
              <a:gd name="T8" fmla="*/ 3438 w 3439"/>
              <a:gd name="T9" fmla="*/ 0 h 3395"/>
              <a:gd name="T10" fmla="*/ 0 w 3439"/>
              <a:gd name="T11" fmla="*/ 0 h 3395"/>
            </a:gdLst>
            <a:ahLst/>
            <a:cxnLst>
              <a:cxn ang="0">
                <a:pos x="T0" y="T1"/>
              </a:cxn>
              <a:cxn ang="0">
                <a:pos x="T2" y="T3"/>
              </a:cxn>
              <a:cxn ang="0">
                <a:pos x="T4" y="T5"/>
              </a:cxn>
              <a:cxn ang="0">
                <a:pos x="T6" y="T7"/>
              </a:cxn>
              <a:cxn ang="0">
                <a:pos x="T8" y="T9"/>
              </a:cxn>
              <a:cxn ang="0">
                <a:pos x="T10" y="T11"/>
              </a:cxn>
            </a:cxnLst>
            <a:rect l="0" t="0" r="r" b="b"/>
            <a:pathLst>
              <a:path w="3439" h="3395">
                <a:moveTo>
                  <a:pt x="0" y="0"/>
                </a:moveTo>
                <a:lnTo>
                  <a:pt x="0" y="2862"/>
                </a:lnTo>
                <a:lnTo>
                  <a:pt x="1717" y="3394"/>
                </a:lnTo>
                <a:lnTo>
                  <a:pt x="3438" y="2862"/>
                </a:lnTo>
                <a:lnTo>
                  <a:pt x="3438" y="0"/>
                </a:lnTo>
                <a:lnTo>
                  <a:pt x="0" y="0"/>
                </a:lnTo>
              </a:path>
            </a:pathLst>
          </a:custGeom>
          <a:solidFill>
            <a:schemeClr val="accent2"/>
          </a:solidFill>
          <a:ln>
            <a:noFill/>
          </a:ln>
          <a:effectLst/>
        </p:spPr>
        <p:txBody>
          <a:bodyPr wrap="none" anchor="ctr"/>
          <a:lstStyle/>
          <a:p>
            <a:endParaRPr lang="en-US" sz="3599" dirty="0">
              <a:latin typeface="Poppins" pitchFamily="2" charset="77"/>
            </a:endParaRPr>
          </a:p>
        </p:txBody>
      </p:sp>
      <p:sp>
        <p:nvSpPr>
          <p:cNvPr id="29" name="Freeform 84">
            <a:extLst>
              <a:ext uri="{FF2B5EF4-FFF2-40B4-BE49-F238E27FC236}">
                <a16:creationId xmlns:a16="http://schemas.microsoft.com/office/drawing/2014/main" id="{FD8045BA-4929-0B40-846C-B920E300F8FD}"/>
              </a:ext>
            </a:extLst>
          </p:cNvPr>
          <p:cNvSpPr>
            <a:spLocks noChangeArrowheads="1"/>
          </p:cNvSpPr>
          <p:nvPr/>
        </p:nvSpPr>
        <p:spPr bwMode="auto">
          <a:xfrm>
            <a:off x="7999916" y="2496059"/>
            <a:ext cx="7742594" cy="8686800"/>
          </a:xfrm>
          <a:custGeom>
            <a:avLst/>
            <a:gdLst>
              <a:gd name="T0" fmla="*/ 0 w 3439"/>
              <a:gd name="T1" fmla="*/ 0 h 3395"/>
              <a:gd name="T2" fmla="*/ 0 w 3439"/>
              <a:gd name="T3" fmla="*/ 2862 h 3395"/>
              <a:gd name="T4" fmla="*/ 1716 w 3439"/>
              <a:gd name="T5" fmla="*/ 3394 h 3395"/>
              <a:gd name="T6" fmla="*/ 3438 w 3439"/>
              <a:gd name="T7" fmla="*/ 2862 h 3395"/>
              <a:gd name="T8" fmla="*/ 3438 w 3439"/>
              <a:gd name="T9" fmla="*/ 0 h 3395"/>
              <a:gd name="T10" fmla="*/ 0 w 3439"/>
              <a:gd name="T11" fmla="*/ 0 h 3395"/>
            </a:gdLst>
            <a:ahLst/>
            <a:cxnLst>
              <a:cxn ang="0">
                <a:pos x="T0" y="T1"/>
              </a:cxn>
              <a:cxn ang="0">
                <a:pos x="T2" y="T3"/>
              </a:cxn>
              <a:cxn ang="0">
                <a:pos x="T4" y="T5"/>
              </a:cxn>
              <a:cxn ang="0">
                <a:pos x="T6" y="T7"/>
              </a:cxn>
              <a:cxn ang="0">
                <a:pos x="T8" y="T9"/>
              </a:cxn>
              <a:cxn ang="0">
                <a:pos x="T10" y="T11"/>
              </a:cxn>
            </a:cxnLst>
            <a:rect l="0" t="0" r="r" b="b"/>
            <a:pathLst>
              <a:path w="3439" h="3395">
                <a:moveTo>
                  <a:pt x="0" y="0"/>
                </a:moveTo>
                <a:lnTo>
                  <a:pt x="0" y="2862"/>
                </a:lnTo>
                <a:lnTo>
                  <a:pt x="1716" y="3394"/>
                </a:lnTo>
                <a:lnTo>
                  <a:pt x="3438" y="2862"/>
                </a:lnTo>
                <a:lnTo>
                  <a:pt x="3438" y="0"/>
                </a:lnTo>
                <a:lnTo>
                  <a:pt x="0" y="0"/>
                </a:lnTo>
              </a:path>
            </a:pathLst>
          </a:custGeom>
          <a:solidFill>
            <a:schemeClr val="accent3"/>
          </a:solidFill>
          <a:ln>
            <a:noFill/>
          </a:ln>
          <a:effectLst/>
        </p:spPr>
        <p:txBody>
          <a:bodyPr wrap="none" anchor="ctr"/>
          <a:lstStyle/>
          <a:p>
            <a:endParaRPr lang="en-US" sz="3599" dirty="0">
              <a:latin typeface="Poppins" pitchFamily="2" charset="77"/>
            </a:endParaRPr>
          </a:p>
        </p:txBody>
      </p:sp>
      <p:sp>
        <p:nvSpPr>
          <p:cNvPr id="30" name="Freeform 85">
            <a:extLst>
              <a:ext uri="{FF2B5EF4-FFF2-40B4-BE49-F238E27FC236}">
                <a16:creationId xmlns:a16="http://schemas.microsoft.com/office/drawing/2014/main" id="{99DE4F97-FA38-9747-944F-D7EC5AA1A2DB}"/>
              </a:ext>
            </a:extLst>
          </p:cNvPr>
          <p:cNvSpPr>
            <a:spLocks noChangeArrowheads="1"/>
          </p:cNvSpPr>
          <p:nvPr/>
        </p:nvSpPr>
        <p:spPr bwMode="auto">
          <a:xfrm>
            <a:off x="16508627" y="2570200"/>
            <a:ext cx="6919784" cy="8686800"/>
          </a:xfrm>
          <a:custGeom>
            <a:avLst/>
            <a:gdLst>
              <a:gd name="T0" fmla="*/ 0 w 3440"/>
              <a:gd name="T1" fmla="*/ 0 h 3395"/>
              <a:gd name="T2" fmla="*/ 0 w 3440"/>
              <a:gd name="T3" fmla="*/ 2862 h 3395"/>
              <a:gd name="T4" fmla="*/ 1717 w 3440"/>
              <a:gd name="T5" fmla="*/ 3394 h 3395"/>
              <a:gd name="T6" fmla="*/ 3439 w 3440"/>
              <a:gd name="T7" fmla="*/ 2862 h 3395"/>
              <a:gd name="T8" fmla="*/ 3439 w 3440"/>
              <a:gd name="T9" fmla="*/ 0 h 3395"/>
              <a:gd name="T10" fmla="*/ 0 w 3440"/>
              <a:gd name="T11" fmla="*/ 0 h 3395"/>
            </a:gdLst>
            <a:ahLst/>
            <a:cxnLst>
              <a:cxn ang="0">
                <a:pos x="T0" y="T1"/>
              </a:cxn>
              <a:cxn ang="0">
                <a:pos x="T2" y="T3"/>
              </a:cxn>
              <a:cxn ang="0">
                <a:pos x="T4" y="T5"/>
              </a:cxn>
              <a:cxn ang="0">
                <a:pos x="T6" y="T7"/>
              </a:cxn>
              <a:cxn ang="0">
                <a:pos x="T8" y="T9"/>
              </a:cxn>
              <a:cxn ang="0">
                <a:pos x="T10" y="T11"/>
              </a:cxn>
            </a:cxnLst>
            <a:rect l="0" t="0" r="r" b="b"/>
            <a:pathLst>
              <a:path w="3440" h="3395">
                <a:moveTo>
                  <a:pt x="0" y="0"/>
                </a:moveTo>
                <a:lnTo>
                  <a:pt x="0" y="2862"/>
                </a:lnTo>
                <a:lnTo>
                  <a:pt x="1717" y="3394"/>
                </a:lnTo>
                <a:lnTo>
                  <a:pt x="3439" y="2862"/>
                </a:lnTo>
                <a:lnTo>
                  <a:pt x="3439" y="0"/>
                </a:lnTo>
                <a:lnTo>
                  <a:pt x="0" y="0"/>
                </a:lnTo>
              </a:path>
            </a:pathLst>
          </a:custGeom>
          <a:solidFill>
            <a:schemeClr val="accent4"/>
          </a:solidFill>
          <a:ln>
            <a:noFill/>
          </a:ln>
          <a:effectLst/>
        </p:spPr>
        <p:txBody>
          <a:bodyPr wrap="none" anchor="ctr"/>
          <a:lstStyle/>
          <a:p>
            <a:endParaRPr lang="en-US" sz="3599" dirty="0">
              <a:latin typeface="Poppins" pitchFamily="2" charset="77"/>
            </a:endParaRPr>
          </a:p>
        </p:txBody>
      </p:sp>
      <p:sp>
        <p:nvSpPr>
          <p:cNvPr id="6" name="TextBox 5">
            <a:extLst>
              <a:ext uri="{FF2B5EF4-FFF2-40B4-BE49-F238E27FC236}">
                <a16:creationId xmlns:a16="http://schemas.microsoft.com/office/drawing/2014/main" id="{8572CCCC-6356-F74D-9736-53A0424B3E79}"/>
              </a:ext>
            </a:extLst>
          </p:cNvPr>
          <p:cNvSpPr txBox="1"/>
          <p:nvPr/>
        </p:nvSpPr>
        <p:spPr>
          <a:xfrm>
            <a:off x="1166879" y="2781476"/>
            <a:ext cx="3800110" cy="707886"/>
          </a:xfrm>
          <a:prstGeom prst="rect">
            <a:avLst/>
          </a:prstGeom>
          <a:noFill/>
        </p:spPr>
        <p:txBody>
          <a:bodyPr wrap="square" rtlCol="0" anchor="b">
            <a:spAutoFit/>
          </a:bodyPr>
          <a:lstStyle/>
          <a:p>
            <a:pPr algn="ctr"/>
            <a:r>
              <a:rPr lang="en-US" sz="4000" b="1" spc="-30" dirty="0">
                <a:solidFill>
                  <a:schemeClr val="accent6"/>
                </a:solidFill>
                <a:latin typeface="Poppins" pitchFamily="2" charset="77"/>
                <a:cs typeface="Poppins" pitchFamily="2" charset="77"/>
              </a:rPr>
              <a:t>AI SAFETY</a:t>
            </a:r>
          </a:p>
        </p:txBody>
      </p:sp>
      <p:sp>
        <p:nvSpPr>
          <p:cNvPr id="9" name="TextBox 8">
            <a:extLst>
              <a:ext uri="{FF2B5EF4-FFF2-40B4-BE49-F238E27FC236}">
                <a16:creationId xmlns:a16="http://schemas.microsoft.com/office/drawing/2014/main" id="{12208EBD-B5F3-5440-B717-F3A7FC28186C}"/>
              </a:ext>
            </a:extLst>
          </p:cNvPr>
          <p:cNvSpPr txBox="1"/>
          <p:nvPr/>
        </p:nvSpPr>
        <p:spPr>
          <a:xfrm>
            <a:off x="8691792" y="3858513"/>
            <a:ext cx="6630587" cy="6101670"/>
          </a:xfrm>
          <a:prstGeom prst="rect">
            <a:avLst/>
          </a:prstGeom>
          <a:noFill/>
        </p:spPr>
        <p:txBody>
          <a:bodyPr wrap="square" rtlCol="0">
            <a:spAutoFit/>
          </a:bodyPr>
          <a:lstStyle/>
          <a:p>
            <a:pPr marL="457200" indent="-457200">
              <a:lnSpc>
                <a:spcPts val="3600"/>
              </a:lnSpc>
              <a:buFont typeface="Arial" panose="020B0604020202020204" pitchFamily="34" charset="0"/>
              <a:buChar char="•"/>
            </a:pPr>
            <a:r>
              <a:rPr lang="en-US" sz="3200" spc="-20" dirty="0">
                <a:solidFill>
                  <a:schemeClr val="bg1"/>
                </a:solidFill>
                <a:latin typeface="Poppins" pitchFamily="2" charset="77"/>
                <a:cs typeface="Poppins" pitchFamily="2" charset="77"/>
              </a:rPr>
              <a:t>Systematic and unfair discrimination that can be encoded in AI algorithms, often reflecting existing prejudices in data or design processes.</a:t>
            </a:r>
          </a:p>
          <a:p>
            <a:pPr marL="457200" indent="-457200">
              <a:lnSpc>
                <a:spcPts val="3600"/>
              </a:lnSpc>
              <a:buFont typeface="Arial" panose="020B0604020202020204" pitchFamily="34" charset="0"/>
              <a:buChar char="•"/>
            </a:pPr>
            <a:r>
              <a:rPr lang="en-US" sz="3200" spc="-20" dirty="0">
                <a:solidFill>
                  <a:schemeClr val="bg1"/>
                </a:solidFill>
                <a:latin typeface="Poppins" pitchFamily="2" charset="77"/>
                <a:cs typeface="Poppins" pitchFamily="2" charset="77"/>
              </a:rPr>
              <a:t>AI systems can exhibit biases based on race, gender, age, and more, which can lead to discriminatory outcomes in hiring, law enforcement, loan approvals, and other applications</a:t>
            </a:r>
          </a:p>
        </p:txBody>
      </p:sp>
      <p:sp>
        <p:nvSpPr>
          <p:cNvPr id="41" name="TextBox 40">
            <a:extLst>
              <a:ext uri="{FF2B5EF4-FFF2-40B4-BE49-F238E27FC236}">
                <a16:creationId xmlns:a16="http://schemas.microsoft.com/office/drawing/2014/main" id="{6ED827CA-D1A6-E039-D022-35896C95D261}"/>
              </a:ext>
            </a:extLst>
          </p:cNvPr>
          <p:cNvSpPr txBox="1"/>
          <p:nvPr/>
        </p:nvSpPr>
        <p:spPr>
          <a:xfrm>
            <a:off x="5217790" y="321275"/>
            <a:ext cx="14676587" cy="1015663"/>
          </a:xfrm>
          <a:prstGeom prst="rect">
            <a:avLst/>
          </a:prstGeom>
          <a:noFill/>
        </p:spPr>
        <p:txBody>
          <a:bodyPr wrap="square" rtlCol="0">
            <a:spAutoFit/>
          </a:bodyPr>
          <a:lstStyle/>
          <a:p>
            <a:r>
              <a:rPr lang="en-US" sz="6000" b="1" dirty="0">
                <a:solidFill>
                  <a:schemeClr val="accent6"/>
                </a:solidFill>
                <a:latin typeface="+mj-lt"/>
                <a:ea typeface="Lato Light" panose="020F0502020204030203" pitchFamily="34" charset="0"/>
                <a:cs typeface="Poppins" pitchFamily="2" charset="77"/>
              </a:rPr>
              <a:t>AI SAFETY, BIASES, AND RISKS</a:t>
            </a:r>
          </a:p>
        </p:txBody>
      </p:sp>
      <p:sp>
        <p:nvSpPr>
          <p:cNvPr id="3" name="TextBox 2">
            <a:extLst>
              <a:ext uri="{FF2B5EF4-FFF2-40B4-BE49-F238E27FC236}">
                <a16:creationId xmlns:a16="http://schemas.microsoft.com/office/drawing/2014/main" id="{C40BCF82-55B8-0A9D-A9B2-33AD207152F6}"/>
              </a:ext>
            </a:extLst>
          </p:cNvPr>
          <p:cNvSpPr txBox="1"/>
          <p:nvPr/>
        </p:nvSpPr>
        <p:spPr>
          <a:xfrm>
            <a:off x="444843" y="3811193"/>
            <a:ext cx="6895071" cy="6001643"/>
          </a:xfrm>
          <a:prstGeom prst="rect">
            <a:avLst/>
          </a:prstGeom>
          <a:noFill/>
        </p:spPr>
        <p:txBody>
          <a:bodyPr wrap="square">
            <a:spAutoFit/>
          </a:bodyPr>
          <a:lstStyle/>
          <a:p>
            <a:pPr marL="457200" indent="-457200">
              <a:buFont typeface="Arial" panose="020B0604020202020204" pitchFamily="34" charset="0"/>
              <a:buChar char="•"/>
            </a:pPr>
            <a:r>
              <a:rPr lang="en-US" sz="3200" dirty="0">
                <a:solidFill>
                  <a:schemeClr val="bg1"/>
                </a:solidFill>
                <a:latin typeface="+mj-lt"/>
              </a:rPr>
              <a:t>F</a:t>
            </a:r>
            <a:r>
              <a:rPr lang="en-US" sz="3200" b="0" i="0" u="none" strike="noStrike" dirty="0">
                <a:solidFill>
                  <a:schemeClr val="bg1"/>
                </a:solidFill>
                <a:effectLst/>
                <a:latin typeface="+mj-lt"/>
              </a:rPr>
              <a:t>ocuses on ensuring that AI systems operate safely and as intended in all scenarios, including unforeseen ones.</a:t>
            </a:r>
          </a:p>
          <a:p>
            <a:pPr marL="457200" indent="-457200">
              <a:buFont typeface="Arial" panose="020B0604020202020204" pitchFamily="34" charset="0"/>
              <a:buChar char="•"/>
            </a:pPr>
            <a:endParaRPr lang="en-US" sz="3200" b="0" i="0" u="none" strike="noStrike" dirty="0">
              <a:solidFill>
                <a:schemeClr val="bg1"/>
              </a:solidFill>
              <a:effectLst/>
              <a:latin typeface="+mj-lt"/>
            </a:endParaRPr>
          </a:p>
          <a:p>
            <a:pPr marL="457200" indent="-457200">
              <a:buFont typeface="Arial" panose="020B0604020202020204" pitchFamily="34" charset="0"/>
              <a:buChar char="•"/>
            </a:pPr>
            <a:r>
              <a:rPr lang="en-US" sz="3200" dirty="0">
                <a:solidFill>
                  <a:schemeClr val="bg1"/>
                </a:solidFill>
                <a:latin typeface="+mj-lt"/>
              </a:rPr>
              <a:t>The goal is to prevent scenarios where AI systems cause harm, whether physically, such as in autonomous vehicles, or through decision-making processes that could lead to unfair or dangerous outcomes</a:t>
            </a:r>
          </a:p>
        </p:txBody>
      </p:sp>
      <p:sp>
        <p:nvSpPr>
          <p:cNvPr id="4" name="TextBox 3">
            <a:extLst>
              <a:ext uri="{FF2B5EF4-FFF2-40B4-BE49-F238E27FC236}">
                <a16:creationId xmlns:a16="http://schemas.microsoft.com/office/drawing/2014/main" id="{BE19F7EA-CC86-4664-2630-5692AD38923D}"/>
              </a:ext>
            </a:extLst>
          </p:cNvPr>
          <p:cNvSpPr txBox="1"/>
          <p:nvPr/>
        </p:nvSpPr>
        <p:spPr>
          <a:xfrm>
            <a:off x="9374370" y="2711454"/>
            <a:ext cx="3800110" cy="707886"/>
          </a:xfrm>
          <a:prstGeom prst="rect">
            <a:avLst/>
          </a:prstGeom>
          <a:noFill/>
        </p:spPr>
        <p:txBody>
          <a:bodyPr wrap="square" rtlCol="0" anchor="b">
            <a:spAutoFit/>
          </a:bodyPr>
          <a:lstStyle/>
          <a:p>
            <a:pPr algn="ctr"/>
            <a:r>
              <a:rPr lang="en-US" sz="4000" b="1" spc="-30" dirty="0">
                <a:solidFill>
                  <a:schemeClr val="accent6"/>
                </a:solidFill>
                <a:latin typeface="Poppins" pitchFamily="2" charset="77"/>
                <a:cs typeface="Poppins" pitchFamily="2" charset="77"/>
              </a:rPr>
              <a:t>AI BIASES</a:t>
            </a:r>
          </a:p>
        </p:txBody>
      </p:sp>
      <p:sp>
        <p:nvSpPr>
          <p:cNvPr id="5" name="TextBox 4">
            <a:extLst>
              <a:ext uri="{FF2B5EF4-FFF2-40B4-BE49-F238E27FC236}">
                <a16:creationId xmlns:a16="http://schemas.microsoft.com/office/drawing/2014/main" id="{6B96C8A0-08BA-4812-BB63-E9F48FBB5064}"/>
              </a:ext>
            </a:extLst>
          </p:cNvPr>
          <p:cNvSpPr txBox="1"/>
          <p:nvPr/>
        </p:nvSpPr>
        <p:spPr>
          <a:xfrm>
            <a:off x="17833397" y="2789714"/>
            <a:ext cx="3800110" cy="707886"/>
          </a:xfrm>
          <a:prstGeom prst="rect">
            <a:avLst/>
          </a:prstGeom>
          <a:noFill/>
        </p:spPr>
        <p:txBody>
          <a:bodyPr wrap="square" rtlCol="0" anchor="b">
            <a:spAutoFit/>
          </a:bodyPr>
          <a:lstStyle/>
          <a:p>
            <a:pPr algn="ctr"/>
            <a:r>
              <a:rPr lang="en-US" sz="4000" b="1" spc="-30" dirty="0">
                <a:solidFill>
                  <a:schemeClr val="bg1"/>
                </a:solidFill>
                <a:latin typeface="Poppins" pitchFamily="2" charset="77"/>
                <a:cs typeface="Poppins" pitchFamily="2" charset="77"/>
              </a:rPr>
              <a:t>AI RISKS</a:t>
            </a:r>
          </a:p>
        </p:txBody>
      </p:sp>
      <p:sp>
        <p:nvSpPr>
          <p:cNvPr id="15" name="TextBox 14">
            <a:extLst>
              <a:ext uri="{FF2B5EF4-FFF2-40B4-BE49-F238E27FC236}">
                <a16:creationId xmlns:a16="http://schemas.microsoft.com/office/drawing/2014/main" id="{99E20043-9122-29E6-A034-9AE71D620F73}"/>
              </a:ext>
            </a:extLst>
          </p:cNvPr>
          <p:cNvSpPr txBox="1"/>
          <p:nvPr/>
        </p:nvSpPr>
        <p:spPr>
          <a:xfrm>
            <a:off x="16780476" y="3998600"/>
            <a:ext cx="6376087" cy="5509200"/>
          </a:xfrm>
          <a:prstGeom prst="rect">
            <a:avLst/>
          </a:prstGeom>
          <a:noFill/>
        </p:spPr>
        <p:txBody>
          <a:bodyPr wrap="square">
            <a:spAutoFit/>
          </a:bodyPr>
          <a:lstStyle/>
          <a:p>
            <a:pPr marL="571500" indent="-571500">
              <a:buFont typeface="Arial" panose="020B0604020202020204" pitchFamily="34" charset="0"/>
              <a:buChar char="•"/>
            </a:pPr>
            <a:r>
              <a:rPr lang="en-US" sz="3200" dirty="0">
                <a:solidFill>
                  <a:srgbClr val="ECECEC"/>
                </a:solidFill>
                <a:latin typeface="Söhne"/>
              </a:rPr>
              <a:t>T</a:t>
            </a:r>
            <a:r>
              <a:rPr lang="en-US" sz="3200" b="0" i="0" u="none" strike="noStrike" dirty="0">
                <a:solidFill>
                  <a:srgbClr val="ECECEC"/>
                </a:solidFill>
                <a:effectLst/>
                <a:latin typeface="Söhne"/>
              </a:rPr>
              <a:t>he potential negative consequences of AI technologies, such as job displacement due to automation, </a:t>
            </a:r>
            <a:r>
              <a:rPr lang="en-US" sz="3200" dirty="0">
                <a:solidFill>
                  <a:srgbClr val="ECECEC"/>
                </a:solidFill>
                <a:latin typeface="Söhne"/>
              </a:rPr>
              <a:t>misinformation due to </a:t>
            </a:r>
            <a:r>
              <a:rPr lang="en-US" sz="3200" b="0" i="0" u="none" strike="noStrike" dirty="0">
                <a:solidFill>
                  <a:srgbClr val="ECECEC"/>
                </a:solidFill>
                <a:effectLst/>
                <a:latin typeface="Söhne"/>
              </a:rPr>
              <a:t>misuse of AI</a:t>
            </a:r>
          </a:p>
          <a:p>
            <a:pPr marL="571500" indent="-571500">
              <a:buFont typeface="Arial" panose="020B0604020202020204" pitchFamily="34" charset="0"/>
              <a:buChar char="•"/>
            </a:pPr>
            <a:endParaRPr lang="en-US" sz="3200" b="0" i="0" u="none" strike="noStrike" dirty="0">
              <a:solidFill>
                <a:srgbClr val="ECECEC"/>
              </a:solidFill>
              <a:effectLst/>
              <a:latin typeface="Söhne"/>
            </a:endParaRPr>
          </a:p>
          <a:p>
            <a:pPr marL="571500" indent="-571500">
              <a:buFont typeface="Arial" panose="020B0604020202020204" pitchFamily="34" charset="0"/>
              <a:buChar char="•"/>
            </a:pPr>
            <a:r>
              <a:rPr lang="en-US" sz="3200" dirty="0">
                <a:solidFill>
                  <a:srgbClr val="ECECEC"/>
                </a:solidFill>
                <a:latin typeface="Söhne"/>
              </a:rPr>
              <a:t>Some of these risks may present themselves in political processes such as the use of deep fake videos or images, misinformation to influence political processes</a:t>
            </a:r>
            <a:endParaRPr lang="en-US" sz="3200" dirty="0"/>
          </a:p>
        </p:txBody>
      </p:sp>
    </p:spTree>
    <p:extLst>
      <p:ext uri="{BB962C8B-B14F-4D97-AF65-F5344CB8AC3E}">
        <p14:creationId xmlns:p14="http://schemas.microsoft.com/office/powerpoint/2010/main" val="4219330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phone&#10;&#10;Description automatically generated">
            <a:extLst>
              <a:ext uri="{FF2B5EF4-FFF2-40B4-BE49-F238E27FC236}">
                <a16:creationId xmlns:a16="http://schemas.microsoft.com/office/drawing/2014/main" id="{A49ACE71-CC9E-B789-3498-04B84E6E5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426" y="1643037"/>
            <a:ext cx="6676552" cy="10789920"/>
          </a:xfrm>
          <a:prstGeom prst="rect">
            <a:avLst/>
          </a:prstGeom>
        </p:spPr>
      </p:pic>
      <p:sp>
        <p:nvSpPr>
          <p:cNvPr id="5" name="TextBox 4">
            <a:extLst>
              <a:ext uri="{FF2B5EF4-FFF2-40B4-BE49-F238E27FC236}">
                <a16:creationId xmlns:a16="http://schemas.microsoft.com/office/drawing/2014/main" id="{A4E0DC25-BAE4-7495-A79E-59E26908152A}"/>
              </a:ext>
            </a:extLst>
          </p:cNvPr>
          <p:cNvSpPr txBox="1"/>
          <p:nvPr/>
        </p:nvSpPr>
        <p:spPr>
          <a:xfrm>
            <a:off x="2421925" y="0"/>
            <a:ext cx="17324173" cy="1754326"/>
          </a:xfrm>
          <a:prstGeom prst="rect">
            <a:avLst/>
          </a:prstGeom>
          <a:noFill/>
        </p:spPr>
        <p:txBody>
          <a:bodyPr wrap="square" rtlCol="0">
            <a:spAutoFit/>
          </a:bodyPr>
          <a:lstStyle/>
          <a:p>
            <a:pPr algn="ctr"/>
            <a:r>
              <a:rPr lang="en-US" sz="5400" dirty="0">
                <a:solidFill>
                  <a:schemeClr val="accent3"/>
                </a:solidFill>
                <a:latin typeface="+mj-lt"/>
              </a:rPr>
              <a:t>Examples of AI Generating Unacceptable, Misleading or Wrong Outputs </a:t>
            </a:r>
          </a:p>
        </p:txBody>
      </p:sp>
      <p:sp>
        <p:nvSpPr>
          <p:cNvPr id="6" name="TextBox 5">
            <a:extLst>
              <a:ext uri="{FF2B5EF4-FFF2-40B4-BE49-F238E27FC236}">
                <a16:creationId xmlns:a16="http://schemas.microsoft.com/office/drawing/2014/main" id="{7F69E584-4C57-5D9B-EFF3-713955E4B8BD}"/>
              </a:ext>
            </a:extLst>
          </p:cNvPr>
          <p:cNvSpPr txBox="1"/>
          <p:nvPr/>
        </p:nvSpPr>
        <p:spPr>
          <a:xfrm>
            <a:off x="0" y="12579178"/>
            <a:ext cx="7438768" cy="954107"/>
          </a:xfrm>
          <a:prstGeom prst="rect">
            <a:avLst/>
          </a:prstGeom>
          <a:noFill/>
        </p:spPr>
        <p:txBody>
          <a:bodyPr wrap="square" rtlCol="0">
            <a:spAutoFit/>
          </a:bodyPr>
          <a:lstStyle/>
          <a:p>
            <a:r>
              <a:rPr lang="en-US" sz="2800" b="1" dirty="0">
                <a:solidFill>
                  <a:schemeClr val="bg1"/>
                </a:solidFill>
              </a:rPr>
              <a:t>Google image creator generated WW2 German soldiers with Asian and African faces </a:t>
            </a:r>
          </a:p>
        </p:txBody>
      </p:sp>
      <p:pic>
        <p:nvPicPr>
          <p:cNvPr id="8" name="Picture 7" descr="A screenshot of a text&#10;&#10;Description automatically generated">
            <a:extLst>
              <a:ext uri="{FF2B5EF4-FFF2-40B4-BE49-F238E27FC236}">
                <a16:creationId xmlns:a16="http://schemas.microsoft.com/office/drawing/2014/main" id="{26DF3E5F-822A-9FE5-DD4C-03B8AE460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6036" y="2733931"/>
            <a:ext cx="10014867" cy="9144000"/>
          </a:xfrm>
          <a:prstGeom prst="rect">
            <a:avLst/>
          </a:prstGeom>
        </p:spPr>
      </p:pic>
      <p:sp>
        <p:nvSpPr>
          <p:cNvPr id="9" name="TextBox 8">
            <a:extLst>
              <a:ext uri="{FF2B5EF4-FFF2-40B4-BE49-F238E27FC236}">
                <a16:creationId xmlns:a16="http://schemas.microsoft.com/office/drawing/2014/main" id="{63BF5342-4D29-1E6D-100F-BD5AD1482678}"/>
              </a:ext>
            </a:extLst>
          </p:cNvPr>
          <p:cNvSpPr txBox="1"/>
          <p:nvPr/>
        </p:nvSpPr>
        <p:spPr>
          <a:xfrm>
            <a:off x="9073979" y="12400746"/>
            <a:ext cx="7142205" cy="954107"/>
          </a:xfrm>
          <a:prstGeom prst="rect">
            <a:avLst/>
          </a:prstGeom>
          <a:noFill/>
        </p:spPr>
        <p:txBody>
          <a:bodyPr wrap="square" rtlCol="0">
            <a:spAutoFit/>
          </a:bodyPr>
          <a:lstStyle/>
          <a:p>
            <a:r>
              <a:rPr lang="en-US" sz="2800" dirty="0">
                <a:solidFill>
                  <a:schemeClr val="bg1"/>
                </a:solidFill>
                <a:latin typeface="+mj-lt"/>
              </a:rPr>
              <a:t>Facial Recognition which are bad at recognizing women or black people</a:t>
            </a:r>
          </a:p>
        </p:txBody>
      </p:sp>
      <p:sp>
        <p:nvSpPr>
          <p:cNvPr id="10" name="TextBox 9">
            <a:extLst>
              <a:ext uri="{FF2B5EF4-FFF2-40B4-BE49-F238E27FC236}">
                <a16:creationId xmlns:a16="http://schemas.microsoft.com/office/drawing/2014/main" id="{303DE433-4DD8-617A-24CA-993497358468}"/>
              </a:ext>
            </a:extLst>
          </p:cNvPr>
          <p:cNvSpPr txBox="1"/>
          <p:nvPr/>
        </p:nvSpPr>
        <p:spPr>
          <a:xfrm>
            <a:off x="17966723" y="2792628"/>
            <a:ext cx="5857103" cy="1200329"/>
          </a:xfrm>
          <a:prstGeom prst="rect">
            <a:avLst/>
          </a:prstGeom>
          <a:noFill/>
        </p:spPr>
        <p:txBody>
          <a:bodyPr wrap="square" rtlCol="0">
            <a:spAutoFit/>
          </a:bodyPr>
          <a:lstStyle/>
          <a:p>
            <a:r>
              <a:rPr lang="en-US" b="1" dirty="0">
                <a:solidFill>
                  <a:schemeClr val="accent3"/>
                </a:solidFill>
                <a:latin typeface="+mj-lt"/>
              </a:rPr>
              <a:t>All current </a:t>
            </a:r>
            <a:r>
              <a:rPr lang="en-US" b="1" dirty="0" err="1">
                <a:solidFill>
                  <a:schemeClr val="accent3"/>
                </a:solidFill>
                <a:latin typeface="+mj-lt"/>
              </a:rPr>
              <a:t>GenAI</a:t>
            </a:r>
            <a:r>
              <a:rPr lang="en-US" b="1" dirty="0">
                <a:solidFill>
                  <a:schemeClr val="accent3"/>
                </a:solidFill>
                <a:latin typeface="+mj-lt"/>
              </a:rPr>
              <a:t> models Suffer from hallucinations  </a:t>
            </a:r>
          </a:p>
        </p:txBody>
      </p:sp>
      <p:sp>
        <p:nvSpPr>
          <p:cNvPr id="12" name="TextBox 11">
            <a:extLst>
              <a:ext uri="{FF2B5EF4-FFF2-40B4-BE49-F238E27FC236}">
                <a16:creationId xmlns:a16="http://schemas.microsoft.com/office/drawing/2014/main" id="{E24871CB-8C63-A606-BFF1-1E4FD7071E5F}"/>
              </a:ext>
            </a:extLst>
          </p:cNvPr>
          <p:cNvSpPr txBox="1"/>
          <p:nvPr/>
        </p:nvSpPr>
        <p:spPr>
          <a:xfrm>
            <a:off x="17942011" y="4614387"/>
            <a:ext cx="6435639" cy="2308324"/>
          </a:xfrm>
          <a:prstGeom prst="rect">
            <a:avLst/>
          </a:prstGeom>
          <a:noFill/>
        </p:spPr>
        <p:txBody>
          <a:bodyPr wrap="square">
            <a:spAutoFit/>
          </a:bodyPr>
          <a:lstStyle/>
          <a:p>
            <a:r>
              <a:rPr lang="en-US" b="0" i="0" u="none" strike="noStrike" dirty="0">
                <a:solidFill>
                  <a:schemeClr val="accent6"/>
                </a:solidFill>
                <a:effectLst/>
                <a:latin typeface="Inter"/>
              </a:rPr>
              <a:t>An AI hallucination is when an AI model generates incorrect information but presents it as if it were a fact.</a:t>
            </a:r>
            <a:endParaRPr lang="en-US" dirty="0">
              <a:solidFill>
                <a:schemeClr val="accent6"/>
              </a:solidFill>
            </a:endParaRPr>
          </a:p>
        </p:txBody>
      </p:sp>
    </p:spTree>
    <p:extLst>
      <p:ext uri="{BB962C8B-B14F-4D97-AF65-F5344CB8AC3E}">
        <p14:creationId xmlns:p14="http://schemas.microsoft.com/office/powerpoint/2010/main" val="330926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8727C9-E9BB-402C-812D-140942FE1ED3}"/>
              </a:ext>
            </a:extLst>
          </p:cNvPr>
          <p:cNvSpPr txBox="1"/>
          <p:nvPr/>
        </p:nvSpPr>
        <p:spPr>
          <a:xfrm>
            <a:off x="320588" y="3789695"/>
            <a:ext cx="9910807" cy="4708981"/>
          </a:xfrm>
          <a:prstGeom prst="rect">
            <a:avLst/>
          </a:prstGeom>
          <a:noFill/>
        </p:spPr>
        <p:txBody>
          <a:bodyPr wrap="square" rtlCol="0" anchor="b">
            <a:spAutoFit/>
          </a:bodyPr>
          <a:lstStyle/>
          <a:p>
            <a:pPr algn="just"/>
            <a:r>
              <a:rPr lang="en-US" sz="6000" b="1" spc="-290" dirty="0">
                <a:solidFill>
                  <a:schemeClr val="accent6"/>
                </a:solidFill>
                <a:latin typeface="Poppins" pitchFamily="2" charset="77"/>
                <a:cs typeface="Poppins" pitchFamily="2" charset="77"/>
              </a:rPr>
              <a:t>The primary strategy to tackle these AI risks and safety concerns is through </a:t>
            </a:r>
            <a:r>
              <a:rPr lang="en-US" sz="6000" b="1" spc="-290" dirty="0">
                <a:solidFill>
                  <a:schemeClr val="accent3"/>
                </a:solidFill>
                <a:latin typeface="Poppins" pitchFamily="2" charset="77"/>
                <a:cs typeface="Poppins" pitchFamily="2" charset="77"/>
              </a:rPr>
              <a:t>regulatory framework </a:t>
            </a:r>
            <a:r>
              <a:rPr lang="en-US" sz="6000" b="1" spc="-290" dirty="0">
                <a:solidFill>
                  <a:schemeClr val="accent6"/>
                </a:solidFill>
                <a:latin typeface="Poppins" pitchFamily="2" charset="77"/>
                <a:cs typeface="Poppins" pitchFamily="2" charset="77"/>
              </a:rPr>
              <a:t>and </a:t>
            </a:r>
            <a:r>
              <a:rPr lang="en-US" sz="6000" b="1" spc="-290" dirty="0">
                <a:solidFill>
                  <a:schemeClr val="accent3"/>
                </a:solidFill>
                <a:latin typeface="Poppins" pitchFamily="2" charset="77"/>
                <a:cs typeface="Poppins" pitchFamily="2" charset="77"/>
              </a:rPr>
              <a:t>research</a:t>
            </a:r>
            <a:r>
              <a:rPr lang="en-US" sz="6000" b="1" spc="-290" dirty="0">
                <a:solidFill>
                  <a:schemeClr val="accent6"/>
                </a:solidFill>
                <a:latin typeface="Poppins" pitchFamily="2" charset="77"/>
                <a:cs typeface="Poppins" pitchFamily="2" charset="77"/>
              </a:rPr>
              <a:t> </a:t>
            </a:r>
          </a:p>
        </p:txBody>
      </p:sp>
      <p:sp>
        <p:nvSpPr>
          <p:cNvPr id="3" name="Freeform: Shape 2">
            <a:extLst>
              <a:ext uri="{FF2B5EF4-FFF2-40B4-BE49-F238E27FC236}">
                <a16:creationId xmlns:a16="http://schemas.microsoft.com/office/drawing/2014/main" id="{C42F03E3-2708-4F47-9173-6CB4DD3AC7F3}"/>
              </a:ext>
            </a:extLst>
          </p:cNvPr>
          <p:cNvSpPr>
            <a:spLocks noChangeAspect="1"/>
          </p:cNvSpPr>
          <p:nvPr/>
        </p:nvSpPr>
        <p:spPr>
          <a:xfrm>
            <a:off x="11274425" y="897552"/>
            <a:ext cx="1881255" cy="2103120"/>
          </a:xfrm>
          <a:custGeom>
            <a:avLst/>
            <a:gdLst>
              <a:gd name="connsiteX0" fmla="*/ 1919817 w 3839634"/>
              <a:gd name="connsiteY0" fmla="*/ 0 h 4292465"/>
              <a:gd name="connsiteX1" fmla="*/ 2144441 w 3839634"/>
              <a:gd name="connsiteY1" fmla="*/ 61416 h 4292465"/>
              <a:gd name="connsiteX2" fmla="*/ 3611690 w 3839634"/>
              <a:gd name="connsiteY2" fmla="*/ 909064 h 4292465"/>
              <a:gd name="connsiteX3" fmla="*/ 3839634 w 3839634"/>
              <a:gd name="connsiteY3" fmla="*/ 1298584 h 4292465"/>
              <a:gd name="connsiteX4" fmla="*/ 3839634 w 3839634"/>
              <a:gd name="connsiteY4" fmla="*/ 2993881 h 4292465"/>
              <a:gd name="connsiteX5" fmla="*/ 3611690 w 3839634"/>
              <a:gd name="connsiteY5" fmla="*/ 3383401 h 4292465"/>
              <a:gd name="connsiteX6" fmla="*/ 2144441 w 3839634"/>
              <a:gd name="connsiteY6" fmla="*/ 4231049 h 4292465"/>
              <a:gd name="connsiteX7" fmla="*/ 1695193 w 3839634"/>
              <a:gd name="connsiteY7" fmla="*/ 4231049 h 4292465"/>
              <a:gd name="connsiteX8" fmla="*/ 227944 w 3839634"/>
              <a:gd name="connsiteY8" fmla="*/ 3383401 h 4292465"/>
              <a:gd name="connsiteX9" fmla="*/ 0 w 3839634"/>
              <a:gd name="connsiteY9" fmla="*/ 2993881 h 4292465"/>
              <a:gd name="connsiteX10" fmla="*/ 0 w 3839634"/>
              <a:gd name="connsiteY10" fmla="*/ 1298584 h 4292465"/>
              <a:gd name="connsiteX11" fmla="*/ 227944 w 3839634"/>
              <a:gd name="connsiteY11" fmla="*/ 909064 h 4292465"/>
              <a:gd name="connsiteX12" fmla="*/ 1695193 w 3839634"/>
              <a:gd name="connsiteY12" fmla="*/ 61416 h 4292465"/>
              <a:gd name="connsiteX13" fmla="*/ 1919817 w 3839634"/>
              <a:gd name="connsiteY13" fmla="*/ 0 h 429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39634" h="4292465">
                <a:moveTo>
                  <a:pt x="1919817" y="0"/>
                </a:moveTo>
                <a:cubicBezTo>
                  <a:pt x="1997827" y="0"/>
                  <a:pt x="2075836" y="20472"/>
                  <a:pt x="2144441" y="61416"/>
                </a:cubicBezTo>
                <a:lnTo>
                  <a:pt x="3611690" y="909064"/>
                </a:lnTo>
                <a:cubicBezTo>
                  <a:pt x="3753325" y="986526"/>
                  <a:pt x="3839634" y="1137022"/>
                  <a:pt x="3839634" y="1298584"/>
                </a:cubicBezTo>
                <a:lnTo>
                  <a:pt x="3839634" y="2993881"/>
                </a:lnTo>
                <a:cubicBezTo>
                  <a:pt x="3839634" y="3153230"/>
                  <a:pt x="3753325" y="3301513"/>
                  <a:pt x="3611690" y="3383401"/>
                </a:cubicBezTo>
                <a:lnTo>
                  <a:pt x="2144441" y="4231049"/>
                </a:lnTo>
                <a:cubicBezTo>
                  <a:pt x="2007232" y="4312937"/>
                  <a:pt x="1832402" y="4312937"/>
                  <a:pt x="1695193" y="4231049"/>
                </a:cubicBezTo>
                <a:lnTo>
                  <a:pt x="227944" y="3383401"/>
                </a:lnTo>
                <a:cubicBezTo>
                  <a:pt x="88522" y="3301513"/>
                  <a:pt x="0" y="3153230"/>
                  <a:pt x="0" y="2993881"/>
                </a:cubicBezTo>
                <a:lnTo>
                  <a:pt x="0" y="1298584"/>
                </a:lnTo>
                <a:cubicBezTo>
                  <a:pt x="0" y="1137022"/>
                  <a:pt x="88522" y="986526"/>
                  <a:pt x="227944" y="909064"/>
                </a:cubicBezTo>
                <a:lnTo>
                  <a:pt x="1695193" y="61416"/>
                </a:lnTo>
                <a:cubicBezTo>
                  <a:pt x="1763798" y="20472"/>
                  <a:pt x="1841807" y="0"/>
                  <a:pt x="1919817" y="0"/>
                </a:cubicBezTo>
                <a:close/>
              </a:path>
            </a:pathLst>
          </a:custGeom>
          <a:solidFill>
            <a:schemeClr val="accent1"/>
          </a:solidFill>
          <a:ln cap="flat">
            <a:noFill/>
            <a:prstDash val="solid"/>
          </a:ln>
        </p:spPr>
        <p:txBody>
          <a:bodyPr vert="horz" wrap="square" lIns="90000" tIns="45000" rIns="90000" bIns="45000" anchor="ctr" anchorCtr="1" compatLnSpc="0">
            <a:noAutofit/>
          </a:bodyPr>
          <a:lstStyle/>
          <a:p>
            <a:pPr hangingPunct="0"/>
            <a:endParaRPr lang="en-US" sz="1800" dirty="0">
              <a:solidFill>
                <a:schemeClr val="tx1"/>
              </a:solidFill>
              <a:latin typeface="Poppins" panose="00000500000000000000" pitchFamily="2" charset="0"/>
              <a:ea typeface="Microsoft YaHei" pitchFamily="2"/>
            </a:endParaRPr>
          </a:p>
        </p:txBody>
      </p:sp>
      <p:sp>
        <p:nvSpPr>
          <p:cNvPr id="4" name="Freeform: Shape 3">
            <a:extLst>
              <a:ext uri="{FF2B5EF4-FFF2-40B4-BE49-F238E27FC236}">
                <a16:creationId xmlns:a16="http://schemas.microsoft.com/office/drawing/2014/main" id="{4AB4EC38-C8BB-4402-81A3-593067B6F772}"/>
              </a:ext>
            </a:extLst>
          </p:cNvPr>
          <p:cNvSpPr>
            <a:spLocks noChangeAspect="1"/>
          </p:cNvSpPr>
          <p:nvPr/>
        </p:nvSpPr>
        <p:spPr>
          <a:xfrm>
            <a:off x="11274425" y="4897605"/>
            <a:ext cx="1881255" cy="2103120"/>
          </a:xfrm>
          <a:custGeom>
            <a:avLst/>
            <a:gdLst>
              <a:gd name="connsiteX0" fmla="*/ 1919817 w 3839634"/>
              <a:gd name="connsiteY0" fmla="*/ 0 h 4292465"/>
              <a:gd name="connsiteX1" fmla="*/ 2144441 w 3839634"/>
              <a:gd name="connsiteY1" fmla="*/ 61416 h 4292465"/>
              <a:gd name="connsiteX2" fmla="*/ 3611690 w 3839634"/>
              <a:gd name="connsiteY2" fmla="*/ 909064 h 4292465"/>
              <a:gd name="connsiteX3" fmla="*/ 3839634 w 3839634"/>
              <a:gd name="connsiteY3" fmla="*/ 1298584 h 4292465"/>
              <a:gd name="connsiteX4" fmla="*/ 3839634 w 3839634"/>
              <a:gd name="connsiteY4" fmla="*/ 2993881 h 4292465"/>
              <a:gd name="connsiteX5" fmla="*/ 3611690 w 3839634"/>
              <a:gd name="connsiteY5" fmla="*/ 3383401 h 4292465"/>
              <a:gd name="connsiteX6" fmla="*/ 2144441 w 3839634"/>
              <a:gd name="connsiteY6" fmla="*/ 4231049 h 4292465"/>
              <a:gd name="connsiteX7" fmla="*/ 1695193 w 3839634"/>
              <a:gd name="connsiteY7" fmla="*/ 4231049 h 4292465"/>
              <a:gd name="connsiteX8" fmla="*/ 227944 w 3839634"/>
              <a:gd name="connsiteY8" fmla="*/ 3383401 h 4292465"/>
              <a:gd name="connsiteX9" fmla="*/ 0 w 3839634"/>
              <a:gd name="connsiteY9" fmla="*/ 2993881 h 4292465"/>
              <a:gd name="connsiteX10" fmla="*/ 0 w 3839634"/>
              <a:gd name="connsiteY10" fmla="*/ 1298584 h 4292465"/>
              <a:gd name="connsiteX11" fmla="*/ 227944 w 3839634"/>
              <a:gd name="connsiteY11" fmla="*/ 909064 h 4292465"/>
              <a:gd name="connsiteX12" fmla="*/ 1695193 w 3839634"/>
              <a:gd name="connsiteY12" fmla="*/ 61416 h 4292465"/>
              <a:gd name="connsiteX13" fmla="*/ 1919817 w 3839634"/>
              <a:gd name="connsiteY13" fmla="*/ 0 h 429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39634" h="4292465">
                <a:moveTo>
                  <a:pt x="1919817" y="0"/>
                </a:moveTo>
                <a:cubicBezTo>
                  <a:pt x="1997827" y="0"/>
                  <a:pt x="2075836" y="20472"/>
                  <a:pt x="2144441" y="61416"/>
                </a:cubicBezTo>
                <a:lnTo>
                  <a:pt x="3611690" y="909064"/>
                </a:lnTo>
                <a:cubicBezTo>
                  <a:pt x="3753325" y="986526"/>
                  <a:pt x="3839634" y="1137022"/>
                  <a:pt x="3839634" y="1298584"/>
                </a:cubicBezTo>
                <a:lnTo>
                  <a:pt x="3839634" y="2993881"/>
                </a:lnTo>
                <a:cubicBezTo>
                  <a:pt x="3839634" y="3153230"/>
                  <a:pt x="3753325" y="3301513"/>
                  <a:pt x="3611690" y="3383401"/>
                </a:cubicBezTo>
                <a:lnTo>
                  <a:pt x="2144441" y="4231049"/>
                </a:lnTo>
                <a:cubicBezTo>
                  <a:pt x="2007232" y="4312937"/>
                  <a:pt x="1832402" y="4312937"/>
                  <a:pt x="1695193" y="4231049"/>
                </a:cubicBezTo>
                <a:lnTo>
                  <a:pt x="227944" y="3383401"/>
                </a:lnTo>
                <a:cubicBezTo>
                  <a:pt x="88522" y="3301513"/>
                  <a:pt x="0" y="3153230"/>
                  <a:pt x="0" y="2993881"/>
                </a:cubicBezTo>
                <a:lnTo>
                  <a:pt x="0" y="1298584"/>
                </a:lnTo>
                <a:cubicBezTo>
                  <a:pt x="0" y="1137022"/>
                  <a:pt x="88522" y="986526"/>
                  <a:pt x="227944" y="909064"/>
                </a:cubicBezTo>
                <a:lnTo>
                  <a:pt x="1695193" y="61416"/>
                </a:lnTo>
                <a:cubicBezTo>
                  <a:pt x="1763798" y="20472"/>
                  <a:pt x="1841807" y="0"/>
                  <a:pt x="1919817" y="0"/>
                </a:cubicBezTo>
                <a:close/>
              </a:path>
            </a:pathLst>
          </a:custGeom>
          <a:solidFill>
            <a:schemeClr val="accent2"/>
          </a:solidFill>
          <a:ln cap="flat">
            <a:noFill/>
            <a:prstDash val="solid"/>
          </a:ln>
        </p:spPr>
        <p:txBody>
          <a:bodyPr vert="horz" wrap="square" lIns="90000" tIns="45000" rIns="90000" bIns="45000" anchor="ctr" anchorCtr="1" compatLnSpc="0">
            <a:noAutofit/>
          </a:bodyPr>
          <a:lstStyle/>
          <a:p>
            <a:pPr hangingPunct="0"/>
            <a:endParaRPr lang="en-US" sz="1800" dirty="0">
              <a:solidFill>
                <a:schemeClr val="tx1"/>
              </a:solidFill>
              <a:latin typeface="Poppins" panose="00000500000000000000" pitchFamily="2" charset="0"/>
              <a:ea typeface="Microsoft YaHei" pitchFamily="2"/>
            </a:endParaRPr>
          </a:p>
        </p:txBody>
      </p:sp>
      <p:sp>
        <p:nvSpPr>
          <p:cNvPr id="5" name="Freeform: Shape 4">
            <a:extLst>
              <a:ext uri="{FF2B5EF4-FFF2-40B4-BE49-F238E27FC236}">
                <a16:creationId xmlns:a16="http://schemas.microsoft.com/office/drawing/2014/main" id="{6987E495-4420-4B4D-ADE5-4BDB6B2A6840}"/>
              </a:ext>
            </a:extLst>
          </p:cNvPr>
          <p:cNvSpPr>
            <a:spLocks noChangeAspect="1"/>
          </p:cNvSpPr>
          <p:nvPr/>
        </p:nvSpPr>
        <p:spPr>
          <a:xfrm>
            <a:off x="11274425" y="9390884"/>
            <a:ext cx="1881255" cy="2103120"/>
          </a:xfrm>
          <a:custGeom>
            <a:avLst/>
            <a:gdLst>
              <a:gd name="connsiteX0" fmla="*/ 1919817 w 3839634"/>
              <a:gd name="connsiteY0" fmla="*/ 0 h 4292465"/>
              <a:gd name="connsiteX1" fmla="*/ 2144441 w 3839634"/>
              <a:gd name="connsiteY1" fmla="*/ 61416 h 4292465"/>
              <a:gd name="connsiteX2" fmla="*/ 3611690 w 3839634"/>
              <a:gd name="connsiteY2" fmla="*/ 909064 h 4292465"/>
              <a:gd name="connsiteX3" fmla="*/ 3839634 w 3839634"/>
              <a:gd name="connsiteY3" fmla="*/ 1298584 h 4292465"/>
              <a:gd name="connsiteX4" fmla="*/ 3839634 w 3839634"/>
              <a:gd name="connsiteY4" fmla="*/ 2993881 h 4292465"/>
              <a:gd name="connsiteX5" fmla="*/ 3611690 w 3839634"/>
              <a:gd name="connsiteY5" fmla="*/ 3383401 h 4292465"/>
              <a:gd name="connsiteX6" fmla="*/ 2144441 w 3839634"/>
              <a:gd name="connsiteY6" fmla="*/ 4231049 h 4292465"/>
              <a:gd name="connsiteX7" fmla="*/ 1695193 w 3839634"/>
              <a:gd name="connsiteY7" fmla="*/ 4231049 h 4292465"/>
              <a:gd name="connsiteX8" fmla="*/ 227944 w 3839634"/>
              <a:gd name="connsiteY8" fmla="*/ 3383401 h 4292465"/>
              <a:gd name="connsiteX9" fmla="*/ 0 w 3839634"/>
              <a:gd name="connsiteY9" fmla="*/ 2993881 h 4292465"/>
              <a:gd name="connsiteX10" fmla="*/ 0 w 3839634"/>
              <a:gd name="connsiteY10" fmla="*/ 1298584 h 4292465"/>
              <a:gd name="connsiteX11" fmla="*/ 227944 w 3839634"/>
              <a:gd name="connsiteY11" fmla="*/ 909064 h 4292465"/>
              <a:gd name="connsiteX12" fmla="*/ 1695193 w 3839634"/>
              <a:gd name="connsiteY12" fmla="*/ 61416 h 4292465"/>
              <a:gd name="connsiteX13" fmla="*/ 1919817 w 3839634"/>
              <a:gd name="connsiteY13" fmla="*/ 0 h 429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39634" h="4292465">
                <a:moveTo>
                  <a:pt x="1919817" y="0"/>
                </a:moveTo>
                <a:cubicBezTo>
                  <a:pt x="1997827" y="0"/>
                  <a:pt x="2075836" y="20472"/>
                  <a:pt x="2144441" y="61416"/>
                </a:cubicBezTo>
                <a:lnTo>
                  <a:pt x="3611690" y="909064"/>
                </a:lnTo>
                <a:cubicBezTo>
                  <a:pt x="3753325" y="986526"/>
                  <a:pt x="3839634" y="1137022"/>
                  <a:pt x="3839634" y="1298584"/>
                </a:cubicBezTo>
                <a:lnTo>
                  <a:pt x="3839634" y="2993881"/>
                </a:lnTo>
                <a:cubicBezTo>
                  <a:pt x="3839634" y="3153230"/>
                  <a:pt x="3753325" y="3301513"/>
                  <a:pt x="3611690" y="3383401"/>
                </a:cubicBezTo>
                <a:lnTo>
                  <a:pt x="2144441" y="4231049"/>
                </a:lnTo>
                <a:cubicBezTo>
                  <a:pt x="2007232" y="4312937"/>
                  <a:pt x="1832402" y="4312937"/>
                  <a:pt x="1695193" y="4231049"/>
                </a:cubicBezTo>
                <a:lnTo>
                  <a:pt x="227944" y="3383401"/>
                </a:lnTo>
                <a:cubicBezTo>
                  <a:pt x="88522" y="3301513"/>
                  <a:pt x="0" y="3153230"/>
                  <a:pt x="0" y="2993881"/>
                </a:cubicBezTo>
                <a:lnTo>
                  <a:pt x="0" y="1298584"/>
                </a:lnTo>
                <a:cubicBezTo>
                  <a:pt x="0" y="1137022"/>
                  <a:pt x="88522" y="986526"/>
                  <a:pt x="227944" y="909064"/>
                </a:cubicBezTo>
                <a:lnTo>
                  <a:pt x="1695193" y="61416"/>
                </a:lnTo>
                <a:cubicBezTo>
                  <a:pt x="1763798" y="20472"/>
                  <a:pt x="1841807" y="0"/>
                  <a:pt x="1919817" y="0"/>
                </a:cubicBezTo>
                <a:close/>
              </a:path>
            </a:pathLst>
          </a:custGeom>
          <a:solidFill>
            <a:schemeClr val="accent3"/>
          </a:solidFill>
          <a:ln cap="flat">
            <a:noFill/>
            <a:prstDash val="solid"/>
          </a:ln>
        </p:spPr>
        <p:txBody>
          <a:bodyPr vert="horz" wrap="square" lIns="90000" tIns="45000" rIns="90000" bIns="45000" anchor="ctr" anchorCtr="1" compatLnSpc="0">
            <a:noAutofit/>
          </a:bodyPr>
          <a:lstStyle/>
          <a:p>
            <a:pPr hangingPunct="0"/>
            <a:endParaRPr lang="en-US" sz="1800" dirty="0">
              <a:solidFill>
                <a:schemeClr val="tx1"/>
              </a:solidFill>
              <a:latin typeface="Poppins" panose="00000500000000000000" pitchFamily="2" charset="0"/>
              <a:ea typeface="Microsoft YaHei" pitchFamily="2"/>
            </a:endParaRPr>
          </a:p>
        </p:txBody>
      </p:sp>
      <p:sp>
        <p:nvSpPr>
          <p:cNvPr id="9" name="TextBox 8">
            <a:extLst>
              <a:ext uri="{FF2B5EF4-FFF2-40B4-BE49-F238E27FC236}">
                <a16:creationId xmlns:a16="http://schemas.microsoft.com/office/drawing/2014/main" id="{A6FC5409-CF31-4EF1-B2AA-81AEB4DF1B32}"/>
              </a:ext>
            </a:extLst>
          </p:cNvPr>
          <p:cNvSpPr txBox="1"/>
          <p:nvPr/>
        </p:nvSpPr>
        <p:spPr>
          <a:xfrm>
            <a:off x="13325809" y="752652"/>
            <a:ext cx="11051841" cy="3170099"/>
          </a:xfrm>
          <a:prstGeom prst="rect">
            <a:avLst/>
          </a:prstGeom>
          <a:noFill/>
        </p:spPr>
        <p:txBody>
          <a:bodyPr wrap="square" rtlCol="0" anchor="ctr">
            <a:spAutoFit/>
          </a:bodyPr>
          <a:lstStyle/>
          <a:p>
            <a:r>
              <a:rPr lang="en-US" sz="4000" b="1" spc="-20" dirty="0">
                <a:solidFill>
                  <a:schemeClr val="accent1"/>
                </a:solidFill>
                <a:latin typeface="+mj-lt"/>
                <a:cs typeface="Poppins" pitchFamily="2" charset="77"/>
              </a:rPr>
              <a:t>Legislation</a:t>
            </a:r>
            <a:r>
              <a:rPr lang="en-US" sz="4000" b="1" spc="-20" dirty="0">
                <a:latin typeface="+mj-lt"/>
                <a:cs typeface="Poppins" pitchFamily="2" charset="77"/>
              </a:rPr>
              <a:t>. </a:t>
            </a:r>
            <a:r>
              <a:rPr lang="en-US" sz="4000" b="1" dirty="0">
                <a:latin typeface="+mj-lt"/>
              </a:rPr>
              <a:t>The EU introduced the "AI Act" in April 2021, aiming to create a harmonized regulatory framework for AI. The US is currently working on an AI Bill of Rights.</a:t>
            </a:r>
          </a:p>
          <a:p>
            <a:endParaRPr lang="en-US" sz="4000" b="1" spc="-20" dirty="0">
              <a:latin typeface="+mj-lt"/>
              <a:cs typeface="Poppins" pitchFamily="2" charset="77"/>
            </a:endParaRPr>
          </a:p>
        </p:txBody>
      </p:sp>
      <p:sp>
        <p:nvSpPr>
          <p:cNvPr id="11" name="TextBox 10">
            <a:extLst>
              <a:ext uri="{FF2B5EF4-FFF2-40B4-BE49-F238E27FC236}">
                <a16:creationId xmlns:a16="http://schemas.microsoft.com/office/drawing/2014/main" id="{69698613-EC75-4F3A-BCB4-F7D68AE1FFD1}"/>
              </a:ext>
            </a:extLst>
          </p:cNvPr>
          <p:cNvSpPr txBox="1"/>
          <p:nvPr/>
        </p:nvSpPr>
        <p:spPr>
          <a:xfrm>
            <a:off x="13404624" y="8476595"/>
            <a:ext cx="10973026" cy="4401205"/>
          </a:xfrm>
          <a:prstGeom prst="rect">
            <a:avLst/>
          </a:prstGeom>
          <a:noFill/>
        </p:spPr>
        <p:txBody>
          <a:bodyPr wrap="square" rtlCol="0" anchor="ctr">
            <a:spAutoFit/>
          </a:bodyPr>
          <a:lstStyle/>
          <a:p>
            <a:r>
              <a:rPr lang="en-US" sz="4000" b="1" spc="-20" dirty="0">
                <a:solidFill>
                  <a:schemeClr val="accent3"/>
                </a:solidFill>
                <a:latin typeface="+mj-lt"/>
                <a:cs typeface="Poppins" pitchFamily="2" charset="77"/>
              </a:rPr>
              <a:t>Research</a:t>
            </a:r>
            <a:r>
              <a:rPr lang="en-US" sz="4000" b="1" spc="-20" dirty="0">
                <a:latin typeface="+mj-lt"/>
                <a:cs typeface="Poppins" pitchFamily="2" charset="77"/>
              </a:rPr>
              <a:t>. Further research into use of algorithms to deal with some of the inherent AI risks is always going on across institutions like </a:t>
            </a:r>
            <a:r>
              <a:rPr lang="en-US" sz="4000" b="1" spc="-20" dirty="0" err="1">
                <a:latin typeface="+mj-lt"/>
                <a:cs typeface="Poppins" pitchFamily="2" charset="77"/>
              </a:rPr>
              <a:t>OpenAI</a:t>
            </a:r>
            <a:r>
              <a:rPr lang="en-US" sz="4000" b="1" spc="-20" dirty="0">
                <a:latin typeface="+mj-lt"/>
                <a:cs typeface="Poppins" pitchFamily="2" charset="77"/>
              </a:rPr>
              <a:t>, DeepMind, and various universities. For example, how to ensure that data is diverse during training, how to reduce model hallucinations   </a:t>
            </a:r>
          </a:p>
        </p:txBody>
      </p:sp>
      <p:sp>
        <p:nvSpPr>
          <p:cNvPr id="19" name="TextBox 18">
            <a:extLst>
              <a:ext uri="{FF2B5EF4-FFF2-40B4-BE49-F238E27FC236}">
                <a16:creationId xmlns:a16="http://schemas.microsoft.com/office/drawing/2014/main" id="{08B56287-8904-0D65-ACE7-5733398F4B8A}"/>
              </a:ext>
            </a:extLst>
          </p:cNvPr>
          <p:cNvSpPr txBox="1"/>
          <p:nvPr/>
        </p:nvSpPr>
        <p:spPr>
          <a:xfrm>
            <a:off x="13444540" y="4858367"/>
            <a:ext cx="11343114" cy="2554545"/>
          </a:xfrm>
          <a:prstGeom prst="rect">
            <a:avLst/>
          </a:prstGeom>
          <a:noFill/>
        </p:spPr>
        <p:txBody>
          <a:bodyPr wrap="square" rtlCol="0" anchor="ctr">
            <a:spAutoFit/>
          </a:bodyPr>
          <a:lstStyle/>
          <a:p>
            <a:r>
              <a:rPr lang="en-US" sz="4000" b="1" spc="-20" dirty="0">
                <a:solidFill>
                  <a:schemeClr val="accent2"/>
                </a:solidFill>
                <a:latin typeface="+mj-lt"/>
                <a:cs typeface="Poppins" pitchFamily="2" charset="77"/>
              </a:rPr>
              <a:t>Guidelines</a:t>
            </a:r>
            <a:r>
              <a:rPr lang="en-US" sz="4000" b="1" spc="-20" dirty="0">
                <a:latin typeface="+mj-lt"/>
                <a:cs typeface="Poppins" pitchFamily="2" charset="77"/>
              </a:rPr>
              <a:t>. Other countries are adopting guidelines. For example, Japan introduced AI ethical guidelines while in Australia released the "AI Ethics Framework" to guide ethical AI use  </a:t>
            </a:r>
          </a:p>
        </p:txBody>
      </p:sp>
    </p:spTree>
    <p:extLst>
      <p:ext uri="{BB962C8B-B14F-4D97-AF65-F5344CB8AC3E}">
        <p14:creationId xmlns:p14="http://schemas.microsoft.com/office/powerpoint/2010/main" val="360584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9" grpId="0"/>
      <p:bldP spid="11"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6991EB-AED8-B347-9070-34E0807D6192}"/>
              </a:ext>
            </a:extLst>
          </p:cNvPr>
          <p:cNvSpPr txBox="1"/>
          <p:nvPr/>
        </p:nvSpPr>
        <p:spPr>
          <a:xfrm>
            <a:off x="2665268" y="315810"/>
            <a:ext cx="19047201" cy="1015663"/>
          </a:xfrm>
          <a:prstGeom prst="rect">
            <a:avLst/>
          </a:prstGeom>
          <a:noFill/>
        </p:spPr>
        <p:txBody>
          <a:bodyPr wrap="none" rtlCol="0">
            <a:spAutoFit/>
          </a:bodyPr>
          <a:lstStyle/>
          <a:p>
            <a:pPr algn="ctr"/>
            <a:r>
              <a:rPr lang="en-US" sz="6000" b="1" dirty="0">
                <a:solidFill>
                  <a:schemeClr val="tx2"/>
                </a:solidFill>
                <a:latin typeface="Poppins" pitchFamily="2" charset="77"/>
                <a:cs typeface="Poppins" pitchFamily="2" charset="77"/>
              </a:rPr>
              <a:t>Important Questions To Ask About an AI System</a:t>
            </a:r>
          </a:p>
        </p:txBody>
      </p:sp>
      <p:sp>
        <p:nvSpPr>
          <p:cNvPr id="4" name="Round Same Side Corner Rectangle 3">
            <a:extLst>
              <a:ext uri="{FF2B5EF4-FFF2-40B4-BE49-F238E27FC236}">
                <a16:creationId xmlns:a16="http://schemas.microsoft.com/office/drawing/2014/main" id="{0CB1251B-0DA4-0446-B1C0-EFFB16143521}"/>
              </a:ext>
            </a:extLst>
          </p:cNvPr>
          <p:cNvSpPr/>
          <p:nvPr/>
        </p:nvSpPr>
        <p:spPr>
          <a:xfrm rot="16200000">
            <a:off x="5553105" y="1903121"/>
            <a:ext cx="1603554" cy="2017270"/>
          </a:xfrm>
          <a:prstGeom prst="round2SameRect">
            <a:avLst>
              <a:gd name="adj1" fmla="val 50000"/>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5996958-600E-5343-BB29-2CF283C8C220}"/>
              </a:ext>
            </a:extLst>
          </p:cNvPr>
          <p:cNvSpPr txBox="1"/>
          <p:nvPr/>
        </p:nvSpPr>
        <p:spPr>
          <a:xfrm>
            <a:off x="6107428" y="2357757"/>
            <a:ext cx="742512" cy="1107996"/>
          </a:xfrm>
          <a:prstGeom prst="rect">
            <a:avLst/>
          </a:prstGeom>
          <a:noFill/>
        </p:spPr>
        <p:txBody>
          <a:bodyPr wrap="none" rtlCol="0" anchor="ctr" anchorCtr="0">
            <a:spAutoFit/>
          </a:bodyPr>
          <a:lstStyle/>
          <a:p>
            <a:pPr algn="ctr"/>
            <a:r>
              <a:rPr lang="en-US" sz="6600" b="1" dirty="0">
                <a:solidFill>
                  <a:schemeClr val="bg1"/>
                </a:solidFill>
                <a:latin typeface="Poppins" pitchFamily="2" charset="77"/>
                <a:ea typeface="League Spartan" charset="0"/>
                <a:cs typeface="Poppins" pitchFamily="2" charset="77"/>
              </a:rPr>
              <a:t>1.</a:t>
            </a:r>
          </a:p>
        </p:txBody>
      </p:sp>
      <p:sp>
        <p:nvSpPr>
          <p:cNvPr id="9" name="Rectangle 8">
            <a:extLst>
              <a:ext uri="{FF2B5EF4-FFF2-40B4-BE49-F238E27FC236}">
                <a16:creationId xmlns:a16="http://schemas.microsoft.com/office/drawing/2014/main" id="{3BB7A11C-4EFE-0F4A-9440-AB23587103D2}"/>
              </a:ext>
            </a:extLst>
          </p:cNvPr>
          <p:cNvSpPr/>
          <p:nvPr/>
        </p:nvSpPr>
        <p:spPr>
          <a:xfrm>
            <a:off x="7477818" y="2109979"/>
            <a:ext cx="11603014" cy="1603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A16C9F-E417-3345-9677-B9CD0C14E0F7}"/>
              </a:ext>
            </a:extLst>
          </p:cNvPr>
          <p:cNvSpPr txBox="1"/>
          <p:nvPr/>
        </p:nvSpPr>
        <p:spPr>
          <a:xfrm>
            <a:off x="7840227" y="2191967"/>
            <a:ext cx="3405099" cy="584775"/>
          </a:xfrm>
          <a:prstGeom prst="rect">
            <a:avLst/>
          </a:prstGeom>
          <a:noFill/>
        </p:spPr>
        <p:txBody>
          <a:bodyPr wrap="none" rtlCol="0" anchor="b" anchorCtr="0">
            <a:spAutoFit/>
          </a:bodyPr>
          <a:lstStyle/>
          <a:p>
            <a:r>
              <a:rPr lang="en-US" sz="3200" b="1" dirty="0">
                <a:solidFill>
                  <a:schemeClr val="bg1"/>
                </a:solidFill>
                <a:latin typeface="Poppins" pitchFamily="2" charset="77"/>
                <a:ea typeface="League Spartan" charset="0"/>
                <a:cs typeface="Poppins" pitchFamily="2" charset="77"/>
              </a:rPr>
              <a:t>TRAINING DATA</a:t>
            </a:r>
          </a:p>
        </p:txBody>
      </p:sp>
      <p:sp>
        <p:nvSpPr>
          <p:cNvPr id="11" name="Subtitle 2">
            <a:extLst>
              <a:ext uri="{FF2B5EF4-FFF2-40B4-BE49-F238E27FC236}">
                <a16:creationId xmlns:a16="http://schemas.microsoft.com/office/drawing/2014/main" id="{2F2B72EA-4D10-0E4D-BD49-444490BB5778}"/>
              </a:ext>
            </a:extLst>
          </p:cNvPr>
          <p:cNvSpPr txBox="1">
            <a:spLocks/>
          </p:cNvSpPr>
          <p:nvPr/>
        </p:nvSpPr>
        <p:spPr>
          <a:xfrm>
            <a:off x="7753141" y="2788707"/>
            <a:ext cx="10878197" cy="943335"/>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500"/>
              </a:lnSpc>
            </a:pPr>
            <a:r>
              <a:rPr lang="en-US"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What data was the AI model trained on? How current is the data? Was it trained on proprietary, copyrighted data? Was it trained on data relevant to the country?</a:t>
            </a:r>
          </a:p>
        </p:txBody>
      </p:sp>
      <p:sp>
        <p:nvSpPr>
          <p:cNvPr id="20" name="Round Same Side Corner Rectangle 19">
            <a:extLst>
              <a:ext uri="{FF2B5EF4-FFF2-40B4-BE49-F238E27FC236}">
                <a16:creationId xmlns:a16="http://schemas.microsoft.com/office/drawing/2014/main" id="{22848F8D-767A-9D43-B7E2-3E702F637058}"/>
              </a:ext>
            </a:extLst>
          </p:cNvPr>
          <p:cNvSpPr/>
          <p:nvPr/>
        </p:nvSpPr>
        <p:spPr>
          <a:xfrm rot="16200000">
            <a:off x="5553105" y="4074959"/>
            <a:ext cx="1603554" cy="2017270"/>
          </a:xfrm>
          <a:prstGeom prst="round2SameRect">
            <a:avLst>
              <a:gd name="adj1" fmla="val 50000"/>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637FF68-639C-2E4A-9992-E947E168DAAB}"/>
              </a:ext>
            </a:extLst>
          </p:cNvPr>
          <p:cNvSpPr txBox="1"/>
          <p:nvPr/>
        </p:nvSpPr>
        <p:spPr>
          <a:xfrm>
            <a:off x="6025675" y="4529595"/>
            <a:ext cx="906018" cy="1107996"/>
          </a:xfrm>
          <a:prstGeom prst="rect">
            <a:avLst/>
          </a:prstGeom>
          <a:noFill/>
        </p:spPr>
        <p:txBody>
          <a:bodyPr wrap="none" rtlCol="0" anchor="ctr" anchorCtr="0">
            <a:spAutoFit/>
          </a:bodyPr>
          <a:lstStyle/>
          <a:p>
            <a:pPr algn="ctr"/>
            <a:r>
              <a:rPr lang="en-US" sz="6600" b="1" dirty="0">
                <a:solidFill>
                  <a:schemeClr val="bg1"/>
                </a:solidFill>
                <a:latin typeface="Poppins" pitchFamily="2" charset="77"/>
                <a:ea typeface="League Spartan" charset="0"/>
                <a:cs typeface="Poppins" pitchFamily="2" charset="77"/>
              </a:rPr>
              <a:t>2.</a:t>
            </a:r>
          </a:p>
        </p:txBody>
      </p:sp>
      <p:sp>
        <p:nvSpPr>
          <p:cNvPr id="16" name="Rectangle 15">
            <a:extLst>
              <a:ext uri="{FF2B5EF4-FFF2-40B4-BE49-F238E27FC236}">
                <a16:creationId xmlns:a16="http://schemas.microsoft.com/office/drawing/2014/main" id="{961E50D5-CD39-2643-B59A-A3234D2F9BDC}"/>
              </a:ext>
            </a:extLst>
          </p:cNvPr>
          <p:cNvSpPr/>
          <p:nvPr/>
        </p:nvSpPr>
        <p:spPr>
          <a:xfrm>
            <a:off x="7477818" y="4281817"/>
            <a:ext cx="11603014" cy="16035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35B1EC9-1816-E346-918C-96A87880654C}"/>
              </a:ext>
            </a:extLst>
          </p:cNvPr>
          <p:cNvSpPr txBox="1"/>
          <p:nvPr/>
        </p:nvSpPr>
        <p:spPr>
          <a:xfrm>
            <a:off x="7861998" y="4407347"/>
            <a:ext cx="1518364" cy="584775"/>
          </a:xfrm>
          <a:prstGeom prst="rect">
            <a:avLst/>
          </a:prstGeom>
          <a:noFill/>
        </p:spPr>
        <p:txBody>
          <a:bodyPr wrap="none" rtlCol="0" anchor="b" anchorCtr="0">
            <a:spAutoFit/>
          </a:bodyPr>
          <a:lstStyle/>
          <a:p>
            <a:r>
              <a:rPr lang="en-US" sz="3200" b="1" dirty="0">
                <a:solidFill>
                  <a:schemeClr val="bg1"/>
                </a:solidFill>
                <a:latin typeface="Poppins" pitchFamily="2" charset="77"/>
                <a:ea typeface="League Spartan" charset="0"/>
                <a:cs typeface="Poppins" pitchFamily="2" charset="77"/>
              </a:rPr>
              <a:t>TASKS</a:t>
            </a:r>
          </a:p>
        </p:txBody>
      </p:sp>
      <p:sp>
        <p:nvSpPr>
          <p:cNvPr id="19" name="Subtitle 2">
            <a:extLst>
              <a:ext uri="{FF2B5EF4-FFF2-40B4-BE49-F238E27FC236}">
                <a16:creationId xmlns:a16="http://schemas.microsoft.com/office/drawing/2014/main" id="{9B73D089-81D5-974E-8A0E-FDF9AC34E667}"/>
              </a:ext>
            </a:extLst>
          </p:cNvPr>
          <p:cNvSpPr txBox="1">
            <a:spLocks/>
          </p:cNvSpPr>
          <p:nvPr/>
        </p:nvSpPr>
        <p:spPr>
          <a:xfrm>
            <a:off x="7818455" y="4917002"/>
            <a:ext cx="11169173" cy="943335"/>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500"/>
              </a:lnSpc>
            </a:pPr>
            <a:r>
              <a:rPr lang="en-US"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Different AI are good at different tasks. Is the AI model for image generation? Text generation? Audio generation or other specialized tasks such as speech?</a:t>
            </a:r>
          </a:p>
        </p:txBody>
      </p:sp>
      <p:sp>
        <p:nvSpPr>
          <p:cNvPr id="28" name="Round Same Side Corner Rectangle 27">
            <a:extLst>
              <a:ext uri="{FF2B5EF4-FFF2-40B4-BE49-F238E27FC236}">
                <a16:creationId xmlns:a16="http://schemas.microsoft.com/office/drawing/2014/main" id="{704EC7A9-7FF0-A64F-8285-6FA6151E62A6}"/>
              </a:ext>
            </a:extLst>
          </p:cNvPr>
          <p:cNvSpPr/>
          <p:nvPr/>
        </p:nvSpPr>
        <p:spPr>
          <a:xfrm rot="16200000">
            <a:off x="5553105" y="6290341"/>
            <a:ext cx="1603554" cy="2017270"/>
          </a:xfrm>
          <a:prstGeom prst="round2SameRect">
            <a:avLst>
              <a:gd name="adj1" fmla="val 50000"/>
              <a:gd name="adj2" fmla="val 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DE19BF0-4E3A-9B4D-8BC7-5CD2626B94A7}"/>
              </a:ext>
            </a:extLst>
          </p:cNvPr>
          <p:cNvSpPr txBox="1"/>
          <p:nvPr/>
        </p:nvSpPr>
        <p:spPr>
          <a:xfrm>
            <a:off x="6011248" y="6744977"/>
            <a:ext cx="934871" cy="1107996"/>
          </a:xfrm>
          <a:prstGeom prst="rect">
            <a:avLst/>
          </a:prstGeom>
          <a:noFill/>
        </p:spPr>
        <p:txBody>
          <a:bodyPr wrap="none" rtlCol="0" anchor="ctr" anchorCtr="0">
            <a:spAutoFit/>
          </a:bodyPr>
          <a:lstStyle/>
          <a:p>
            <a:pPr algn="ctr"/>
            <a:r>
              <a:rPr lang="en-US" sz="6600" b="1" dirty="0">
                <a:solidFill>
                  <a:schemeClr val="bg1"/>
                </a:solidFill>
                <a:latin typeface="Poppins" pitchFamily="2" charset="77"/>
                <a:ea typeface="League Spartan" charset="0"/>
                <a:cs typeface="Poppins" pitchFamily="2" charset="77"/>
              </a:rPr>
              <a:t>3.</a:t>
            </a:r>
          </a:p>
        </p:txBody>
      </p:sp>
      <p:sp>
        <p:nvSpPr>
          <p:cNvPr id="24" name="Rectangle 23">
            <a:extLst>
              <a:ext uri="{FF2B5EF4-FFF2-40B4-BE49-F238E27FC236}">
                <a16:creationId xmlns:a16="http://schemas.microsoft.com/office/drawing/2014/main" id="{7D3313C8-8F7E-A14F-815A-DD27198D5618}"/>
              </a:ext>
            </a:extLst>
          </p:cNvPr>
          <p:cNvSpPr/>
          <p:nvPr/>
        </p:nvSpPr>
        <p:spPr>
          <a:xfrm>
            <a:off x="7477818" y="6497199"/>
            <a:ext cx="11603014" cy="1603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F7C78D1-92AF-8B49-9FAD-994E15F2E4E6}"/>
              </a:ext>
            </a:extLst>
          </p:cNvPr>
          <p:cNvSpPr txBox="1"/>
          <p:nvPr/>
        </p:nvSpPr>
        <p:spPr>
          <a:xfrm>
            <a:off x="7666056" y="6622729"/>
            <a:ext cx="5561138" cy="584775"/>
          </a:xfrm>
          <a:prstGeom prst="rect">
            <a:avLst/>
          </a:prstGeom>
          <a:noFill/>
        </p:spPr>
        <p:txBody>
          <a:bodyPr wrap="none" rtlCol="0" anchor="b" anchorCtr="0">
            <a:spAutoFit/>
          </a:bodyPr>
          <a:lstStyle/>
          <a:p>
            <a:r>
              <a:rPr lang="en-US" sz="3200" b="1" dirty="0">
                <a:solidFill>
                  <a:schemeClr val="bg1"/>
                </a:solidFill>
                <a:latin typeface="Poppins" pitchFamily="2" charset="77"/>
                <a:ea typeface="League Spartan" charset="0"/>
                <a:cs typeface="Poppins" pitchFamily="2" charset="77"/>
              </a:rPr>
              <a:t>PERFOMANCE/ACCURACY</a:t>
            </a:r>
          </a:p>
        </p:txBody>
      </p:sp>
      <p:sp>
        <p:nvSpPr>
          <p:cNvPr id="27" name="Subtitle 2">
            <a:extLst>
              <a:ext uri="{FF2B5EF4-FFF2-40B4-BE49-F238E27FC236}">
                <a16:creationId xmlns:a16="http://schemas.microsoft.com/office/drawing/2014/main" id="{2A86D8FA-593C-DA4F-B668-609FD646575F}"/>
              </a:ext>
            </a:extLst>
          </p:cNvPr>
          <p:cNvSpPr txBox="1">
            <a:spLocks/>
          </p:cNvSpPr>
          <p:nvPr/>
        </p:nvSpPr>
        <p:spPr>
          <a:xfrm>
            <a:off x="7557628" y="7175927"/>
            <a:ext cx="12235543" cy="943335"/>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500"/>
              </a:lnSpc>
            </a:pPr>
            <a:r>
              <a:rPr lang="en-US"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How good is the model? Ask for </a:t>
            </a:r>
            <a:r>
              <a:rPr lang="en-US" dirty="0" err="1">
                <a:solidFill>
                  <a:schemeClr val="bg1"/>
                </a:solidFill>
                <a:latin typeface="Lato Light" panose="020F0502020204030203" pitchFamily="34" charset="0"/>
                <a:ea typeface="Lato Light" panose="020F0502020204030203" pitchFamily="34" charset="0"/>
                <a:cs typeface="Mukta ExtraLight" panose="020B0000000000000000" pitchFamily="34" charset="77"/>
              </a:rPr>
              <a:t>specifici</a:t>
            </a:r>
            <a:r>
              <a:rPr lang="en-US"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 performance metrics. How much hallucinations does it have? How about generating toxic content? Is it biased against certain groups?</a:t>
            </a:r>
          </a:p>
        </p:txBody>
      </p:sp>
      <p:sp>
        <p:nvSpPr>
          <p:cNvPr id="36" name="Round Same Side Corner Rectangle 35">
            <a:extLst>
              <a:ext uri="{FF2B5EF4-FFF2-40B4-BE49-F238E27FC236}">
                <a16:creationId xmlns:a16="http://schemas.microsoft.com/office/drawing/2014/main" id="{35182885-091E-8747-BCDE-CE8924278AFE}"/>
              </a:ext>
            </a:extLst>
          </p:cNvPr>
          <p:cNvSpPr/>
          <p:nvPr/>
        </p:nvSpPr>
        <p:spPr>
          <a:xfrm rot="16200000">
            <a:off x="5553105" y="8418637"/>
            <a:ext cx="1603554" cy="2017270"/>
          </a:xfrm>
          <a:prstGeom prst="round2SameRect">
            <a:avLst>
              <a:gd name="adj1" fmla="val 50000"/>
              <a:gd name="adj2"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E89F9F34-C496-0941-92C4-61CAA328FBAB}"/>
              </a:ext>
            </a:extLst>
          </p:cNvPr>
          <p:cNvSpPr txBox="1"/>
          <p:nvPr/>
        </p:nvSpPr>
        <p:spPr>
          <a:xfrm>
            <a:off x="5980791" y="8873273"/>
            <a:ext cx="995786" cy="1107996"/>
          </a:xfrm>
          <a:prstGeom prst="rect">
            <a:avLst/>
          </a:prstGeom>
          <a:noFill/>
        </p:spPr>
        <p:txBody>
          <a:bodyPr wrap="none" rtlCol="0" anchor="ctr" anchorCtr="0">
            <a:spAutoFit/>
          </a:bodyPr>
          <a:lstStyle/>
          <a:p>
            <a:pPr algn="ctr"/>
            <a:r>
              <a:rPr lang="en-US" sz="6600" b="1" dirty="0">
                <a:solidFill>
                  <a:schemeClr val="bg1"/>
                </a:solidFill>
                <a:latin typeface="Poppins" pitchFamily="2" charset="77"/>
                <a:ea typeface="League Spartan" charset="0"/>
                <a:cs typeface="Poppins" pitchFamily="2" charset="77"/>
              </a:rPr>
              <a:t>4.</a:t>
            </a:r>
          </a:p>
        </p:txBody>
      </p:sp>
      <p:sp>
        <p:nvSpPr>
          <p:cNvPr id="32" name="Rectangle 31">
            <a:extLst>
              <a:ext uri="{FF2B5EF4-FFF2-40B4-BE49-F238E27FC236}">
                <a16:creationId xmlns:a16="http://schemas.microsoft.com/office/drawing/2014/main" id="{F8AE5335-96E9-D643-994D-0316ADE35181}"/>
              </a:ext>
            </a:extLst>
          </p:cNvPr>
          <p:cNvSpPr/>
          <p:nvPr/>
        </p:nvSpPr>
        <p:spPr>
          <a:xfrm>
            <a:off x="7477818" y="8625495"/>
            <a:ext cx="11603014" cy="160355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C4ADD0CD-B169-FA47-AB9D-E5915628335A}"/>
              </a:ext>
            </a:extLst>
          </p:cNvPr>
          <p:cNvSpPr txBox="1"/>
          <p:nvPr/>
        </p:nvSpPr>
        <p:spPr>
          <a:xfrm>
            <a:off x="7840227" y="8838111"/>
            <a:ext cx="1399742" cy="584775"/>
          </a:xfrm>
          <a:prstGeom prst="rect">
            <a:avLst/>
          </a:prstGeom>
          <a:noFill/>
        </p:spPr>
        <p:txBody>
          <a:bodyPr wrap="none" rtlCol="0" anchor="b" anchorCtr="0">
            <a:spAutoFit/>
          </a:bodyPr>
          <a:lstStyle/>
          <a:p>
            <a:r>
              <a:rPr lang="en-US" sz="3200" b="1" dirty="0">
                <a:solidFill>
                  <a:schemeClr val="bg1"/>
                </a:solidFill>
                <a:latin typeface="Poppins" pitchFamily="2" charset="77"/>
                <a:ea typeface="League Spartan" charset="0"/>
                <a:cs typeface="Poppins" pitchFamily="2" charset="77"/>
              </a:rPr>
              <a:t>COST </a:t>
            </a:r>
          </a:p>
        </p:txBody>
      </p:sp>
      <p:sp>
        <p:nvSpPr>
          <p:cNvPr id="35" name="Subtitle 2">
            <a:extLst>
              <a:ext uri="{FF2B5EF4-FFF2-40B4-BE49-F238E27FC236}">
                <a16:creationId xmlns:a16="http://schemas.microsoft.com/office/drawing/2014/main" id="{B8C32415-9ADD-7747-970C-437B3F30DE97}"/>
              </a:ext>
            </a:extLst>
          </p:cNvPr>
          <p:cNvSpPr txBox="1">
            <a:spLocks/>
          </p:cNvSpPr>
          <p:nvPr/>
        </p:nvSpPr>
        <p:spPr>
          <a:xfrm>
            <a:off x="7861998" y="9282451"/>
            <a:ext cx="10878197" cy="943335"/>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500"/>
              </a:lnSpc>
            </a:pPr>
            <a:r>
              <a:rPr lang="en-US"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AI models can be expensive to run? Ask about costs for continuous running of the system,</a:t>
            </a:r>
          </a:p>
        </p:txBody>
      </p:sp>
      <p:sp>
        <p:nvSpPr>
          <p:cNvPr id="44" name="Round Same Side Corner Rectangle 43">
            <a:extLst>
              <a:ext uri="{FF2B5EF4-FFF2-40B4-BE49-F238E27FC236}">
                <a16:creationId xmlns:a16="http://schemas.microsoft.com/office/drawing/2014/main" id="{AA0763D9-340D-5F43-9E56-BFF0F0889E69}"/>
              </a:ext>
            </a:extLst>
          </p:cNvPr>
          <p:cNvSpPr/>
          <p:nvPr/>
        </p:nvSpPr>
        <p:spPr>
          <a:xfrm rot="16200000">
            <a:off x="5553105" y="10634019"/>
            <a:ext cx="1603554" cy="2017270"/>
          </a:xfrm>
          <a:prstGeom prst="round2SameRect">
            <a:avLst>
              <a:gd name="adj1" fmla="val 50000"/>
              <a:gd name="adj2" fmla="val 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9DFFF43-D308-BB4B-85CC-3B192A8BA96F}"/>
              </a:ext>
            </a:extLst>
          </p:cNvPr>
          <p:cNvSpPr txBox="1"/>
          <p:nvPr/>
        </p:nvSpPr>
        <p:spPr>
          <a:xfrm>
            <a:off x="5992012" y="11088655"/>
            <a:ext cx="973343" cy="1107996"/>
          </a:xfrm>
          <a:prstGeom prst="rect">
            <a:avLst/>
          </a:prstGeom>
          <a:noFill/>
        </p:spPr>
        <p:txBody>
          <a:bodyPr wrap="none" rtlCol="0" anchor="ctr" anchorCtr="0">
            <a:spAutoFit/>
          </a:bodyPr>
          <a:lstStyle/>
          <a:p>
            <a:pPr algn="ctr"/>
            <a:r>
              <a:rPr lang="en-US" sz="6600" b="1" dirty="0">
                <a:solidFill>
                  <a:schemeClr val="bg1"/>
                </a:solidFill>
                <a:latin typeface="Poppins" pitchFamily="2" charset="77"/>
                <a:ea typeface="League Spartan" charset="0"/>
                <a:cs typeface="Poppins" pitchFamily="2" charset="77"/>
              </a:rPr>
              <a:t>5.</a:t>
            </a:r>
          </a:p>
        </p:txBody>
      </p:sp>
      <p:sp>
        <p:nvSpPr>
          <p:cNvPr id="40" name="Rectangle 39">
            <a:extLst>
              <a:ext uri="{FF2B5EF4-FFF2-40B4-BE49-F238E27FC236}">
                <a16:creationId xmlns:a16="http://schemas.microsoft.com/office/drawing/2014/main" id="{24E8B7D2-F812-9B48-BD46-D84AB11D10C0}"/>
              </a:ext>
            </a:extLst>
          </p:cNvPr>
          <p:cNvSpPr/>
          <p:nvPr/>
        </p:nvSpPr>
        <p:spPr>
          <a:xfrm>
            <a:off x="7477818" y="10840877"/>
            <a:ext cx="11603014" cy="16035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427A8897-577F-6145-8A02-EFC1DC8AC0D0}"/>
              </a:ext>
            </a:extLst>
          </p:cNvPr>
          <p:cNvSpPr txBox="1"/>
          <p:nvPr/>
        </p:nvSpPr>
        <p:spPr>
          <a:xfrm>
            <a:off x="7840227" y="11053493"/>
            <a:ext cx="4384534" cy="584775"/>
          </a:xfrm>
          <a:prstGeom prst="rect">
            <a:avLst/>
          </a:prstGeom>
          <a:noFill/>
        </p:spPr>
        <p:txBody>
          <a:bodyPr wrap="none" rtlCol="0" anchor="b" anchorCtr="0">
            <a:spAutoFit/>
          </a:bodyPr>
          <a:lstStyle/>
          <a:p>
            <a:r>
              <a:rPr lang="en-US" sz="3200" b="1" dirty="0">
                <a:solidFill>
                  <a:schemeClr val="bg1"/>
                </a:solidFill>
                <a:latin typeface="Poppins" pitchFamily="2" charset="77"/>
                <a:ea typeface="League Spartan" charset="0"/>
                <a:cs typeface="Poppins" pitchFamily="2" charset="77"/>
              </a:rPr>
              <a:t>DATA SOVEREIGNITY</a:t>
            </a:r>
          </a:p>
        </p:txBody>
      </p:sp>
      <p:sp>
        <p:nvSpPr>
          <p:cNvPr id="43" name="Subtitle 2">
            <a:extLst>
              <a:ext uri="{FF2B5EF4-FFF2-40B4-BE49-F238E27FC236}">
                <a16:creationId xmlns:a16="http://schemas.microsoft.com/office/drawing/2014/main" id="{296D641E-0953-B94C-978F-404FB48308A6}"/>
              </a:ext>
            </a:extLst>
          </p:cNvPr>
          <p:cNvSpPr txBox="1">
            <a:spLocks/>
          </p:cNvSpPr>
          <p:nvPr/>
        </p:nvSpPr>
        <p:spPr>
          <a:xfrm>
            <a:off x="7840227" y="11737319"/>
            <a:ext cx="10878197" cy="494494"/>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500"/>
              </a:lnSpc>
            </a:pPr>
            <a:r>
              <a:rPr lang="en-US"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When using the model, where does the data go? Does the system keep the data?</a:t>
            </a:r>
          </a:p>
        </p:txBody>
      </p:sp>
    </p:spTree>
    <p:extLst>
      <p:ext uri="{BB962C8B-B14F-4D97-AF65-F5344CB8AC3E}">
        <p14:creationId xmlns:p14="http://schemas.microsoft.com/office/powerpoint/2010/main" val="3856695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C500B7-6040-3D4E-A5E9-E128A5DD72DC}"/>
              </a:ext>
            </a:extLst>
          </p:cNvPr>
          <p:cNvSpPr/>
          <p:nvPr/>
        </p:nvSpPr>
        <p:spPr>
          <a:xfrm>
            <a:off x="0" y="3781168"/>
            <a:ext cx="24414480" cy="58571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71600" indent="-1371600" algn="ctr">
              <a:buFont typeface="+mj-lt"/>
              <a:buAutoNum type="arabicPeriod"/>
            </a:pPr>
            <a:endParaRPr lang="en-US" sz="8800" b="1" dirty="0">
              <a:solidFill>
                <a:schemeClr val="accent6"/>
              </a:solidFill>
              <a:latin typeface="Poppins" pitchFamily="2" charset="77"/>
              <a:ea typeface="Lato Light" panose="020F0502020204030203" pitchFamily="34" charset="0"/>
              <a:cs typeface="Poppins" pitchFamily="2" charset="77"/>
            </a:endParaRPr>
          </a:p>
          <a:p>
            <a:pPr algn="ctr"/>
            <a:r>
              <a:rPr lang="en-US" sz="8800" b="1" dirty="0">
                <a:solidFill>
                  <a:schemeClr val="accent6"/>
                </a:solidFill>
                <a:latin typeface="Poppins" pitchFamily="2" charset="77"/>
                <a:ea typeface="Lato Light" panose="020F0502020204030203" pitchFamily="34" charset="0"/>
                <a:cs typeface="Poppins" pitchFamily="2" charset="77"/>
              </a:rPr>
              <a:t> </a:t>
            </a:r>
          </a:p>
          <a:p>
            <a:pPr marL="1143000" indent="-1143000" algn="ctr">
              <a:buFont typeface="+mj-lt"/>
              <a:buAutoNum type="arabicPeriod" startAt="2"/>
            </a:pPr>
            <a:endParaRPr lang="en-US" sz="8800" b="1" dirty="0">
              <a:solidFill>
                <a:schemeClr val="accent6"/>
              </a:solidFill>
              <a:latin typeface="Poppins" pitchFamily="2" charset="77"/>
              <a:ea typeface="League Spartan" charset="0"/>
              <a:cs typeface="Poppins" pitchFamily="2" charset="77"/>
            </a:endParaRPr>
          </a:p>
        </p:txBody>
      </p:sp>
      <p:sp>
        <p:nvSpPr>
          <p:cNvPr id="12" name="TextBox 11">
            <a:extLst>
              <a:ext uri="{FF2B5EF4-FFF2-40B4-BE49-F238E27FC236}">
                <a16:creationId xmlns:a16="http://schemas.microsoft.com/office/drawing/2014/main" id="{D67523B8-22E2-BB3A-CA79-5A11E4186E34}"/>
              </a:ext>
            </a:extLst>
          </p:cNvPr>
          <p:cNvSpPr txBox="1"/>
          <p:nvPr/>
        </p:nvSpPr>
        <p:spPr>
          <a:xfrm>
            <a:off x="4473146" y="5916997"/>
            <a:ext cx="18016151" cy="1446550"/>
          </a:xfrm>
          <a:prstGeom prst="rect">
            <a:avLst/>
          </a:prstGeom>
          <a:noFill/>
        </p:spPr>
        <p:txBody>
          <a:bodyPr wrap="square">
            <a:spAutoFit/>
          </a:bodyPr>
          <a:lstStyle/>
          <a:p>
            <a:pPr marL="742950" indent="-742950">
              <a:buFont typeface="+mj-lt"/>
              <a:buAutoNum type="arabicPeriod" startAt="2"/>
            </a:pPr>
            <a:r>
              <a:rPr lang="en-US" sz="8800" b="1" dirty="0">
                <a:solidFill>
                  <a:schemeClr val="accent6"/>
                </a:solidFill>
                <a:latin typeface="+mj-lt"/>
                <a:ea typeface="Lato Light" panose="020F0502020204030203" pitchFamily="34" charset="0"/>
                <a:cs typeface="Poppins" pitchFamily="2" charset="77"/>
              </a:rPr>
              <a:t>Major Application Areas for AI</a:t>
            </a:r>
            <a:endParaRPr lang="en-US" sz="8800" dirty="0">
              <a:latin typeface="+mj-lt"/>
            </a:endParaRPr>
          </a:p>
        </p:txBody>
      </p:sp>
    </p:spTree>
    <p:extLst>
      <p:ext uri="{BB962C8B-B14F-4D97-AF65-F5344CB8AC3E}">
        <p14:creationId xmlns:p14="http://schemas.microsoft.com/office/powerpoint/2010/main" val="2505776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0F98B7-2591-7BF7-9958-6D8629BD1BB3}"/>
              </a:ext>
            </a:extLst>
          </p:cNvPr>
          <p:cNvSpPr>
            <a:spLocks noGrp="1"/>
          </p:cNvSpPr>
          <p:nvPr>
            <p:ph type="sldNum" sz="quarter" idx="4294967295"/>
          </p:nvPr>
        </p:nvSpPr>
        <p:spPr>
          <a:xfrm>
            <a:off x="17216715" y="12712709"/>
            <a:ext cx="5484971" cy="730250"/>
          </a:xfrm>
        </p:spPr>
        <p:txBody>
          <a:bodyPr/>
          <a:lstStyle/>
          <a:p>
            <a:fld id="{FCEE2C88-6C8F-484D-AF69-578F576B1F44}" type="slidenum">
              <a:rPr lang="en-US" smtClean="0"/>
              <a:pPr/>
              <a:t>19</a:t>
            </a:fld>
            <a:endParaRPr lang="en-US" dirty="0"/>
          </a:p>
        </p:txBody>
      </p:sp>
      <p:sp>
        <p:nvSpPr>
          <p:cNvPr id="4" name="TextBox 3">
            <a:extLst>
              <a:ext uri="{FF2B5EF4-FFF2-40B4-BE49-F238E27FC236}">
                <a16:creationId xmlns:a16="http://schemas.microsoft.com/office/drawing/2014/main" id="{3193BEA5-0B50-7B16-EBC7-D70281F47A51}"/>
              </a:ext>
            </a:extLst>
          </p:cNvPr>
          <p:cNvSpPr txBox="1"/>
          <p:nvPr/>
        </p:nvSpPr>
        <p:spPr>
          <a:xfrm>
            <a:off x="6144834" y="203931"/>
            <a:ext cx="12043682" cy="1015663"/>
          </a:xfrm>
          <a:prstGeom prst="rect">
            <a:avLst/>
          </a:prstGeom>
          <a:noFill/>
        </p:spPr>
        <p:txBody>
          <a:bodyPr wrap="none" rtlCol="0">
            <a:spAutoFit/>
          </a:bodyPr>
          <a:lstStyle/>
          <a:p>
            <a:pPr algn="ctr"/>
            <a:r>
              <a:rPr lang="en-US" sz="6000" b="1" dirty="0">
                <a:solidFill>
                  <a:schemeClr val="tx2"/>
                </a:solidFill>
                <a:latin typeface="Poppins" pitchFamily="2" charset="77"/>
                <a:cs typeface="Poppins" pitchFamily="2" charset="77"/>
              </a:rPr>
              <a:t>AI APPLICATION BROAD AREAS </a:t>
            </a:r>
            <a:endParaRPr lang="en-US" sz="6000" b="1" dirty="0">
              <a:solidFill>
                <a:schemeClr val="accent3"/>
              </a:solidFill>
              <a:latin typeface="Poppins" pitchFamily="2" charset="77"/>
              <a:cs typeface="Poppins" pitchFamily="2" charset="77"/>
            </a:endParaRPr>
          </a:p>
        </p:txBody>
      </p:sp>
      <p:sp>
        <p:nvSpPr>
          <p:cNvPr id="5" name="TextBox 4">
            <a:extLst>
              <a:ext uri="{FF2B5EF4-FFF2-40B4-BE49-F238E27FC236}">
                <a16:creationId xmlns:a16="http://schemas.microsoft.com/office/drawing/2014/main" id="{58A4B9CB-C63F-BF2B-AAC4-2A0A98409E88}"/>
              </a:ext>
            </a:extLst>
          </p:cNvPr>
          <p:cNvSpPr txBox="1"/>
          <p:nvPr/>
        </p:nvSpPr>
        <p:spPr>
          <a:xfrm>
            <a:off x="5334617" y="1083956"/>
            <a:ext cx="12195312" cy="1200329"/>
          </a:xfrm>
          <a:prstGeom prst="rect">
            <a:avLst/>
          </a:prstGeom>
          <a:noFill/>
        </p:spPr>
        <p:txBody>
          <a:bodyPr wrap="square">
            <a:spAutoFit/>
          </a:bodyPr>
          <a:lstStyle/>
          <a:p>
            <a:pPr algn="ctr"/>
            <a:r>
              <a:rPr lang="en-US" sz="3600" b="1" dirty="0">
                <a:solidFill>
                  <a:schemeClr val="accent3"/>
                </a:solidFill>
                <a:latin typeface="+mj-lt"/>
                <a:cs typeface="Lato Light"/>
              </a:rPr>
              <a:t>A summary of different ways AI can be used</a:t>
            </a:r>
          </a:p>
          <a:p>
            <a:pPr algn="ctr"/>
            <a:endParaRPr lang="en-US" sz="3600" b="1" dirty="0">
              <a:solidFill>
                <a:schemeClr val="accent3"/>
              </a:solidFill>
              <a:latin typeface="Poppins" pitchFamily="2" charset="77"/>
              <a:cs typeface="Poppins" pitchFamily="2" charset="77"/>
            </a:endParaRPr>
          </a:p>
        </p:txBody>
      </p:sp>
      <p:sp>
        <p:nvSpPr>
          <p:cNvPr id="6" name="Rectangle 5">
            <a:extLst>
              <a:ext uri="{FF2B5EF4-FFF2-40B4-BE49-F238E27FC236}">
                <a16:creationId xmlns:a16="http://schemas.microsoft.com/office/drawing/2014/main" id="{FA576584-1345-C799-3202-857B83C284DC}"/>
              </a:ext>
            </a:extLst>
          </p:cNvPr>
          <p:cNvSpPr/>
          <p:nvPr/>
        </p:nvSpPr>
        <p:spPr>
          <a:xfrm>
            <a:off x="10673166" y="1759376"/>
            <a:ext cx="1553038" cy="9143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7" name="Freeform 158">
            <a:extLst>
              <a:ext uri="{FF2B5EF4-FFF2-40B4-BE49-F238E27FC236}">
                <a16:creationId xmlns:a16="http://schemas.microsoft.com/office/drawing/2014/main" id="{0E3E9FE7-2C4A-5AF8-EA6A-068FCE2E2BC8}"/>
              </a:ext>
            </a:extLst>
          </p:cNvPr>
          <p:cNvSpPr>
            <a:spLocks noChangeArrowheads="1"/>
          </p:cNvSpPr>
          <p:nvPr/>
        </p:nvSpPr>
        <p:spPr bwMode="auto">
          <a:xfrm>
            <a:off x="957065" y="3053015"/>
            <a:ext cx="6554078" cy="1340304"/>
          </a:xfrm>
          <a:custGeom>
            <a:avLst/>
            <a:gdLst>
              <a:gd name="T0" fmla="*/ 3571 w 3572"/>
              <a:gd name="T1" fmla="*/ 1077 h 1078"/>
              <a:gd name="T2" fmla="*/ 0 w 3572"/>
              <a:gd name="T3" fmla="*/ 1077 h 1078"/>
              <a:gd name="T4" fmla="*/ 0 w 3572"/>
              <a:gd name="T5" fmla="*/ 0 h 1078"/>
              <a:gd name="T6" fmla="*/ 3571 w 3572"/>
              <a:gd name="T7" fmla="*/ 0 h 1078"/>
              <a:gd name="T8" fmla="*/ 3571 w 3572"/>
              <a:gd name="T9" fmla="*/ 1077 h 1078"/>
            </a:gdLst>
            <a:ahLst/>
            <a:cxnLst>
              <a:cxn ang="0">
                <a:pos x="T0" y="T1"/>
              </a:cxn>
              <a:cxn ang="0">
                <a:pos x="T2" y="T3"/>
              </a:cxn>
              <a:cxn ang="0">
                <a:pos x="T4" y="T5"/>
              </a:cxn>
              <a:cxn ang="0">
                <a:pos x="T6" y="T7"/>
              </a:cxn>
              <a:cxn ang="0">
                <a:pos x="T8" y="T9"/>
              </a:cxn>
            </a:cxnLst>
            <a:rect l="0" t="0" r="r" b="b"/>
            <a:pathLst>
              <a:path w="3572" h="1078">
                <a:moveTo>
                  <a:pt x="3571" y="1077"/>
                </a:moveTo>
                <a:lnTo>
                  <a:pt x="0" y="1077"/>
                </a:lnTo>
                <a:lnTo>
                  <a:pt x="0" y="0"/>
                </a:lnTo>
                <a:lnTo>
                  <a:pt x="3571" y="0"/>
                </a:lnTo>
                <a:lnTo>
                  <a:pt x="3571" y="1077"/>
                </a:lnTo>
              </a:path>
            </a:pathLst>
          </a:custGeom>
          <a:solidFill>
            <a:schemeClr val="accent2"/>
          </a:solidFill>
          <a:ln>
            <a:noFill/>
          </a:ln>
          <a:effectLst/>
        </p:spPr>
        <p:txBody>
          <a:bodyPr wrap="none" anchor="ctr"/>
          <a:lstStyle/>
          <a:p>
            <a:endParaRPr lang="en-US" sz="3599" dirty="0">
              <a:latin typeface="Poppins" pitchFamily="2" charset="77"/>
            </a:endParaRPr>
          </a:p>
        </p:txBody>
      </p:sp>
      <p:sp>
        <p:nvSpPr>
          <p:cNvPr id="8" name="Freeform 159">
            <a:extLst>
              <a:ext uri="{FF2B5EF4-FFF2-40B4-BE49-F238E27FC236}">
                <a16:creationId xmlns:a16="http://schemas.microsoft.com/office/drawing/2014/main" id="{D2EF223F-E8F4-9902-ED0E-A427106E84A3}"/>
              </a:ext>
            </a:extLst>
          </p:cNvPr>
          <p:cNvSpPr>
            <a:spLocks noChangeArrowheads="1"/>
          </p:cNvSpPr>
          <p:nvPr/>
        </p:nvSpPr>
        <p:spPr bwMode="auto">
          <a:xfrm>
            <a:off x="957064" y="4591070"/>
            <a:ext cx="6510536" cy="8210530"/>
          </a:xfrm>
          <a:prstGeom prst="round2SameRect">
            <a:avLst>
              <a:gd name="adj1" fmla="val 0"/>
              <a:gd name="adj2" fmla="val 16592"/>
            </a:avLst>
          </a:prstGeom>
          <a:solidFill>
            <a:schemeClr val="accent2"/>
          </a:solidFill>
          <a:ln>
            <a:noFill/>
          </a:ln>
          <a:effectLst/>
        </p:spPr>
        <p:txBody>
          <a:bodyPr wrap="none" anchor="ctr"/>
          <a:lstStyle/>
          <a:p>
            <a:endParaRPr lang="en-US" sz="3599" dirty="0">
              <a:latin typeface="Poppins" pitchFamily="2" charset="77"/>
            </a:endParaRPr>
          </a:p>
        </p:txBody>
      </p:sp>
      <p:sp>
        <p:nvSpPr>
          <p:cNvPr id="9" name="Freeform 246">
            <a:extLst>
              <a:ext uri="{FF2B5EF4-FFF2-40B4-BE49-F238E27FC236}">
                <a16:creationId xmlns:a16="http://schemas.microsoft.com/office/drawing/2014/main" id="{63C63BCE-DD09-52D3-497E-1E6EB599A874}"/>
              </a:ext>
            </a:extLst>
          </p:cNvPr>
          <p:cNvSpPr>
            <a:spLocks noChangeArrowheads="1"/>
          </p:cNvSpPr>
          <p:nvPr/>
        </p:nvSpPr>
        <p:spPr bwMode="auto">
          <a:xfrm>
            <a:off x="8469086" y="3053015"/>
            <a:ext cx="6220949" cy="1340304"/>
          </a:xfrm>
          <a:custGeom>
            <a:avLst/>
            <a:gdLst>
              <a:gd name="T0" fmla="*/ 3571 w 3572"/>
              <a:gd name="T1" fmla="*/ 1077 h 1078"/>
              <a:gd name="T2" fmla="*/ 0 w 3572"/>
              <a:gd name="T3" fmla="*/ 1077 h 1078"/>
              <a:gd name="T4" fmla="*/ 0 w 3572"/>
              <a:gd name="T5" fmla="*/ 0 h 1078"/>
              <a:gd name="T6" fmla="*/ 3571 w 3572"/>
              <a:gd name="T7" fmla="*/ 0 h 1078"/>
              <a:gd name="T8" fmla="*/ 3571 w 3572"/>
              <a:gd name="T9" fmla="*/ 1077 h 1078"/>
            </a:gdLst>
            <a:ahLst/>
            <a:cxnLst>
              <a:cxn ang="0">
                <a:pos x="T0" y="T1"/>
              </a:cxn>
              <a:cxn ang="0">
                <a:pos x="T2" y="T3"/>
              </a:cxn>
              <a:cxn ang="0">
                <a:pos x="T4" y="T5"/>
              </a:cxn>
              <a:cxn ang="0">
                <a:pos x="T6" y="T7"/>
              </a:cxn>
              <a:cxn ang="0">
                <a:pos x="T8" y="T9"/>
              </a:cxn>
            </a:cxnLst>
            <a:rect l="0" t="0" r="r" b="b"/>
            <a:pathLst>
              <a:path w="3572" h="1078">
                <a:moveTo>
                  <a:pt x="3571" y="1077"/>
                </a:moveTo>
                <a:lnTo>
                  <a:pt x="0" y="1077"/>
                </a:lnTo>
                <a:lnTo>
                  <a:pt x="0" y="0"/>
                </a:lnTo>
                <a:lnTo>
                  <a:pt x="3571" y="0"/>
                </a:lnTo>
                <a:lnTo>
                  <a:pt x="3571" y="1077"/>
                </a:lnTo>
              </a:path>
            </a:pathLst>
          </a:custGeom>
          <a:solidFill>
            <a:schemeClr val="accent3"/>
          </a:solidFill>
          <a:ln>
            <a:noFill/>
          </a:ln>
          <a:effectLst/>
        </p:spPr>
        <p:txBody>
          <a:bodyPr wrap="none" anchor="ctr"/>
          <a:lstStyle/>
          <a:p>
            <a:endParaRPr lang="en-US" sz="3599" dirty="0">
              <a:latin typeface="Poppins" pitchFamily="2" charset="77"/>
            </a:endParaRPr>
          </a:p>
        </p:txBody>
      </p:sp>
      <p:sp>
        <p:nvSpPr>
          <p:cNvPr id="10" name="Freeform 247">
            <a:extLst>
              <a:ext uri="{FF2B5EF4-FFF2-40B4-BE49-F238E27FC236}">
                <a16:creationId xmlns:a16="http://schemas.microsoft.com/office/drawing/2014/main" id="{EB1EB5AD-F180-E41E-F030-247C2498CD6A}"/>
              </a:ext>
            </a:extLst>
          </p:cNvPr>
          <p:cNvSpPr>
            <a:spLocks noChangeArrowheads="1"/>
          </p:cNvSpPr>
          <p:nvPr/>
        </p:nvSpPr>
        <p:spPr bwMode="auto">
          <a:xfrm>
            <a:off x="8469086" y="4591070"/>
            <a:ext cx="6280583" cy="8210530"/>
          </a:xfrm>
          <a:prstGeom prst="round2SameRect">
            <a:avLst>
              <a:gd name="adj1" fmla="val 0"/>
              <a:gd name="adj2" fmla="val 16215"/>
            </a:avLst>
          </a:prstGeom>
          <a:solidFill>
            <a:schemeClr val="accent3"/>
          </a:solidFill>
          <a:ln>
            <a:noFill/>
          </a:ln>
          <a:effectLst/>
        </p:spPr>
        <p:txBody>
          <a:bodyPr wrap="none" anchor="ctr"/>
          <a:lstStyle/>
          <a:p>
            <a:endParaRPr lang="en-US" sz="2800" dirty="0">
              <a:latin typeface="Poppins" pitchFamily="2" charset="77"/>
            </a:endParaRPr>
          </a:p>
        </p:txBody>
      </p:sp>
      <p:sp>
        <p:nvSpPr>
          <p:cNvPr id="14" name="Freeform 333">
            <a:extLst>
              <a:ext uri="{FF2B5EF4-FFF2-40B4-BE49-F238E27FC236}">
                <a16:creationId xmlns:a16="http://schemas.microsoft.com/office/drawing/2014/main" id="{177D37AD-E61B-1619-83A6-260D44103674}"/>
              </a:ext>
            </a:extLst>
          </p:cNvPr>
          <p:cNvSpPr>
            <a:spLocks noChangeArrowheads="1"/>
          </p:cNvSpPr>
          <p:nvPr/>
        </p:nvSpPr>
        <p:spPr bwMode="auto">
          <a:xfrm>
            <a:off x="16022085" y="3053015"/>
            <a:ext cx="7164486" cy="1340304"/>
          </a:xfrm>
          <a:custGeom>
            <a:avLst/>
            <a:gdLst>
              <a:gd name="T0" fmla="*/ 3572 w 3573"/>
              <a:gd name="T1" fmla="*/ 1077 h 1078"/>
              <a:gd name="T2" fmla="*/ 0 w 3573"/>
              <a:gd name="T3" fmla="*/ 1077 h 1078"/>
              <a:gd name="T4" fmla="*/ 0 w 3573"/>
              <a:gd name="T5" fmla="*/ 0 h 1078"/>
              <a:gd name="T6" fmla="*/ 3572 w 3573"/>
              <a:gd name="T7" fmla="*/ 0 h 1078"/>
              <a:gd name="T8" fmla="*/ 3572 w 3573"/>
              <a:gd name="T9" fmla="*/ 1077 h 1078"/>
            </a:gdLst>
            <a:ahLst/>
            <a:cxnLst>
              <a:cxn ang="0">
                <a:pos x="T0" y="T1"/>
              </a:cxn>
              <a:cxn ang="0">
                <a:pos x="T2" y="T3"/>
              </a:cxn>
              <a:cxn ang="0">
                <a:pos x="T4" y="T5"/>
              </a:cxn>
              <a:cxn ang="0">
                <a:pos x="T6" y="T7"/>
              </a:cxn>
              <a:cxn ang="0">
                <a:pos x="T8" y="T9"/>
              </a:cxn>
            </a:cxnLst>
            <a:rect l="0" t="0" r="r" b="b"/>
            <a:pathLst>
              <a:path w="3573" h="1078">
                <a:moveTo>
                  <a:pt x="3572" y="1077"/>
                </a:moveTo>
                <a:lnTo>
                  <a:pt x="0" y="1077"/>
                </a:lnTo>
                <a:lnTo>
                  <a:pt x="0" y="0"/>
                </a:lnTo>
                <a:lnTo>
                  <a:pt x="3572" y="0"/>
                </a:lnTo>
                <a:lnTo>
                  <a:pt x="3572" y="1077"/>
                </a:lnTo>
              </a:path>
            </a:pathLst>
          </a:custGeom>
          <a:solidFill>
            <a:schemeClr val="accent4"/>
          </a:solidFill>
          <a:ln>
            <a:noFill/>
          </a:ln>
          <a:effectLst/>
        </p:spPr>
        <p:txBody>
          <a:bodyPr wrap="none" anchor="ctr"/>
          <a:lstStyle/>
          <a:p>
            <a:endParaRPr lang="en-US" sz="3599" dirty="0">
              <a:latin typeface="Poppins" pitchFamily="2" charset="77"/>
            </a:endParaRPr>
          </a:p>
        </p:txBody>
      </p:sp>
      <p:sp>
        <p:nvSpPr>
          <p:cNvPr id="15" name="Freeform 334">
            <a:extLst>
              <a:ext uri="{FF2B5EF4-FFF2-40B4-BE49-F238E27FC236}">
                <a16:creationId xmlns:a16="http://schemas.microsoft.com/office/drawing/2014/main" id="{ED48E08F-E445-0A02-57F8-DBBEDF61475E}"/>
              </a:ext>
            </a:extLst>
          </p:cNvPr>
          <p:cNvSpPr>
            <a:spLocks noChangeArrowheads="1"/>
          </p:cNvSpPr>
          <p:nvPr/>
        </p:nvSpPr>
        <p:spPr bwMode="auto">
          <a:xfrm>
            <a:off x="16022086" y="4591070"/>
            <a:ext cx="7164485" cy="8210530"/>
          </a:xfrm>
          <a:prstGeom prst="round2SameRect">
            <a:avLst>
              <a:gd name="adj1" fmla="val 0"/>
              <a:gd name="adj2" fmla="val 16403"/>
            </a:avLst>
          </a:prstGeom>
          <a:solidFill>
            <a:schemeClr val="accent4"/>
          </a:solidFill>
          <a:ln>
            <a:noFill/>
          </a:ln>
          <a:effectLst/>
        </p:spPr>
        <p:txBody>
          <a:bodyPr wrap="none" anchor="ctr"/>
          <a:lstStyle/>
          <a:p>
            <a:endParaRPr lang="en-US" sz="3599" dirty="0">
              <a:latin typeface="Poppins" pitchFamily="2" charset="77"/>
            </a:endParaRPr>
          </a:p>
        </p:txBody>
      </p:sp>
      <p:sp>
        <p:nvSpPr>
          <p:cNvPr id="19" name="TextBox 18">
            <a:extLst>
              <a:ext uri="{FF2B5EF4-FFF2-40B4-BE49-F238E27FC236}">
                <a16:creationId xmlns:a16="http://schemas.microsoft.com/office/drawing/2014/main" id="{871594DB-8E28-61E5-131D-7EAF292A6EF1}"/>
              </a:ext>
            </a:extLst>
          </p:cNvPr>
          <p:cNvSpPr txBox="1"/>
          <p:nvPr/>
        </p:nvSpPr>
        <p:spPr>
          <a:xfrm>
            <a:off x="1103445" y="3357062"/>
            <a:ext cx="6320612" cy="769441"/>
          </a:xfrm>
          <a:prstGeom prst="rect">
            <a:avLst/>
          </a:prstGeom>
          <a:noFill/>
        </p:spPr>
        <p:txBody>
          <a:bodyPr wrap="square" rtlCol="0" anchor="ctr">
            <a:spAutoFit/>
          </a:bodyPr>
          <a:lstStyle/>
          <a:p>
            <a:pPr algn="ctr"/>
            <a:r>
              <a:rPr lang="en-US" sz="4400" b="1" spc="-30" dirty="0">
                <a:solidFill>
                  <a:schemeClr val="bg1"/>
                </a:solidFill>
                <a:latin typeface="Poppins" panose="00000500000000000000" pitchFamily="2" charset="0"/>
                <a:cs typeface="Poppins" panose="00000500000000000000" pitchFamily="2" charset="0"/>
              </a:rPr>
              <a:t>Content Generation</a:t>
            </a:r>
          </a:p>
        </p:txBody>
      </p:sp>
      <p:sp>
        <p:nvSpPr>
          <p:cNvPr id="20" name="TextBox 19">
            <a:extLst>
              <a:ext uri="{FF2B5EF4-FFF2-40B4-BE49-F238E27FC236}">
                <a16:creationId xmlns:a16="http://schemas.microsoft.com/office/drawing/2014/main" id="{987C3574-CA0C-6495-090D-3B47E79341E7}"/>
              </a:ext>
            </a:extLst>
          </p:cNvPr>
          <p:cNvSpPr txBox="1"/>
          <p:nvPr/>
        </p:nvSpPr>
        <p:spPr>
          <a:xfrm>
            <a:off x="1155846" y="4753052"/>
            <a:ext cx="5775988" cy="7471276"/>
          </a:xfrm>
          <a:prstGeom prst="rect">
            <a:avLst/>
          </a:prstGeom>
          <a:noFill/>
        </p:spPr>
        <p:txBody>
          <a:bodyPr wrap="square" rtlCol="0">
            <a:spAutoFit/>
          </a:bodyPr>
          <a:lstStyle/>
          <a:p>
            <a:pPr marL="457200" indent="-457200">
              <a:lnSpc>
                <a:spcPts val="3600"/>
              </a:lnSpc>
              <a:buFont typeface="+mj-lt"/>
              <a:buAutoNum type="arabicPeriod"/>
            </a:pPr>
            <a:r>
              <a:rPr lang="en-US" sz="2800" spc="-20" dirty="0">
                <a:solidFill>
                  <a:schemeClr val="bg1"/>
                </a:solidFill>
                <a:latin typeface="Poppins" panose="00000500000000000000" pitchFamily="2" charset="0"/>
                <a:cs typeface="Poppins" panose="00000500000000000000" pitchFamily="2" charset="0"/>
              </a:rPr>
              <a:t>Generate text content (e.g., product advertisements, product descriptions, and personalized recommendations)</a:t>
            </a:r>
          </a:p>
          <a:p>
            <a:pPr marL="457200" indent="-457200">
              <a:lnSpc>
                <a:spcPts val="3600"/>
              </a:lnSpc>
              <a:buFont typeface="+mj-lt"/>
              <a:buAutoNum type="arabicPeriod"/>
            </a:pPr>
            <a:endParaRPr lang="en-US" sz="2800" spc="-20" dirty="0">
              <a:solidFill>
                <a:schemeClr val="bg1"/>
              </a:solidFill>
              <a:latin typeface="Poppins" panose="00000500000000000000" pitchFamily="2" charset="0"/>
              <a:cs typeface="Poppins" panose="00000500000000000000" pitchFamily="2" charset="0"/>
            </a:endParaRPr>
          </a:p>
          <a:p>
            <a:pPr marL="457200" indent="-457200">
              <a:lnSpc>
                <a:spcPts val="3600"/>
              </a:lnSpc>
              <a:buFont typeface="+mj-lt"/>
              <a:buAutoNum type="arabicPeriod"/>
            </a:pPr>
            <a:r>
              <a:rPr lang="en-US" sz="2800" spc="-20" dirty="0">
                <a:solidFill>
                  <a:schemeClr val="bg1"/>
                </a:solidFill>
                <a:latin typeface="Poppins" panose="00000500000000000000" pitchFamily="2" charset="0"/>
                <a:cs typeface="Poppins" panose="00000500000000000000" pitchFamily="2" charset="0"/>
              </a:rPr>
              <a:t>Generate video, image, arts and ither creative content. For example, help movie makers </a:t>
            </a:r>
          </a:p>
          <a:p>
            <a:pPr marL="457200" indent="-457200">
              <a:lnSpc>
                <a:spcPts val="3600"/>
              </a:lnSpc>
              <a:buFont typeface="+mj-lt"/>
              <a:buAutoNum type="arabicPeriod"/>
            </a:pPr>
            <a:endParaRPr lang="en-US" sz="2800" spc="-20" dirty="0">
              <a:solidFill>
                <a:schemeClr val="bg1"/>
              </a:solidFill>
              <a:latin typeface="Poppins" panose="00000500000000000000" pitchFamily="2" charset="0"/>
              <a:cs typeface="Poppins" panose="00000500000000000000" pitchFamily="2" charset="0"/>
            </a:endParaRPr>
          </a:p>
          <a:p>
            <a:pPr marL="457200" indent="-457200">
              <a:lnSpc>
                <a:spcPts val="3600"/>
              </a:lnSpc>
              <a:buFont typeface="+mj-lt"/>
              <a:buAutoNum type="arabicPeriod"/>
            </a:pPr>
            <a:r>
              <a:rPr lang="en-US" sz="2800" spc="-20" dirty="0">
                <a:solidFill>
                  <a:schemeClr val="bg1"/>
                </a:solidFill>
                <a:latin typeface="Poppins" panose="00000500000000000000" pitchFamily="2" charset="0"/>
                <a:cs typeface="Poppins" panose="00000500000000000000" pitchFamily="2" charset="0"/>
              </a:rPr>
              <a:t>Draft/write essays, emails, novels</a:t>
            </a:r>
          </a:p>
          <a:p>
            <a:pPr marL="457200" indent="-457200">
              <a:lnSpc>
                <a:spcPts val="3600"/>
              </a:lnSpc>
              <a:buFont typeface="+mj-lt"/>
              <a:buAutoNum type="arabicPeriod"/>
            </a:pPr>
            <a:endParaRPr lang="en-US" sz="2800" spc="-20" dirty="0">
              <a:solidFill>
                <a:schemeClr val="bg1"/>
              </a:solidFill>
              <a:latin typeface="Poppins" panose="00000500000000000000" pitchFamily="2" charset="0"/>
              <a:cs typeface="Poppins" panose="00000500000000000000" pitchFamily="2" charset="0"/>
            </a:endParaRPr>
          </a:p>
          <a:p>
            <a:pPr marL="457200" indent="-457200">
              <a:lnSpc>
                <a:spcPts val="3600"/>
              </a:lnSpc>
              <a:buFont typeface="+mj-lt"/>
              <a:buAutoNum type="arabicPeriod"/>
            </a:pPr>
            <a:r>
              <a:rPr lang="en-US" sz="2800" spc="-20" dirty="0">
                <a:solidFill>
                  <a:schemeClr val="bg1"/>
                </a:solidFill>
                <a:latin typeface="Poppins" panose="00000500000000000000" pitchFamily="2" charset="0"/>
                <a:cs typeface="Poppins" panose="00000500000000000000" pitchFamily="2" charset="0"/>
              </a:rPr>
              <a:t>Translation across different languages</a:t>
            </a:r>
          </a:p>
        </p:txBody>
      </p:sp>
      <p:sp>
        <p:nvSpPr>
          <p:cNvPr id="21" name="TextBox 20">
            <a:extLst>
              <a:ext uri="{FF2B5EF4-FFF2-40B4-BE49-F238E27FC236}">
                <a16:creationId xmlns:a16="http://schemas.microsoft.com/office/drawing/2014/main" id="{9C976953-4DC9-A532-8037-14976B532F3D}"/>
              </a:ext>
            </a:extLst>
          </p:cNvPr>
          <p:cNvSpPr txBox="1"/>
          <p:nvPr/>
        </p:nvSpPr>
        <p:spPr>
          <a:xfrm>
            <a:off x="8747760" y="3006013"/>
            <a:ext cx="5917474" cy="1446550"/>
          </a:xfrm>
          <a:prstGeom prst="rect">
            <a:avLst/>
          </a:prstGeom>
          <a:noFill/>
        </p:spPr>
        <p:txBody>
          <a:bodyPr wrap="square" rtlCol="0" anchor="ctr">
            <a:spAutoFit/>
          </a:bodyPr>
          <a:lstStyle/>
          <a:p>
            <a:pPr algn="ctr"/>
            <a:r>
              <a:rPr lang="en-US" sz="4400" b="1" spc="-30" dirty="0">
                <a:solidFill>
                  <a:schemeClr val="bg1"/>
                </a:solidFill>
                <a:latin typeface="Poppins" panose="00000500000000000000" pitchFamily="2" charset="0"/>
                <a:cs typeface="Poppins" panose="00000500000000000000" pitchFamily="2" charset="0"/>
              </a:rPr>
              <a:t>Chatbots and Virtual Assistants</a:t>
            </a:r>
          </a:p>
        </p:txBody>
      </p:sp>
      <p:sp>
        <p:nvSpPr>
          <p:cNvPr id="24" name="TextBox 23">
            <a:extLst>
              <a:ext uri="{FF2B5EF4-FFF2-40B4-BE49-F238E27FC236}">
                <a16:creationId xmlns:a16="http://schemas.microsoft.com/office/drawing/2014/main" id="{9373BDD7-4856-29B6-7078-B25FE30D55CA}"/>
              </a:ext>
            </a:extLst>
          </p:cNvPr>
          <p:cNvSpPr txBox="1"/>
          <p:nvPr/>
        </p:nvSpPr>
        <p:spPr>
          <a:xfrm>
            <a:off x="15675429" y="3035863"/>
            <a:ext cx="7815941" cy="1446550"/>
          </a:xfrm>
          <a:prstGeom prst="rect">
            <a:avLst/>
          </a:prstGeom>
          <a:noFill/>
        </p:spPr>
        <p:txBody>
          <a:bodyPr wrap="square" rtlCol="0" anchor="ctr">
            <a:spAutoFit/>
          </a:bodyPr>
          <a:lstStyle/>
          <a:p>
            <a:pPr algn="ctr"/>
            <a:r>
              <a:rPr lang="en-US" sz="4400" b="1" spc="-30" dirty="0">
                <a:solidFill>
                  <a:schemeClr val="bg1"/>
                </a:solidFill>
                <a:latin typeface="Poppins" panose="00000500000000000000" pitchFamily="2" charset="0"/>
                <a:cs typeface="Poppins" panose="00000500000000000000" pitchFamily="2" charset="0"/>
              </a:rPr>
              <a:t>Prediction, automation and system optimization</a:t>
            </a:r>
          </a:p>
        </p:txBody>
      </p:sp>
      <p:sp>
        <p:nvSpPr>
          <p:cNvPr id="28" name="TextBox 27">
            <a:extLst>
              <a:ext uri="{FF2B5EF4-FFF2-40B4-BE49-F238E27FC236}">
                <a16:creationId xmlns:a16="http://schemas.microsoft.com/office/drawing/2014/main" id="{40C06B7E-9909-97DA-2596-EECC87137180}"/>
              </a:ext>
            </a:extLst>
          </p:cNvPr>
          <p:cNvSpPr txBox="1"/>
          <p:nvPr/>
        </p:nvSpPr>
        <p:spPr>
          <a:xfrm>
            <a:off x="8993213" y="4879894"/>
            <a:ext cx="5593644" cy="7932941"/>
          </a:xfrm>
          <a:prstGeom prst="rect">
            <a:avLst/>
          </a:prstGeom>
          <a:noFill/>
        </p:spPr>
        <p:txBody>
          <a:bodyPr wrap="square" rtlCol="0">
            <a:spAutoFit/>
          </a:bodyPr>
          <a:lstStyle/>
          <a:p>
            <a:pPr marL="457200" indent="-457200">
              <a:lnSpc>
                <a:spcPts val="3600"/>
              </a:lnSpc>
              <a:buFont typeface="+mj-lt"/>
              <a:buAutoNum type="arabicPeriod"/>
            </a:pPr>
            <a:r>
              <a:rPr lang="en-US" sz="2800" spc="-20" dirty="0">
                <a:solidFill>
                  <a:schemeClr val="bg1"/>
                </a:solidFill>
                <a:latin typeface="Poppins" panose="00000500000000000000" pitchFamily="2" charset="0"/>
                <a:cs typeface="Poppins" panose="00000500000000000000" pitchFamily="2" charset="0"/>
              </a:rPr>
              <a:t>Democratize access to information by enabling use of natural language to access complicated technical docs. For example, a chatbot which can allow farmers to ask questions from agriculture document)</a:t>
            </a:r>
          </a:p>
          <a:p>
            <a:pPr marL="457200" indent="-457200">
              <a:lnSpc>
                <a:spcPts val="3600"/>
              </a:lnSpc>
              <a:buFont typeface="+mj-lt"/>
              <a:buAutoNum type="arabicPeriod"/>
            </a:pPr>
            <a:endParaRPr lang="en-US" sz="2800" spc="-20" dirty="0">
              <a:solidFill>
                <a:schemeClr val="bg1"/>
              </a:solidFill>
              <a:latin typeface="Poppins" panose="00000500000000000000" pitchFamily="2" charset="0"/>
              <a:cs typeface="Poppins" panose="00000500000000000000" pitchFamily="2" charset="0"/>
            </a:endParaRPr>
          </a:p>
          <a:p>
            <a:pPr marL="457200" indent="-457200">
              <a:lnSpc>
                <a:spcPts val="3600"/>
              </a:lnSpc>
              <a:buFont typeface="+mj-lt"/>
              <a:buAutoNum type="arabicPeriod"/>
            </a:pPr>
            <a:r>
              <a:rPr lang="en-US" sz="2800" spc="-20" dirty="0">
                <a:solidFill>
                  <a:schemeClr val="bg1"/>
                </a:solidFill>
                <a:latin typeface="Poppins" panose="00000500000000000000" pitchFamily="2" charset="0"/>
                <a:cs typeface="Poppins" panose="00000500000000000000" pitchFamily="2" charset="0"/>
              </a:rPr>
              <a:t>Improve access to services and service delivery. For example, a chatbot to answer questions about taxes</a:t>
            </a:r>
          </a:p>
          <a:p>
            <a:pPr marL="457200" indent="-457200">
              <a:lnSpc>
                <a:spcPts val="3600"/>
              </a:lnSpc>
              <a:buFont typeface="+mj-lt"/>
              <a:buAutoNum type="arabicPeriod"/>
            </a:pPr>
            <a:endParaRPr lang="en-US" sz="2800" spc="-20" dirty="0">
              <a:solidFill>
                <a:schemeClr val="bg1"/>
              </a:solidFill>
              <a:latin typeface="Poppins" panose="00000500000000000000" pitchFamily="2" charset="0"/>
              <a:cs typeface="Poppins" panose="00000500000000000000" pitchFamily="2" charset="0"/>
            </a:endParaRPr>
          </a:p>
          <a:p>
            <a:pPr marL="457200" indent="-457200">
              <a:lnSpc>
                <a:spcPts val="3600"/>
              </a:lnSpc>
              <a:buFont typeface="+mj-lt"/>
              <a:buAutoNum type="arabicPeriod"/>
            </a:pPr>
            <a:endParaRPr lang="en-US" sz="2800" spc="-20" dirty="0">
              <a:solidFill>
                <a:schemeClr val="bg1"/>
              </a:solidFill>
              <a:latin typeface="Poppins" panose="00000500000000000000" pitchFamily="2" charset="0"/>
              <a:cs typeface="Poppins" panose="00000500000000000000" pitchFamily="2" charset="0"/>
            </a:endParaRPr>
          </a:p>
        </p:txBody>
      </p:sp>
      <p:sp>
        <p:nvSpPr>
          <p:cNvPr id="11" name="TextBox 10">
            <a:extLst>
              <a:ext uri="{FF2B5EF4-FFF2-40B4-BE49-F238E27FC236}">
                <a16:creationId xmlns:a16="http://schemas.microsoft.com/office/drawing/2014/main" id="{31238DB3-C3FE-1157-E03A-C7A3D68DCD30}"/>
              </a:ext>
            </a:extLst>
          </p:cNvPr>
          <p:cNvSpPr txBox="1"/>
          <p:nvPr/>
        </p:nvSpPr>
        <p:spPr>
          <a:xfrm>
            <a:off x="16264870" y="4585631"/>
            <a:ext cx="6834616" cy="8394606"/>
          </a:xfrm>
          <a:prstGeom prst="rect">
            <a:avLst/>
          </a:prstGeom>
          <a:noFill/>
        </p:spPr>
        <p:txBody>
          <a:bodyPr wrap="square" rtlCol="0">
            <a:spAutoFit/>
          </a:bodyPr>
          <a:lstStyle/>
          <a:p>
            <a:pPr marL="457200" indent="-457200">
              <a:lnSpc>
                <a:spcPts val="3600"/>
              </a:lnSpc>
              <a:buFont typeface="+mj-lt"/>
              <a:buAutoNum type="arabicPeriod"/>
            </a:pPr>
            <a:r>
              <a:rPr lang="en-US" sz="2800" spc="-20" dirty="0">
                <a:solidFill>
                  <a:schemeClr val="bg1"/>
                </a:solidFill>
                <a:latin typeface="Poppins" panose="00000500000000000000" pitchFamily="2" charset="0"/>
                <a:cs typeface="Poppins" panose="00000500000000000000" pitchFamily="2" charset="0"/>
              </a:rPr>
              <a:t>In medicine, AI can be used to help doctors understand medical imagery better (</a:t>
            </a:r>
            <a:r>
              <a:rPr lang="en-US" sz="2800" spc="-20" dirty="0" err="1">
                <a:solidFill>
                  <a:schemeClr val="bg1"/>
                </a:solidFill>
                <a:latin typeface="Poppins" panose="00000500000000000000" pitchFamily="2" charset="0"/>
                <a:cs typeface="Poppins" panose="00000500000000000000" pitchFamily="2" charset="0"/>
              </a:rPr>
              <a:t>e,g</a:t>
            </a:r>
            <a:r>
              <a:rPr lang="en-US" sz="2800" spc="-20" dirty="0">
                <a:solidFill>
                  <a:schemeClr val="bg1"/>
                </a:solidFill>
                <a:latin typeface="Poppins" panose="00000500000000000000" pitchFamily="2" charset="0"/>
                <a:cs typeface="Poppins" panose="00000500000000000000" pitchFamily="2" charset="0"/>
              </a:rPr>
              <a:t>., TB diagnosis)</a:t>
            </a:r>
          </a:p>
          <a:p>
            <a:pPr marL="457200" indent="-457200">
              <a:lnSpc>
                <a:spcPts val="3600"/>
              </a:lnSpc>
              <a:buFont typeface="+mj-lt"/>
              <a:buAutoNum type="arabicPeriod"/>
            </a:pPr>
            <a:endParaRPr lang="en-US" sz="2800" spc="-20" dirty="0">
              <a:solidFill>
                <a:schemeClr val="bg1"/>
              </a:solidFill>
              <a:latin typeface="Poppins" panose="00000500000000000000" pitchFamily="2" charset="0"/>
              <a:cs typeface="Poppins" panose="00000500000000000000" pitchFamily="2" charset="0"/>
            </a:endParaRPr>
          </a:p>
          <a:p>
            <a:pPr marL="457200" indent="-457200">
              <a:lnSpc>
                <a:spcPts val="3600"/>
              </a:lnSpc>
              <a:buFont typeface="+mj-lt"/>
              <a:buAutoNum type="arabicPeriod"/>
            </a:pPr>
            <a:r>
              <a:rPr lang="en-US" sz="2800" spc="-20" dirty="0">
                <a:solidFill>
                  <a:schemeClr val="bg1"/>
                </a:solidFill>
                <a:latin typeface="Poppins" panose="00000500000000000000" pitchFamily="2" charset="0"/>
                <a:cs typeface="Poppins" panose="00000500000000000000" pitchFamily="2" charset="0"/>
              </a:rPr>
              <a:t>In pharmaceuticals, AI can assist in the discovery and design of new drugs by generating novel molecular structures.</a:t>
            </a:r>
          </a:p>
          <a:p>
            <a:pPr marL="457200" indent="-457200">
              <a:lnSpc>
                <a:spcPts val="3600"/>
              </a:lnSpc>
              <a:buFont typeface="+mj-lt"/>
              <a:buAutoNum type="arabicPeriod"/>
            </a:pPr>
            <a:endParaRPr lang="en-US" sz="2800" spc="-20" dirty="0">
              <a:solidFill>
                <a:schemeClr val="bg1"/>
              </a:solidFill>
              <a:latin typeface="Poppins" panose="00000500000000000000" pitchFamily="2" charset="0"/>
              <a:cs typeface="Poppins" panose="00000500000000000000" pitchFamily="2" charset="0"/>
            </a:endParaRPr>
          </a:p>
          <a:p>
            <a:pPr marL="457200" indent="-457200">
              <a:lnSpc>
                <a:spcPts val="3600"/>
              </a:lnSpc>
              <a:buFont typeface="+mj-lt"/>
              <a:buAutoNum type="arabicPeriod"/>
            </a:pPr>
            <a:r>
              <a:rPr lang="en-US" sz="2800" spc="-20" dirty="0">
                <a:solidFill>
                  <a:schemeClr val="bg1"/>
                </a:solidFill>
                <a:latin typeface="Poppins" panose="00000500000000000000" pitchFamily="2" charset="0"/>
                <a:cs typeface="Poppins" panose="00000500000000000000" pitchFamily="2" charset="0"/>
              </a:rPr>
              <a:t>In finance, telecom and other sectors AI models can help with targeting products (recommendation) to the right customers</a:t>
            </a:r>
          </a:p>
          <a:p>
            <a:pPr marL="457200" indent="-457200">
              <a:lnSpc>
                <a:spcPts val="3600"/>
              </a:lnSpc>
              <a:buFont typeface="+mj-lt"/>
              <a:buAutoNum type="arabicPeriod"/>
            </a:pPr>
            <a:endParaRPr lang="en-US" sz="2800" spc="-20" dirty="0">
              <a:solidFill>
                <a:schemeClr val="bg1"/>
              </a:solidFill>
              <a:latin typeface="Poppins" panose="00000500000000000000" pitchFamily="2" charset="0"/>
              <a:cs typeface="Poppins" panose="00000500000000000000" pitchFamily="2" charset="0"/>
            </a:endParaRPr>
          </a:p>
          <a:p>
            <a:pPr marL="457200" indent="-457200">
              <a:lnSpc>
                <a:spcPts val="3600"/>
              </a:lnSpc>
              <a:buFont typeface="+mj-lt"/>
              <a:buAutoNum type="arabicPeriod"/>
            </a:pPr>
            <a:r>
              <a:rPr lang="en-US" sz="2800" spc="-20" dirty="0">
                <a:solidFill>
                  <a:schemeClr val="bg1"/>
                </a:solidFill>
                <a:latin typeface="Poppins" panose="00000500000000000000" pitchFamily="2" charset="0"/>
                <a:cs typeface="Poppins" panose="00000500000000000000" pitchFamily="2" charset="0"/>
              </a:rPr>
              <a:t>In robotics, AI models can help in training robots  </a:t>
            </a:r>
          </a:p>
          <a:p>
            <a:pPr marL="457200" indent="-457200">
              <a:lnSpc>
                <a:spcPts val="3600"/>
              </a:lnSpc>
              <a:buFont typeface="+mj-lt"/>
              <a:buAutoNum type="arabicPeriod"/>
            </a:pPr>
            <a:endParaRPr lang="en-US" sz="2800" spc="-20"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077635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cxnSp>
        <p:nvCxnSpPr>
          <p:cNvPr id="126" name="Google Shape;126;p4"/>
          <p:cNvCxnSpPr/>
          <p:nvPr/>
        </p:nvCxnSpPr>
        <p:spPr>
          <a:xfrm>
            <a:off x="450016" y="12214042"/>
            <a:ext cx="23682960" cy="35191"/>
          </a:xfrm>
          <a:prstGeom prst="straightConnector1">
            <a:avLst/>
          </a:prstGeom>
          <a:noFill/>
          <a:ln w="76200" cap="flat" cmpd="sng">
            <a:solidFill>
              <a:schemeClr val="accent3"/>
            </a:solidFill>
            <a:prstDash val="solid"/>
            <a:round/>
            <a:headEnd type="none" w="sm" len="sm"/>
            <a:tailEnd type="triangle" w="med" len="med"/>
          </a:ln>
        </p:spPr>
      </p:cxnSp>
      <p:sp>
        <p:nvSpPr>
          <p:cNvPr id="127" name="Google Shape;127;p4"/>
          <p:cNvSpPr txBox="1"/>
          <p:nvPr/>
        </p:nvSpPr>
        <p:spPr>
          <a:xfrm>
            <a:off x="271112" y="12238186"/>
            <a:ext cx="3337531" cy="1107788"/>
          </a:xfrm>
          <a:prstGeom prst="rect">
            <a:avLst/>
          </a:prstGeom>
          <a:noFill/>
          <a:ln>
            <a:noFill/>
          </a:ln>
        </p:spPr>
        <p:txBody>
          <a:bodyPr spcFirstLastPara="1" wrap="square" lIns="243737" tIns="243737" rIns="243737" bIns="243737" anchor="t" anchorCtr="0">
            <a:spAutoFit/>
          </a:bodyPr>
          <a:lstStyle/>
          <a:p>
            <a:pPr>
              <a:buClr>
                <a:srgbClr val="000000"/>
              </a:buClr>
              <a:buSzPts val="1400"/>
            </a:pPr>
            <a:r>
              <a:rPr lang="en" sz="4000" b="1" dirty="0">
                <a:solidFill>
                  <a:schemeClr val="accent3"/>
                </a:solidFill>
                <a:latin typeface="Lato"/>
                <a:ea typeface="Lato"/>
                <a:cs typeface="Lato"/>
                <a:sym typeface="Lato"/>
              </a:rPr>
              <a:t>2001-2006</a:t>
            </a:r>
            <a:endParaRPr sz="4000" b="1" dirty="0">
              <a:solidFill>
                <a:schemeClr val="accent3"/>
              </a:solidFill>
              <a:latin typeface="Lato"/>
              <a:ea typeface="Lato"/>
              <a:cs typeface="Lato"/>
              <a:sym typeface="Lato"/>
            </a:endParaRPr>
          </a:p>
        </p:txBody>
      </p:sp>
      <p:sp>
        <p:nvSpPr>
          <p:cNvPr id="128" name="Google Shape;128;p4"/>
          <p:cNvSpPr txBox="1"/>
          <p:nvPr/>
        </p:nvSpPr>
        <p:spPr>
          <a:xfrm>
            <a:off x="3948002" y="4818033"/>
            <a:ext cx="3188293" cy="1107788"/>
          </a:xfrm>
          <a:prstGeom prst="rect">
            <a:avLst/>
          </a:prstGeom>
          <a:solidFill>
            <a:srgbClr val="B7B7B7"/>
          </a:solidFill>
          <a:ln>
            <a:noFill/>
          </a:ln>
        </p:spPr>
        <p:txBody>
          <a:bodyPr spcFirstLastPara="1" wrap="square" lIns="243737" tIns="243737" rIns="243737" bIns="243737" anchor="t" anchorCtr="0">
            <a:spAutoFit/>
          </a:bodyPr>
          <a:lstStyle/>
          <a:p>
            <a:pPr>
              <a:buClr>
                <a:srgbClr val="000000"/>
              </a:buClr>
              <a:buSzPts val="1400"/>
            </a:pPr>
            <a:r>
              <a:rPr lang="en" sz="4000" u="sng" dirty="0">
                <a:solidFill>
                  <a:schemeClr val="dk2"/>
                </a:solidFill>
                <a:latin typeface="Lato"/>
                <a:ea typeface="Lato"/>
                <a:cs typeface="Lato"/>
                <a:sym typeface="Lato"/>
              </a:rPr>
              <a:t>Statistician</a:t>
            </a:r>
            <a:endParaRPr sz="4000" u="sng" dirty="0">
              <a:solidFill>
                <a:schemeClr val="dk2"/>
              </a:solidFill>
              <a:latin typeface="Lato"/>
              <a:ea typeface="Lato"/>
              <a:cs typeface="Lato"/>
              <a:sym typeface="Lato"/>
            </a:endParaRPr>
          </a:p>
        </p:txBody>
      </p:sp>
      <p:sp>
        <p:nvSpPr>
          <p:cNvPr id="129" name="Google Shape;129;p4"/>
          <p:cNvSpPr txBox="1"/>
          <p:nvPr/>
        </p:nvSpPr>
        <p:spPr>
          <a:xfrm>
            <a:off x="3887252" y="12225539"/>
            <a:ext cx="3666487" cy="1107788"/>
          </a:xfrm>
          <a:prstGeom prst="rect">
            <a:avLst/>
          </a:prstGeom>
          <a:noFill/>
          <a:ln>
            <a:noFill/>
          </a:ln>
        </p:spPr>
        <p:txBody>
          <a:bodyPr spcFirstLastPara="1" wrap="square" lIns="243737" tIns="243737" rIns="243737" bIns="243737" anchor="t" anchorCtr="0">
            <a:spAutoFit/>
          </a:bodyPr>
          <a:lstStyle/>
          <a:p>
            <a:pPr>
              <a:buClr>
                <a:srgbClr val="000000"/>
              </a:buClr>
              <a:buSzPts val="1400"/>
            </a:pPr>
            <a:r>
              <a:rPr lang="en" sz="4000" b="1" dirty="0">
                <a:solidFill>
                  <a:schemeClr val="accent3"/>
                </a:solidFill>
                <a:latin typeface="Lato"/>
                <a:ea typeface="Lato"/>
                <a:cs typeface="Lato"/>
                <a:sym typeface="Lato"/>
              </a:rPr>
              <a:t>2007-2008</a:t>
            </a:r>
            <a:endParaRPr sz="4000" b="1" dirty="0">
              <a:solidFill>
                <a:schemeClr val="accent3"/>
              </a:solidFill>
              <a:latin typeface="Lato"/>
              <a:ea typeface="Lato"/>
              <a:cs typeface="Lato"/>
              <a:sym typeface="Lato"/>
            </a:endParaRPr>
          </a:p>
        </p:txBody>
      </p:sp>
      <p:sp>
        <p:nvSpPr>
          <p:cNvPr id="130" name="Google Shape;130;p4"/>
          <p:cNvSpPr txBox="1"/>
          <p:nvPr/>
        </p:nvSpPr>
        <p:spPr>
          <a:xfrm>
            <a:off x="489773" y="4818033"/>
            <a:ext cx="2909410" cy="1723341"/>
          </a:xfrm>
          <a:prstGeom prst="rect">
            <a:avLst/>
          </a:prstGeom>
          <a:solidFill>
            <a:srgbClr val="B7B7B7"/>
          </a:solidFill>
          <a:ln>
            <a:noFill/>
          </a:ln>
        </p:spPr>
        <p:txBody>
          <a:bodyPr spcFirstLastPara="1" wrap="square" lIns="243737" tIns="243737" rIns="243737" bIns="243737" anchor="t" anchorCtr="0">
            <a:spAutoFit/>
          </a:bodyPr>
          <a:lstStyle/>
          <a:p>
            <a:pPr>
              <a:buClr>
                <a:srgbClr val="000000"/>
              </a:buClr>
              <a:buSzPts val="1400"/>
            </a:pPr>
            <a:r>
              <a:rPr lang="en" sz="4000" dirty="0" err="1">
                <a:solidFill>
                  <a:schemeClr val="dk2"/>
                </a:solidFill>
                <a:latin typeface="Lato"/>
                <a:ea typeface="Lato"/>
                <a:cs typeface="Lato"/>
                <a:sym typeface="Lato"/>
              </a:rPr>
              <a:t>B.Ed</a:t>
            </a:r>
            <a:r>
              <a:rPr lang="en" sz="4000" dirty="0">
                <a:solidFill>
                  <a:schemeClr val="dk2"/>
                </a:solidFill>
                <a:latin typeface="Lato"/>
                <a:ea typeface="Lato"/>
                <a:cs typeface="Lato"/>
                <a:sym typeface="Lato"/>
              </a:rPr>
              <a:t> (</a:t>
            </a:r>
            <a:r>
              <a:rPr lang="en" sz="4000" dirty="0" err="1">
                <a:solidFill>
                  <a:schemeClr val="dk2"/>
                </a:solidFill>
                <a:latin typeface="Lato"/>
                <a:ea typeface="Lato"/>
                <a:cs typeface="Lato"/>
                <a:sym typeface="Lato"/>
              </a:rPr>
              <a:t>Maths</a:t>
            </a:r>
            <a:r>
              <a:rPr lang="en" sz="4000" dirty="0">
                <a:solidFill>
                  <a:schemeClr val="dk2"/>
                </a:solidFill>
                <a:latin typeface="Lato"/>
                <a:ea typeface="Lato"/>
                <a:cs typeface="Lato"/>
                <a:sym typeface="Lato"/>
              </a:rPr>
              <a:t>)</a:t>
            </a:r>
            <a:endParaRPr sz="4000" dirty="0">
              <a:solidFill>
                <a:schemeClr val="dk2"/>
              </a:solidFill>
              <a:latin typeface="Lato"/>
              <a:ea typeface="Lato"/>
              <a:cs typeface="Lato"/>
              <a:sym typeface="Lato"/>
            </a:endParaRPr>
          </a:p>
        </p:txBody>
      </p:sp>
      <p:cxnSp>
        <p:nvCxnSpPr>
          <p:cNvPr id="131" name="Google Shape;131;p4"/>
          <p:cNvCxnSpPr>
            <a:cxnSpLocks/>
          </p:cNvCxnSpPr>
          <p:nvPr/>
        </p:nvCxnSpPr>
        <p:spPr>
          <a:xfrm>
            <a:off x="3644081" y="4762762"/>
            <a:ext cx="76780" cy="7498080"/>
          </a:xfrm>
          <a:prstGeom prst="straightConnector1">
            <a:avLst/>
          </a:prstGeom>
          <a:noFill/>
          <a:ln w="28575" cap="flat" cmpd="sng">
            <a:solidFill>
              <a:schemeClr val="accent3"/>
            </a:solidFill>
            <a:prstDash val="solid"/>
            <a:round/>
            <a:headEnd type="none" w="sm" len="sm"/>
            <a:tailEnd type="none" w="sm" len="sm"/>
          </a:ln>
        </p:spPr>
      </p:cxnSp>
      <p:cxnSp>
        <p:nvCxnSpPr>
          <p:cNvPr id="132" name="Google Shape;132;p4"/>
          <p:cNvCxnSpPr>
            <a:cxnSpLocks/>
          </p:cNvCxnSpPr>
          <p:nvPr/>
        </p:nvCxnSpPr>
        <p:spPr>
          <a:xfrm>
            <a:off x="7702722" y="4796601"/>
            <a:ext cx="42007" cy="3978849"/>
          </a:xfrm>
          <a:prstGeom prst="straightConnector1">
            <a:avLst/>
          </a:prstGeom>
          <a:noFill/>
          <a:ln w="28575" cap="flat" cmpd="sng">
            <a:solidFill>
              <a:schemeClr val="accent3"/>
            </a:solidFill>
            <a:prstDash val="dash"/>
            <a:round/>
            <a:headEnd type="none" w="sm" len="sm"/>
            <a:tailEnd type="none" w="sm" len="sm"/>
          </a:ln>
        </p:spPr>
      </p:cxnSp>
      <p:sp>
        <p:nvSpPr>
          <p:cNvPr id="133" name="Google Shape;133;p4"/>
          <p:cNvSpPr txBox="1"/>
          <p:nvPr/>
        </p:nvSpPr>
        <p:spPr>
          <a:xfrm>
            <a:off x="11810304" y="4818033"/>
            <a:ext cx="5086219" cy="4801106"/>
          </a:xfrm>
          <a:prstGeom prst="rect">
            <a:avLst/>
          </a:prstGeom>
          <a:solidFill>
            <a:srgbClr val="B7B7B7"/>
          </a:solidFill>
          <a:ln>
            <a:noFill/>
          </a:ln>
        </p:spPr>
        <p:txBody>
          <a:bodyPr spcFirstLastPara="1" wrap="square" lIns="243737" tIns="243737" rIns="243737" bIns="243737" anchor="t" anchorCtr="0">
            <a:spAutoFit/>
          </a:bodyPr>
          <a:lstStyle/>
          <a:p>
            <a:pPr marL="1218895" indent="-846455">
              <a:buClr>
                <a:schemeClr val="dk2"/>
              </a:buClr>
              <a:buSzPts val="1400"/>
              <a:buFont typeface="Arial" panose="020B0604020202020204" pitchFamily="34" charset="0"/>
              <a:buChar char="•"/>
            </a:pPr>
            <a:r>
              <a:rPr lang="en" sz="4000" dirty="0">
                <a:solidFill>
                  <a:schemeClr val="dk2"/>
                </a:solidFill>
                <a:latin typeface="Lato"/>
                <a:ea typeface="Lato"/>
                <a:cs typeface="Lato"/>
                <a:sym typeface="Lato"/>
              </a:rPr>
              <a:t>PhD research-Big Data</a:t>
            </a:r>
            <a:endParaRPr sz="4000" dirty="0">
              <a:solidFill>
                <a:schemeClr val="dk2"/>
              </a:solidFill>
              <a:latin typeface="Lato"/>
              <a:ea typeface="Lato"/>
              <a:cs typeface="Lato"/>
              <a:sym typeface="Lato"/>
            </a:endParaRPr>
          </a:p>
          <a:p>
            <a:pPr marL="1218895" indent="-846455">
              <a:buClr>
                <a:schemeClr val="dk2"/>
              </a:buClr>
              <a:buSzPts val="1400"/>
              <a:buFont typeface="Arial" panose="020B0604020202020204" pitchFamily="34" charset="0"/>
              <a:buChar char="•"/>
            </a:pPr>
            <a:r>
              <a:rPr lang="en" sz="4000" dirty="0">
                <a:solidFill>
                  <a:schemeClr val="dk2"/>
                </a:solidFill>
                <a:latin typeface="Lato"/>
                <a:ea typeface="Lato"/>
                <a:cs typeface="Lato"/>
                <a:sym typeface="Lato"/>
              </a:rPr>
              <a:t>Freelance Data Scientist</a:t>
            </a:r>
            <a:endParaRPr sz="4000" dirty="0">
              <a:solidFill>
                <a:schemeClr val="dk2"/>
              </a:solidFill>
              <a:latin typeface="Lato"/>
              <a:ea typeface="Lato"/>
              <a:cs typeface="Lato"/>
              <a:sym typeface="Lato"/>
            </a:endParaRPr>
          </a:p>
          <a:p>
            <a:pPr marL="1218895" indent="-846455">
              <a:buClr>
                <a:schemeClr val="dk2"/>
              </a:buClr>
              <a:buSzPts val="1400"/>
              <a:buFont typeface="Arial" panose="020B0604020202020204" pitchFamily="34" charset="0"/>
              <a:buChar char="•"/>
            </a:pPr>
            <a:r>
              <a:rPr lang="en" sz="4000" dirty="0">
                <a:solidFill>
                  <a:schemeClr val="dk2"/>
                </a:solidFill>
                <a:latin typeface="Lato"/>
                <a:ea typeface="Lato"/>
                <a:cs typeface="Lato"/>
                <a:sym typeface="Lato"/>
              </a:rPr>
              <a:t>Part-time ML Engineer-Startup</a:t>
            </a:r>
            <a:endParaRPr sz="4000" dirty="0">
              <a:solidFill>
                <a:schemeClr val="dk2"/>
              </a:solidFill>
              <a:latin typeface="Lato"/>
              <a:ea typeface="Lato"/>
              <a:cs typeface="Lato"/>
              <a:sym typeface="Lato"/>
            </a:endParaRPr>
          </a:p>
        </p:txBody>
      </p:sp>
      <p:sp>
        <p:nvSpPr>
          <p:cNvPr id="134" name="Google Shape;134;p4"/>
          <p:cNvSpPr txBox="1"/>
          <p:nvPr/>
        </p:nvSpPr>
        <p:spPr>
          <a:xfrm>
            <a:off x="7824524" y="12225539"/>
            <a:ext cx="3488001" cy="1107788"/>
          </a:xfrm>
          <a:prstGeom prst="rect">
            <a:avLst/>
          </a:prstGeom>
          <a:noFill/>
          <a:ln>
            <a:noFill/>
          </a:ln>
        </p:spPr>
        <p:txBody>
          <a:bodyPr spcFirstLastPara="1" wrap="square" lIns="243737" tIns="243737" rIns="243737" bIns="243737" anchor="t" anchorCtr="0">
            <a:spAutoFit/>
          </a:bodyPr>
          <a:lstStyle/>
          <a:p>
            <a:pPr>
              <a:buClr>
                <a:srgbClr val="000000"/>
              </a:buClr>
              <a:buSzPts val="1400"/>
            </a:pPr>
            <a:r>
              <a:rPr lang="en" sz="4000" b="1" dirty="0">
                <a:solidFill>
                  <a:schemeClr val="accent3"/>
                </a:solidFill>
                <a:latin typeface="Lato"/>
                <a:ea typeface="Lato"/>
                <a:cs typeface="Lato"/>
                <a:sym typeface="Lato"/>
              </a:rPr>
              <a:t>2009-2013</a:t>
            </a:r>
            <a:endParaRPr sz="4000" b="1" dirty="0">
              <a:solidFill>
                <a:schemeClr val="accent3"/>
              </a:solidFill>
              <a:latin typeface="Lato"/>
              <a:ea typeface="Lato"/>
              <a:cs typeface="Lato"/>
              <a:sym typeface="Lato"/>
            </a:endParaRPr>
          </a:p>
        </p:txBody>
      </p:sp>
      <p:sp>
        <p:nvSpPr>
          <p:cNvPr id="135" name="Google Shape;135;p4"/>
          <p:cNvSpPr txBox="1"/>
          <p:nvPr/>
        </p:nvSpPr>
        <p:spPr>
          <a:xfrm>
            <a:off x="8102849" y="4837912"/>
            <a:ext cx="3209676" cy="1107788"/>
          </a:xfrm>
          <a:prstGeom prst="rect">
            <a:avLst/>
          </a:prstGeom>
          <a:solidFill>
            <a:srgbClr val="B7B7B7"/>
          </a:solidFill>
          <a:ln>
            <a:noFill/>
          </a:ln>
        </p:spPr>
        <p:txBody>
          <a:bodyPr spcFirstLastPara="1" wrap="square" lIns="243737" tIns="243737" rIns="243737" bIns="243737" anchor="t" anchorCtr="0">
            <a:spAutoFit/>
          </a:bodyPr>
          <a:lstStyle/>
          <a:p>
            <a:pPr>
              <a:buClr>
                <a:srgbClr val="000000"/>
              </a:buClr>
              <a:buSzPts val="1400"/>
            </a:pPr>
            <a:r>
              <a:rPr lang="en" sz="4000" u="sng" dirty="0">
                <a:solidFill>
                  <a:schemeClr val="dk2"/>
                </a:solidFill>
                <a:latin typeface="Lato"/>
                <a:ea typeface="Lato"/>
                <a:cs typeface="Lato"/>
                <a:sym typeface="Lato"/>
              </a:rPr>
              <a:t>GIS-lead</a:t>
            </a:r>
            <a:endParaRPr sz="4000" u="sng" dirty="0">
              <a:solidFill>
                <a:schemeClr val="dk2"/>
              </a:solidFill>
              <a:latin typeface="Lato"/>
              <a:ea typeface="Lato"/>
              <a:cs typeface="Lato"/>
              <a:sym typeface="Lato"/>
            </a:endParaRPr>
          </a:p>
        </p:txBody>
      </p:sp>
      <p:cxnSp>
        <p:nvCxnSpPr>
          <p:cNvPr id="136" name="Google Shape;136;p4"/>
          <p:cNvCxnSpPr/>
          <p:nvPr/>
        </p:nvCxnSpPr>
        <p:spPr>
          <a:xfrm>
            <a:off x="11649363" y="4756852"/>
            <a:ext cx="76780" cy="7498080"/>
          </a:xfrm>
          <a:prstGeom prst="straightConnector1">
            <a:avLst/>
          </a:prstGeom>
          <a:noFill/>
          <a:ln w="28575" cap="flat" cmpd="sng">
            <a:solidFill>
              <a:schemeClr val="accent3"/>
            </a:solidFill>
            <a:prstDash val="solid"/>
            <a:round/>
            <a:headEnd type="none" w="sm" len="sm"/>
            <a:tailEnd type="none" w="sm" len="sm"/>
          </a:ln>
        </p:spPr>
      </p:cxnSp>
      <p:sp>
        <p:nvSpPr>
          <p:cNvPr id="137" name="Google Shape;137;p4"/>
          <p:cNvSpPr txBox="1"/>
          <p:nvPr/>
        </p:nvSpPr>
        <p:spPr>
          <a:xfrm>
            <a:off x="12765737" y="12231255"/>
            <a:ext cx="2982423" cy="1066559"/>
          </a:xfrm>
          <a:prstGeom prst="rect">
            <a:avLst/>
          </a:prstGeom>
          <a:noFill/>
          <a:ln>
            <a:noFill/>
          </a:ln>
        </p:spPr>
        <p:txBody>
          <a:bodyPr spcFirstLastPara="1" wrap="square" lIns="243737" tIns="243737" rIns="243737" bIns="243737" anchor="t" anchorCtr="0">
            <a:spAutoFit/>
          </a:bodyPr>
          <a:lstStyle/>
          <a:p>
            <a:pPr>
              <a:buClr>
                <a:srgbClr val="000000"/>
              </a:buClr>
              <a:buSzPts val="1400"/>
            </a:pPr>
            <a:r>
              <a:rPr lang="en" sz="3732" b="1" dirty="0">
                <a:solidFill>
                  <a:schemeClr val="accent3"/>
                </a:solidFill>
                <a:latin typeface="Lato"/>
                <a:ea typeface="Lato"/>
                <a:cs typeface="Lato"/>
                <a:sym typeface="Lato"/>
              </a:rPr>
              <a:t>2013-2016</a:t>
            </a:r>
            <a:endParaRPr sz="3732" b="1" dirty="0">
              <a:solidFill>
                <a:schemeClr val="accent3"/>
              </a:solidFill>
              <a:latin typeface="Lato"/>
              <a:ea typeface="Lato"/>
              <a:cs typeface="Lato"/>
              <a:sym typeface="Lato"/>
            </a:endParaRPr>
          </a:p>
        </p:txBody>
      </p:sp>
      <p:sp>
        <p:nvSpPr>
          <p:cNvPr id="139" name="Google Shape;139;p4"/>
          <p:cNvSpPr txBox="1"/>
          <p:nvPr/>
        </p:nvSpPr>
        <p:spPr>
          <a:xfrm>
            <a:off x="18862090" y="12211375"/>
            <a:ext cx="4677182" cy="1066559"/>
          </a:xfrm>
          <a:prstGeom prst="rect">
            <a:avLst/>
          </a:prstGeom>
          <a:noFill/>
          <a:ln>
            <a:noFill/>
          </a:ln>
        </p:spPr>
        <p:txBody>
          <a:bodyPr spcFirstLastPara="1" wrap="square" lIns="243737" tIns="243737" rIns="243737" bIns="243737" anchor="t" anchorCtr="0">
            <a:spAutoFit/>
          </a:bodyPr>
          <a:lstStyle/>
          <a:p>
            <a:pPr>
              <a:buClr>
                <a:srgbClr val="000000"/>
              </a:buClr>
              <a:buSzPts val="1400"/>
            </a:pPr>
            <a:r>
              <a:rPr lang="en" sz="3732" b="1" dirty="0">
                <a:solidFill>
                  <a:schemeClr val="accent3"/>
                </a:solidFill>
                <a:latin typeface="Lato"/>
                <a:ea typeface="Lato"/>
                <a:cs typeface="Lato"/>
                <a:sym typeface="Lato"/>
              </a:rPr>
              <a:t>2017-Present</a:t>
            </a:r>
            <a:endParaRPr sz="3732" b="1" dirty="0">
              <a:solidFill>
                <a:schemeClr val="accent3"/>
              </a:solidFill>
              <a:latin typeface="Lato"/>
              <a:ea typeface="Lato"/>
              <a:cs typeface="Lato"/>
              <a:sym typeface="Lato"/>
            </a:endParaRPr>
          </a:p>
        </p:txBody>
      </p:sp>
      <p:pic>
        <p:nvPicPr>
          <p:cNvPr id="140" name="Google Shape;140;p4"/>
          <p:cNvPicPr preferRelativeResize="0">
            <a:picLocks noChangeAspect="1"/>
          </p:cNvPicPr>
          <p:nvPr/>
        </p:nvPicPr>
        <p:blipFill rotWithShape="1">
          <a:blip r:embed="rId3">
            <a:alphaModFix/>
          </a:blip>
          <a:srcRect/>
          <a:stretch/>
        </p:blipFill>
        <p:spPr>
          <a:xfrm>
            <a:off x="364432" y="7599448"/>
            <a:ext cx="3200400" cy="3995131"/>
          </a:xfrm>
          <a:prstGeom prst="rect">
            <a:avLst/>
          </a:prstGeom>
          <a:noFill/>
          <a:ln>
            <a:noFill/>
          </a:ln>
        </p:spPr>
      </p:pic>
      <p:pic>
        <p:nvPicPr>
          <p:cNvPr id="141" name="Google Shape;141;p4"/>
          <p:cNvPicPr preferRelativeResize="0"/>
          <p:nvPr/>
        </p:nvPicPr>
        <p:blipFill rotWithShape="1">
          <a:blip r:embed="rId4">
            <a:alphaModFix/>
          </a:blip>
          <a:srcRect/>
          <a:stretch/>
        </p:blipFill>
        <p:spPr>
          <a:xfrm>
            <a:off x="3807738" y="9212773"/>
            <a:ext cx="7873981" cy="2766533"/>
          </a:xfrm>
          <a:prstGeom prst="rect">
            <a:avLst/>
          </a:prstGeom>
          <a:noFill/>
          <a:ln>
            <a:noFill/>
          </a:ln>
        </p:spPr>
      </p:pic>
      <p:sp>
        <p:nvSpPr>
          <p:cNvPr id="142" name="Google Shape;142;p4"/>
          <p:cNvSpPr txBox="1"/>
          <p:nvPr/>
        </p:nvSpPr>
        <p:spPr>
          <a:xfrm>
            <a:off x="17500205" y="4818033"/>
            <a:ext cx="6671759" cy="5661150"/>
          </a:xfrm>
          <a:prstGeom prst="rect">
            <a:avLst/>
          </a:prstGeom>
          <a:solidFill>
            <a:srgbClr val="B7B7B7"/>
          </a:solidFill>
          <a:ln>
            <a:noFill/>
          </a:ln>
        </p:spPr>
        <p:txBody>
          <a:bodyPr spcFirstLastPara="1" wrap="square" lIns="243737" tIns="243737" rIns="243737" bIns="243737" anchor="t" anchorCtr="0">
            <a:spAutoFit/>
          </a:bodyPr>
          <a:lstStyle/>
          <a:p>
            <a:pPr>
              <a:buClr>
                <a:srgbClr val="000000"/>
              </a:buClr>
              <a:buSzPts val="1400"/>
            </a:pPr>
            <a:r>
              <a:rPr lang="en" sz="3732" u="sng" dirty="0">
                <a:solidFill>
                  <a:schemeClr val="dk2"/>
                </a:solidFill>
                <a:latin typeface="Lato"/>
                <a:ea typeface="Lato"/>
                <a:cs typeface="Lato"/>
                <a:sym typeface="Lato"/>
              </a:rPr>
              <a:t>Data Scientist, WBG</a:t>
            </a:r>
            <a:endParaRPr sz="3732" u="sng" dirty="0">
              <a:solidFill>
                <a:schemeClr val="dk2"/>
              </a:solidFill>
              <a:latin typeface="Lato"/>
              <a:ea typeface="Lato"/>
              <a:cs typeface="Lato"/>
              <a:sym typeface="Lato"/>
            </a:endParaRPr>
          </a:p>
          <a:p>
            <a:pPr marL="1218895" indent="-846455">
              <a:buClr>
                <a:schemeClr val="dk2"/>
              </a:buClr>
              <a:buSzPts val="1400"/>
              <a:buFont typeface="Lato"/>
              <a:buChar char="●"/>
            </a:pPr>
            <a:r>
              <a:rPr lang="en" sz="3732" dirty="0">
                <a:solidFill>
                  <a:schemeClr val="dk2"/>
                </a:solidFill>
                <a:latin typeface="Lato"/>
                <a:ea typeface="Lato"/>
                <a:cs typeface="Lato"/>
                <a:sym typeface="Lato"/>
              </a:rPr>
              <a:t>Mobile phone data and development</a:t>
            </a:r>
            <a:endParaRPr sz="3732" dirty="0">
              <a:solidFill>
                <a:schemeClr val="dk2"/>
              </a:solidFill>
              <a:latin typeface="Lato"/>
              <a:ea typeface="Lato"/>
              <a:cs typeface="Lato"/>
              <a:sym typeface="Lato"/>
            </a:endParaRPr>
          </a:p>
          <a:p>
            <a:pPr marL="1218895" indent="-846455">
              <a:buClr>
                <a:schemeClr val="dk2"/>
              </a:buClr>
              <a:buSzPts val="1400"/>
              <a:buFont typeface="Lato"/>
              <a:buChar char="●"/>
            </a:pPr>
            <a:r>
              <a:rPr lang="en" sz="3732" dirty="0">
                <a:solidFill>
                  <a:schemeClr val="dk2"/>
                </a:solidFill>
                <a:latin typeface="Lato"/>
                <a:ea typeface="Lato"/>
                <a:cs typeface="Lato"/>
                <a:sym typeface="Lato"/>
              </a:rPr>
              <a:t>Machine learning and other ad hoc DS work</a:t>
            </a:r>
            <a:endParaRPr sz="3732" dirty="0">
              <a:solidFill>
                <a:schemeClr val="dk2"/>
              </a:solidFill>
              <a:latin typeface="Lato"/>
              <a:ea typeface="Lato"/>
              <a:cs typeface="Lato"/>
              <a:sym typeface="Lato"/>
            </a:endParaRPr>
          </a:p>
          <a:p>
            <a:pPr marL="1218895" indent="-846455">
              <a:buClr>
                <a:schemeClr val="dk2"/>
              </a:buClr>
              <a:buSzPts val="1400"/>
              <a:buFont typeface="Lato"/>
              <a:buChar char="●"/>
            </a:pPr>
            <a:r>
              <a:rPr lang="en" sz="3732" dirty="0">
                <a:solidFill>
                  <a:schemeClr val="dk2"/>
                </a:solidFill>
                <a:latin typeface="Lato"/>
                <a:ea typeface="Lato"/>
                <a:cs typeface="Lato"/>
                <a:sym typeface="Lato"/>
              </a:rPr>
              <a:t>Teaching DS with AIMS in Rwanda</a:t>
            </a:r>
          </a:p>
          <a:p>
            <a:pPr marL="1218895" indent="-846455">
              <a:buClr>
                <a:schemeClr val="dk2"/>
              </a:buClr>
              <a:buSzPts val="1400"/>
              <a:buFont typeface="Lato"/>
              <a:buChar char="●"/>
            </a:pPr>
            <a:r>
              <a:rPr lang="en" sz="3732" dirty="0">
                <a:solidFill>
                  <a:schemeClr val="accent3"/>
                </a:solidFill>
                <a:latin typeface="Lato"/>
                <a:ea typeface="Lato"/>
                <a:cs typeface="Lato"/>
                <a:sym typeface="Lato"/>
              </a:rPr>
              <a:t>NLP and AI for local languages in Malawi</a:t>
            </a:r>
            <a:endParaRPr sz="3732" dirty="0">
              <a:solidFill>
                <a:schemeClr val="accent3"/>
              </a:solidFill>
              <a:latin typeface="Lato"/>
              <a:ea typeface="Lato"/>
              <a:cs typeface="Lato"/>
              <a:sym typeface="Lato"/>
            </a:endParaRPr>
          </a:p>
        </p:txBody>
      </p:sp>
      <p:pic>
        <p:nvPicPr>
          <p:cNvPr id="143" name="Google Shape;143;p4"/>
          <p:cNvPicPr preferRelativeResize="0"/>
          <p:nvPr/>
        </p:nvPicPr>
        <p:blipFill rotWithShape="1">
          <a:blip r:embed="rId5">
            <a:alphaModFix/>
          </a:blip>
          <a:srcRect/>
          <a:stretch/>
        </p:blipFill>
        <p:spPr>
          <a:xfrm>
            <a:off x="11949452" y="10285779"/>
            <a:ext cx="5046171" cy="1767324"/>
          </a:xfrm>
          <a:prstGeom prst="rect">
            <a:avLst/>
          </a:prstGeom>
          <a:noFill/>
          <a:ln>
            <a:noFill/>
          </a:ln>
        </p:spPr>
      </p:pic>
      <p:pic>
        <p:nvPicPr>
          <p:cNvPr id="144" name="Google Shape;144;p4"/>
          <p:cNvPicPr preferRelativeResize="0"/>
          <p:nvPr/>
        </p:nvPicPr>
        <p:blipFill rotWithShape="1">
          <a:blip r:embed="rId6">
            <a:alphaModFix/>
          </a:blip>
          <a:srcRect/>
          <a:stretch/>
        </p:blipFill>
        <p:spPr>
          <a:xfrm>
            <a:off x="18111151" y="10462900"/>
            <a:ext cx="5996211" cy="1577128"/>
          </a:xfrm>
          <a:prstGeom prst="rect">
            <a:avLst/>
          </a:prstGeom>
          <a:noFill/>
          <a:ln>
            <a:noFill/>
          </a:ln>
        </p:spPr>
      </p:pic>
      <p:pic>
        <p:nvPicPr>
          <p:cNvPr id="4" name="Picture 3" descr="A person in a suit&#10;&#10;Description automatically generated">
            <a:extLst>
              <a:ext uri="{FF2B5EF4-FFF2-40B4-BE49-F238E27FC236}">
                <a16:creationId xmlns:a16="http://schemas.microsoft.com/office/drawing/2014/main" id="{81B6A8FE-6434-631B-00B8-4D09AA8052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379" y="0"/>
            <a:ext cx="3315936" cy="4480560"/>
          </a:xfrm>
          <a:prstGeom prst="rect">
            <a:avLst/>
          </a:prstGeom>
        </p:spPr>
      </p:pic>
      <p:cxnSp>
        <p:nvCxnSpPr>
          <p:cNvPr id="5" name="Google Shape;136;p4">
            <a:extLst>
              <a:ext uri="{FF2B5EF4-FFF2-40B4-BE49-F238E27FC236}">
                <a16:creationId xmlns:a16="http://schemas.microsoft.com/office/drawing/2014/main" id="{01C5E920-140A-B4BF-3110-74F65BAFF108}"/>
              </a:ext>
            </a:extLst>
          </p:cNvPr>
          <p:cNvCxnSpPr/>
          <p:nvPr/>
        </p:nvCxnSpPr>
        <p:spPr>
          <a:xfrm>
            <a:off x="17168894" y="4690591"/>
            <a:ext cx="76780" cy="7498080"/>
          </a:xfrm>
          <a:prstGeom prst="straightConnector1">
            <a:avLst/>
          </a:prstGeom>
          <a:noFill/>
          <a:ln w="28575" cap="flat" cmpd="sng">
            <a:solidFill>
              <a:schemeClr val="accent3"/>
            </a:solidFill>
            <a:prstDash val="solid"/>
            <a:round/>
            <a:headEnd type="none" w="sm" len="sm"/>
            <a:tailEnd type="none" w="sm" len="sm"/>
          </a:ln>
        </p:spPr>
      </p:cxnSp>
      <p:sp>
        <p:nvSpPr>
          <p:cNvPr id="8" name="Google Shape;135;p4">
            <a:extLst>
              <a:ext uri="{FF2B5EF4-FFF2-40B4-BE49-F238E27FC236}">
                <a16:creationId xmlns:a16="http://schemas.microsoft.com/office/drawing/2014/main" id="{ABA022C2-9D77-AC43-03CA-BA46B445E413}"/>
              </a:ext>
            </a:extLst>
          </p:cNvPr>
          <p:cNvSpPr txBox="1"/>
          <p:nvPr/>
        </p:nvSpPr>
        <p:spPr>
          <a:xfrm>
            <a:off x="5929494" y="5904712"/>
            <a:ext cx="3830733" cy="1107788"/>
          </a:xfrm>
          <a:prstGeom prst="rect">
            <a:avLst/>
          </a:prstGeom>
          <a:solidFill>
            <a:srgbClr val="B7B7B7"/>
          </a:solidFill>
          <a:ln>
            <a:noFill/>
          </a:ln>
        </p:spPr>
        <p:txBody>
          <a:bodyPr spcFirstLastPara="1" wrap="square" lIns="243737" tIns="243737" rIns="243737" bIns="243737" anchor="t" anchorCtr="0">
            <a:spAutoFit/>
          </a:bodyPr>
          <a:lstStyle/>
          <a:p>
            <a:pPr>
              <a:buClr>
                <a:srgbClr val="000000"/>
              </a:buClr>
              <a:buSzPts val="1400"/>
            </a:pPr>
            <a:r>
              <a:rPr lang="en" sz="4000" dirty="0">
                <a:solidFill>
                  <a:schemeClr val="dk2"/>
                </a:solidFill>
                <a:latin typeface="Lato"/>
                <a:ea typeface="Lato"/>
                <a:cs typeface="Lato"/>
                <a:sym typeface="Lato"/>
              </a:rPr>
              <a:t>NSO, Malawi</a:t>
            </a:r>
            <a:endParaRPr sz="4000" dirty="0">
              <a:solidFill>
                <a:schemeClr val="dk2"/>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3535064" y="184843"/>
            <a:ext cx="17387096" cy="1015644"/>
          </a:xfrm>
          <a:prstGeom prst="rect">
            <a:avLst/>
          </a:prstGeom>
          <a:noFill/>
        </p:spPr>
        <p:txBody>
          <a:bodyPr wrap="none" lIns="91422" tIns="45711" rIns="91422" bIns="45711" rtlCol="0">
            <a:spAutoFit/>
          </a:bodyPr>
          <a:lstStyle/>
          <a:p>
            <a:pPr algn="ctr"/>
            <a:r>
              <a:rPr lang="en-US" sz="6000" b="1" spc="-290" dirty="0">
                <a:solidFill>
                  <a:schemeClr val="tx2"/>
                </a:solidFill>
                <a:latin typeface="Poppins" pitchFamily="2" charset="77"/>
                <a:cs typeface="Poppins" pitchFamily="2" charset="77"/>
              </a:rPr>
              <a:t>AI Potential Use Cases in Specific Sectors-</a:t>
            </a:r>
            <a:r>
              <a:rPr lang="en-US" sz="6000" b="1" spc="-290" dirty="0">
                <a:solidFill>
                  <a:schemeClr val="accent3"/>
                </a:solidFill>
                <a:latin typeface="Poppins" pitchFamily="2" charset="77"/>
                <a:cs typeface="Poppins" pitchFamily="2" charset="77"/>
              </a:rPr>
              <a:t>Health</a:t>
            </a:r>
            <a:endParaRPr lang="id-ID" sz="6000" b="1" dirty="0">
              <a:solidFill>
                <a:schemeClr val="accent3"/>
              </a:solidFill>
              <a:latin typeface="Lato" charset="0"/>
              <a:ea typeface="Lato" charset="0"/>
              <a:cs typeface="Lato" charset="0"/>
            </a:endParaRPr>
          </a:p>
        </p:txBody>
      </p:sp>
      <p:sp>
        <p:nvSpPr>
          <p:cNvPr id="26" name="Rectangle 25"/>
          <p:cNvSpPr/>
          <p:nvPr/>
        </p:nvSpPr>
        <p:spPr>
          <a:xfrm>
            <a:off x="10970639" y="1184613"/>
            <a:ext cx="1553038" cy="9143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27" name="Subtitle 2"/>
          <p:cNvSpPr txBox="1">
            <a:spLocks/>
          </p:cNvSpPr>
          <p:nvPr/>
        </p:nvSpPr>
        <p:spPr>
          <a:xfrm>
            <a:off x="814846" y="2403461"/>
            <a:ext cx="9831382" cy="1621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4000" b="1" dirty="0">
                <a:solidFill>
                  <a:schemeClr val="accent3"/>
                </a:solidFill>
                <a:latin typeface="+mj-lt"/>
                <a:cs typeface="Lato Light"/>
              </a:rPr>
              <a:t>AI can help reduce healthcare system burden and improve access to care </a:t>
            </a:r>
          </a:p>
        </p:txBody>
      </p:sp>
      <p:sp>
        <p:nvSpPr>
          <p:cNvPr id="58" name="TextBox 57">
            <a:extLst>
              <a:ext uri="{FF2B5EF4-FFF2-40B4-BE49-F238E27FC236}">
                <a16:creationId xmlns:a16="http://schemas.microsoft.com/office/drawing/2014/main" id="{D835A9AB-2496-0524-356E-FAAFAC93A138}"/>
              </a:ext>
            </a:extLst>
          </p:cNvPr>
          <p:cNvSpPr txBox="1"/>
          <p:nvPr/>
        </p:nvSpPr>
        <p:spPr>
          <a:xfrm>
            <a:off x="11669486" y="1994830"/>
            <a:ext cx="12708164" cy="12087924"/>
          </a:xfrm>
          <a:prstGeom prst="rect">
            <a:avLst/>
          </a:prstGeom>
          <a:noFill/>
        </p:spPr>
        <p:txBody>
          <a:bodyPr wrap="square" rtlCol="0">
            <a:spAutoFit/>
          </a:bodyPr>
          <a:lstStyle/>
          <a:p>
            <a:pPr marL="457200" indent="-457200">
              <a:lnSpc>
                <a:spcPts val="3600"/>
              </a:lnSpc>
              <a:buFont typeface="+mj-lt"/>
              <a:buAutoNum type="arabicPeriod"/>
            </a:pPr>
            <a:r>
              <a:rPr lang="en-US" sz="2800" b="1" spc="-20" dirty="0">
                <a:solidFill>
                  <a:schemeClr val="accent6"/>
                </a:solidFill>
                <a:latin typeface="Poppins" panose="00000500000000000000" pitchFamily="2" charset="0"/>
                <a:cs typeface="Poppins" panose="00000500000000000000" pitchFamily="2" charset="0"/>
              </a:rPr>
              <a:t>Medical chatbots. </a:t>
            </a:r>
          </a:p>
          <a:p>
            <a:pPr marL="1371417" lvl="1" indent="-457200">
              <a:lnSpc>
                <a:spcPts val="3600"/>
              </a:lnSpc>
              <a:buFont typeface="+mj-lt"/>
              <a:buAutoNum type="arabicPeriod"/>
            </a:pPr>
            <a:r>
              <a:rPr lang="en-US" sz="2800" spc="-20" dirty="0">
                <a:solidFill>
                  <a:schemeClr val="accent6"/>
                </a:solidFill>
                <a:latin typeface="Poppins" panose="00000500000000000000" pitchFamily="2" charset="0"/>
                <a:cs typeface="Poppins" panose="00000500000000000000" pitchFamily="2" charset="0"/>
              </a:rPr>
              <a:t>AI-powered chatbots can assist patients by providing personalized health information and answering medical questions.</a:t>
            </a:r>
          </a:p>
          <a:p>
            <a:pPr marL="1371417" lvl="1" indent="-457200">
              <a:lnSpc>
                <a:spcPts val="3600"/>
              </a:lnSpc>
              <a:buFont typeface="+mj-lt"/>
              <a:buAutoNum type="arabicPeriod"/>
            </a:pPr>
            <a:r>
              <a:rPr lang="en-US" sz="2800" spc="-20" dirty="0">
                <a:solidFill>
                  <a:schemeClr val="accent6"/>
                </a:solidFill>
                <a:latin typeface="Poppins" panose="00000500000000000000" pitchFamily="2" charset="0"/>
                <a:cs typeface="Poppins" panose="00000500000000000000" pitchFamily="2" charset="0"/>
              </a:rPr>
              <a:t>Help alleviate the burden on healthcare providers and improve access to healthcare information for patients. </a:t>
            </a:r>
          </a:p>
          <a:p>
            <a:pPr marL="457200" indent="-457200">
              <a:lnSpc>
                <a:spcPts val="3600"/>
              </a:lnSpc>
              <a:buFont typeface="+mj-lt"/>
              <a:buAutoNum type="arabicPeriod"/>
            </a:pPr>
            <a:endParaRPr lang="en-US" sz="2800" spc="-20" dirty="0">
              <a:solidFill>
                <a:schemeClr val="accent6"/>
              </a:solidFill>
              <a:latin typeface="Poppins" panose="00000500000000000000" pitchFamily="2" charset="0"/>
              <a:cs typeface="Poppins" panose="00000500000000000000" pitchFamily="2" charset="0"/>
            </a:endParaRPr>
          </a:p>
          <a:p>
            <a:pPr marL="457200" indent="-457200">
              <a:lnSpc>
                <a:spcPts val="3600"/>
              </a:lnSpc>
              <a:buFont typeface="+mj-lt"/>
              <a:buAutoNum type="arabicPeriod"/>
            </a:pPr>
            <a:r>
              <a:rPr lang="en-US" sz="2800" b="1" spc="-20" dirty="0">
                <a:solidFill>
                  <a:schemeClr val="accent6"/>
                </a:solidFill>
                <a:latin typeface="Poppins" panose="00000500000000000000" pitchFamily="2" charset="0"/>
                <a:cs typeface="Poppins" panose="00000500000000000000" pitchFamily="2" charset="0"/>
              </a:rPr>
              <a:t>Clinical documentation and note-taking. </a:t>
            </a:r>
            <a:r>
              <a:rPr lang="en-US" sz="2800" spc="-20" dirty="0">
                <a:solidFill>
                  <a:schemeClr val="accent6"/>
                </a:solidFill>
                <a:latin typeface="Poppins" panose="00000500000000000000" pitchFamily="2" charset="0"/>
                <a:cs typeface="Poppins" panose="00000500000000000000" pitchFamily="2" charset="0"/>
              </a:rPr>
              <a:t>Assist healthcare providers in documenting patient encounters by generating clinical notes, summarizing medical histories, and automatically transcribing verbal instructions. </a:t>
            </a:r>
          </a:p>
          <a:p>
            <a:pPr marL="457200" indent="-457200">
              <a:lnSpc>
                <a:spcPts val="3600"/>
              </a:lnSpc>
              <a:buFont typeface="+mj-lt"/>
              <a:buAutoNum type="arabicPeriod"/>
            </a:pPr>
            <a:endParaRPr lang="en-US" sz="2800" spc="-20" dirty="0">
              <a:solidFill>
                <a:schemeClr val="accent6"/>
              </a:solidFill>
              <a:latin typeface="Poppins" panose="00000500000000000000" pitchFamily="2" charset="0"/>
              <a:cs typeface="Poppins" panose="00000500000000000000" pitchFamily="2" charset="0"/>
            </a:endParaRPr>
          </a:p>
          <a:p>
            <a:pPr marL="457200" indent="-457200">
              <a:lnSpc>
                <a:spcPts val="3600"/>
              </a:lnSpc>
              <a:buFont typeface="+mj-lt"/>
              <a:buAutoNum type="arabicPeriod"/>
            </a:pPr>
            <a:r>
              <a:rPr lang="en-US" sz="2800" b="1" spc="-20" dirty="0">
                <a:solidFill>
                  <a:schemeClr val="accent6"/>
                </a:solidFill>
                <a:latin typeface="Poppins" panose="00000500000000000000" pitchFamily="2" charset="0"/>
                <a:cs typeface="Poppins" panose="00000500000000000000" pitchFamily="2" charset="0"/>
              </a:rPr>
              <a:t>Medical imaging analysis.</a:t>
            </a:r>
            <a:r>
              <a:rPr lang="en-US" sz="2800" spc="-20" dirty="0">
                <a:solidFill>
                  <a:schemeClr val="accent6"/>
                </a:solidFill>
                <a:latin typeface="Poppins" panose="00000500000000000000" pitchFamily="2" charset="0"/>
                <a:cs typeface="Poppins" panose="00000500000000000000" pitchFamily="2" charset="0"/>
              </a:rPr>
              <a:t> </a:t>
            </a:r>
          </a:p>
          <a:p>
            <a:pPr marL="1371417" lvl="1" indent="-457200">
              <a:lnSpc>
                <a:spcPts val="3600"/>
              </a:lnSpc>
              <a:buFont typeface="+mj-lt"/>
              <a:buAutoNum type="arabicPeriod"/>
            </a:pPr>
            <a:r>
              <a:rPr lang="en-US" sz="2800" spc="-20" dirty="0">
                <a:solidFill>
                  <a:schemeClr val="accent6"/>
                </a:solidFill>
                <a:latin typeface="Poppins" panose="00000500000000000000" pitchFamily="2" charset="0"/>
                <a:cs typeface="Poppins" panose="00000500000000000000" pitchFamily="2" charset="0"/>
              </a:rPr>
              <a:t>Analyze medical images such as X-rays, MRIs, and CT scans to assist radiologists and other healthcare professionals in detecting abnormalities and diagnosing diseases. </a:t>
            </a:r>
          </a:p>
          <a:p>
            <a:pPr marL="1371417" lvl="1" indent="-457200">
              <a:lnSpc>
                <a:spcPts val="3600"/>
              </a:lnSpc>
              <a:buFont typeface="+mj-lt"/>
              <a:buAutoNum type="arabicPeriod"/>
            </a:pPr>
            <a:r>
              <a:rPr lang="en-US" sz="2800" spc="-20" dirty="0">
                <a:solidFill>
                  <a:schemeClr val="accent6"/>
                </a:solidFill>
                <a:latin typeface="Poppins" panose="00000500000000000000" pitchFamily="2" charset="0"/>
                <a:cs typeface="Poppins" panose="00000500000000000000" pitchFamily="2" charset="0"/>
              </a:rPr>
              <a:t>AI-powered image analysis can improve accuracy, efficiency, and consistency in medical diagnostics.</a:t>
            </a:r>
          </a:p>
          <a:p>
            <a:pPr marL="457200" indent="-457200">
              <a:lnSpc>
                <a:spcPts val="3600"/>
              </a:lnSpc>
              <a:buFont typeface="+mj-lt"/>
              <a:buAutoNum type="arabicPeriod"/>
            </a:pPr>
            <a:endParaRPr lang="en-US" sz="2800" spc="-20" dirty="0">
              <a:solidFill>
                <a:schemeClr val="accent6"/>
              </a:solidFill>
              <a:latin typeface="Poppins" panose="00000500000000000000" pitchFamily="2" charset="0"/>
              <a:cs typeface="Poppins" panose="00000500000000000000" pitchFamily="2" charset="0"/>
            </a:endParaRPr>
          </a:p>
          <a:p>
            <a:pPr marL="457200" indent="-457200">
              <a:lnSpc>
                <a:spcPts val="3600"/>
              </a:lnSpc>
              <a:buFont typeface="+mj-lt"/>
              <a:buAutoNum type="arabicPeriod"/>
            </a:pPr>
            <a:r>
              <a:rPr lang="en-US" sz="2800" b="1" spc="-20" dirty="0">
                <a:solidFill>
                  <a:schemeClr val="accent6"/>
                </a:solidFill>
                <a:latin typeface="Poppins" panose="00000500000000000000" pitchFamily="2" charset="0"/>
                <a:cs typeface="Poppins" panose="00000500000000000000" pitchFamily="2" charset="0"/>
              </a:rPr>
              <a:t>Remote monitoring and telemedicine</a:t>
            </a:r>
            <a:r>
              <a:rPr lang="en-US" sz="2800" spc="-20" dirty="0">
                <a:solidFill>
                  <a:schemeClr val="accent6"/>
                </a:solidFill>
                <a:latin typeface="Poppins" panose="00000500000000000000" pitchFamily="2" charset="0"/>
                <a:cs typeface="Poppins" panose="00000500000000000000" pitchFamily="2" charset="0"/>
              </a:rPr>
              <a:t>. Support remote patient monitoring and telemedicine initiatives by analyzing data from wearable devices, sensors, and remote monitoring platforms to track patients' vital signs, detect early warning signs of health deterioration, and facilitate timely interventions by healthcare providers.</a:t>
            </a:r>
          </a:p>
          <a:p>
            <a:pPr marL="457200" indent="-457200">
              <a:lnSpc>
                <a:spcPts val="3600"/>
              </a:lnSpc>
              <a:buFont typeface="+mj-lt"/>
              <a:buAutoNum type="arabicPeriod"/>
            </a:pPr>
            <a:endParaRPr lang="en-US" sz="2800" spc="-20" dirty="0">
              <a:solidFill>
                <a:schemeClr val="accent6"/>
              </a:solidFill>
              <a:latin typeface="Poppins" panose="00000500000000000000" pitchFamily="2" charset="0"/>
              <a:cs typeface="Poppins" panose="00000500000000000000" pitchFamily="2" charset="0"/>
            </a:endParaRPr>
          </a:p>
        </p:txBody>
      </p:sp>
      <p:sp>
        <p:nvSpPr>
          <p:cNvPr id="2" name="Freeform 50">
            <a:extLst>
              <a:ext uri="{FF2B5EF4-FFF2-40B4-BE49-F238E27FC236}">
                <a16:creationId xmlns:a16="http://schemas.microsoft.com/office/drawing/2014/main" id="{F9EFBD97-DC16-6C2D-E310-EAA7720F5DE7}"/>
              </a:ext>
            </a:extLst>
          </p:cNvPr>
          <p:cNvSpPr>
            <a:spLocks noChangeArrowheads="1"/>
          </p:cNvSpPr>
          <p:nvPr/>
        </p:nvSpPr>
        <p:spPr bwMode="auto">
          <a:xfrm>
            <a:off x="352995" y="11038614"/>
            <a:ext cx="3608929" cy="626206"/>
          </a:xfrm>
          <a:custGeom>
            <a:avLst/>
            <a:gdLst>
              <a:gd name="T0" fmla="*/ 2898 w 2899"/>
              <a:gd name="T1" fmla="*/ 250 h 501"/>
              <a:gd name="T2" fmla="*/ 2898 w 2899"/>
              <a:gd name="T3" fmla="*/ 250 h 501"/>
              <a:gd name="T4" fmla="*/ 1449 w 2899"/>
              <a:gd name="T5" fmla="*/ 500 h 501"/>
              <a:gd name="T6" fmla="*/ 1449 w 2899"/>
              <a:gd name="T7" fmla="*/ 500 h 501"/>
              <a:gd name="T8" fmla="*/ 0 w 2899"/>
              <a:gd name="T9" fmla="*/ 250 h 501"/>
              <a:gd name="T10" fmla="*/ 0 w 2899"/>
              <a:gd name="T11" fmla="*/ 250 h 501"/>
              <a:gd name="T12" fmla="*/ 1449 w 2899"/>
              <a:gd name="T13" fmla="*/ 0 h 501"/>
              <a:gd name="T14" fmla="*/ 1449 w 2899"/>
              <a:gd name="T15" fmla="*/ 0 h 501"/>
              <a:gd name="T16" fmla="*/ 2898 w 2899"/>
              <a:gd name="T17" fmla="*/ 25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9" h="501">
                <a:moveTo>
                  <a:pt x="2898" y="250"/>
                </a:moveTo>
                <a:lnTo>
                  <a:pt x="2898" y="250"/>
                </a:lnTo>
                <a:cubicBezTo>
                  <a:pt x="2898" y="387"/>
                  <a:pt x="2249" y="500"/>
                  <a:pt x="1449" y="500"/>
                </a:cubicBezTo>
                <a:lnTo>
                  <a:pt x="1449" y="500"/>
                </a:lnTo>
                <a:cubicBezTo>
                  <a:pt x="649" y="500"/>
                  <a:pt x="0" y="387"/>
                  <a:pt x="0" y="250"/>
                </a:cubicBezTo>
                <a:lnTo>
                  <a:pt x="0" y="250"/>
                </a:lnTo>
                <a:cubicBezTo>
                  <a:pt x="0" y="112"/>
                  <a:pt x="649" y="0"/>
                  <a:pt x="1449" y="0"/>
                </a:cubicBezTo>
                <a:lnTo>
                  <a:pt x="1449" y="0"/>
                </a:lnTo>
                <a:cubicBezTo>
                  <a:pt x="2249" y="0"/>
                  <a:pt x="2898" y="112"/>
                  <a:pt x="2898" y="250"/>
                </a:cubicBezTo>
              </a:path>
            </a:pathLst>
          </a:custGeom>
          <a:solidFill>
            <a:srgbClr val="E9E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 name="Freeform 52">
            <a:extLst>
              <a:ext uri="{FF2B5EF4-FFF2-40B4-BE49-F238E27FC236}">
                <a16:creationId xmlns:a16="http://schemas.microsoft.com/office/drawing/2014/main" id="{C2CD0531-12B3-972D-B613-2C140D533AFC}"/>
              </a:ext>
            </a:extLst>
          </p:cNvPr>
          <p:cNvSpPr>
            <a:spLocks noChangeArrowheads="1"/>
          </p:cNvSpPr>
          <p:nvPr/>
        </p:nvSpPr>
        <p:spPr bwMode="auto">
          <a:xfrm>
            <a:off x="281581" y="6105859"/>
            <a:ext cx="8025341" cy="4180206"/>
          </a:xfrm>
          <a:custGeom>
            <a:avLst/>
            <a:gdLst>
              <a:gd name="T0" fmla="*/ 662 w 6441"/>
              <a:gd name="T1" fmla="*/ 0 h 3355"/>
              <a:gd name="T2" fmla="*/ 0 w 6441"/>
              <a:gd name="T3" fmla="*/ 3354 h 3355"/>
              <a:gd name="T4" fmla="*/ 5779 w 6441"/>
              <a:gd name="T5" fmla="*/ 3354 h 3355"/>
              <a:gd name="T6" fmla="*/ 6440 w 6441"/>
              <a:gd name="T7" fmla="*/ 0 h 3355"/>
              <a:gd name="T8" fmla="*/ 662 w 6441"/>
              <a:gd name="T9" fmla="*/ 0 h 3355"/>
            </a:gdLst>
            <a:ahLst/>
            <a:cxnLst>
              <a:cxn ang="0">
                <a:pos x="T0" y="T1"/>
              </a:cxn>
              <a:cxn ang="0">
                <a:pos x="T2" y="T3"/>
              </a:cxn>
              <a:cxn ang="0">
                <a:pos x="T4" y="T5"/>
              </a:cxn>
              <a:cxn ang="0">
                <a:pos x="T6" y="T7"/>
              </a:cxn>
              <a:cxn ang="0">
                <a:pos x="T8" y="T9"/>
              </a:cxn>
            </a:cxnLst>
            <a:rect l="0" t="0" r="r" b="b"/>
            <a:pathLst>
              <a:path w="6441" h="3355">
                <a:moveTo>
                  <a:pt x="662" y="0"/>
                </a:moveTo>
                <a:lnTo>
                  <a:pt x="0" y="3354"/>
                </a:lnTo>
                <a:lnTo>
                  <a:pt x="5779" y="3354"/>
                </a:lnTo>
                <a:lnTo>
                  <a:pt x="6440" y="0"/>
                </a:lnTo>
                <a:lnTo>
                  <a:pt x="662" y="0"/>
                </a:lnTo>
              </a:path>
            </a:pathLst>
          </a:custGeom>
          <a:solidFill>
            <a:srgbClr val="D6D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4" name="Freeform 53">
            <a:extLst>
              <a:ext uri="{FF2B5EF4-FFF2-40B4-BE49-F238E27FC236}">
                <a16:creationId xmlns:a16="http://schemas.microsoft.com/office/drawing/2014/main" id="{93EF086D-EB66-B2FA-B0EE-4B7CDE1FD0D9}"/>
              </a:ext>
            </a:extLst>
          </p:cNvPr>
          <p:cNvSpPr>
            <a:spLocks noChangeArrowheads="1"/>
          </p:cNvSpPr>
          <p:nvPr/>
        </p:nvSpPr>
        <p:spPr bwMode="auto">
          <a:xfrm>
            <a:off x="1111033" y="5243446"/>
            <a:ext cx="7366173" cy="856915"/>
          </a:xfrm>
          <a:custGeom>
            <a:avLst/>
            <a:gdLst>
              <a:gd name="T0" fmla="*/ 5914 w 5915"/>
              <a:gd name="T1" fmla="*/ 0 h 689"/>
              <a:gd name="T2" fmla="*/ 136 w 5915"/>
              <a:gd name="T3" fmla="*/ 0 h 689"/>
              <a:gd name="T4" fmla="*/ 0 w 5915"/>
              <a:gd name="T5" fmla="*/ 688 h 689"/>
              <a:gd name="T6" fmla="*/ 5778 w 5915"/>
              <a:gd name="T7" fmla="*/ 688 h 689"/>
              <a:gd name="T8" fmla="*/ 5914 w 5915"/>
              <a:gd name="T9" fmla="*/ 0 h 689"/>
            </a:gdLst>
            <a:ahLst/>
            <a:cxnLst>
              <a:cxn ang="0">
                <a:pos x="T0" y="T1"/>
              </a:cxn>
              <a:cxn ang="0">
                <a:pos x="T2" y="T3"/>
              </a:cxn>
              <a:cxn ang="0">
                <a:pos x="T4" y="T5"/>
              </a:cxn>
              <a:cxn ang="0">
                <a:pos x="T6" y="T7"/>
              </a:cxn>
              <a:cxn ang="0">
                <a:pos x="T8" y="T9"/>
              </a:cxn>
            </a:cxnLst>
            <a:rect l="0" t="0" r="r" b="b"/>
            <a:pathLst>
              <a:path w="5915" h="689">
                <a:moveTo>
                  <a:pt x="5914" y="0"/>
                </a:moveTo>
                <a:lnTo>
                  <a:pt x="136" y="0"/>
                </a:lnTo>
                <a:lnTo>
                  <a:pt x="0" y="688"/>
                </a:lnTo>
                <a:lnTo>
                  <a:pt x="5778" y="688"/>
                </a:lnTo>
                <a:lnTo>
                  <a:pt x="5914" y="0"/>
                </a:lnTo>
              </a:path>
            </a:pathLst>
          </a:custGeom>
          <a:solidFill>
            <a:schemeClr val="accent1"/>
          </a:solidFill>
          <a:ln>
            <a:noFill/>
          </a:ln>
          <a:effectLst/>
        </p:spPr>
        <p:txBody>
          <a:bodyPr wrap="none" anchor="ctr"/>
          <a:lstStyle/>
          <a:p>
            <a:endParaRPr lang="en-US" sz="3599" dirty="0">
              <a:latin typeface="Poppins" pitchFamily="2" charset="77"/>
            </a:endParaRPr>
          </a:p>
        </p:txBody>
      </p:sp>
      <p:sp>
        <p:nvSpPr>
          <p:cNvPr id="5" name="Freeform 54">
            <a:extLst>
              <a:ext uri="{FF2B5EF4-FFF2-40B4-BE49-F238E27FC236}">
                <a16:creationId xmlns:a16="http://schemas.microsoft.com/office/drawing/2014/main" id="{816BF073-F005-60D5-E390-3179AAC0EF62}"/>
              </a:ext>
            </a:extLst>
          </p:cNvPr>
          <p:cNvSpPr>
            <a:spLocks noChangeArrowheads="1"/>
          </p:cNvSpPr>
          <p:nvPr/>
        </p:nvSpPr>
        <p:spPr bwMode="auto">
          <a:xfrm>
            <a:off x="1231881" y="6193746"/>
            <a:ext cx="818462" cy="131833"/>
          </a:xfrm>
          <a:custGeom>
            <a:avLst/>
            <a:gdLst>
              <a:gd name="T0" fmla="*/ 636 w 659"/>
              <a:gd name="T1" fmla="*/ 107 h 108"/>
              <a:gd name="T2" fmla="*/ 0 w 659"/>
              <a:gd name="T3" fmla="*/ 107 h 108"/>
              <a:gd name="T4" fmla="*/ 21 w 659"/>
              <a:gd name="T5" fmla="*/ 0 h 108"/>
              <a:gd name="T6" fmla="*/ 658 w 659"/>
              <a:gd name="T7" fmla="*/ 0 h 108"/>
              <a:gd name="T8" fmla="*/ 636 w 659"/>
              <a:gd name="T9" fmla="*/ 107 h 108"/>
            </a:gdLst>
            <a:ahLst/>
            <a:cxnLst>
              <a:cxn ang="0">
                <a:pos x="T0" y="T1"/>
              </a:cxn>
              <a:cxn ang="0">
                <a:pos x="T2" y="T3"/>
              </a:cxn>
              <a:cxn ang="0">
                <a:pos x="T4" y="T5"/>
              </a:cxn>
              <a:cxn ang="0">
                <a:pos x="T6" y="T7"/>
              </a:cxn>
              <a:cxn ang="0">
                <a:pos x="T8" y="T9"/>
              </a:cxn>
            </a:cxnLst>
            <a:rect l="0" t="0" r="r" b="b"/>
            <a:pathLst>
              <a:path w="659" h="108">
                <a:moveTo>
                  <a:pt x="636" y="107"/>
                </a:moveTo>
                <a:lnTo>
                  <a:pt x="0" y="107"/>
                </a:lnTo>
                <a:lnTo>
                  <a:pt x="21" y="0"/>
                </a:lnTo>
                <a:lnTo>
                  <a:pt x="658" y="0"/>
                </a:lnTo>
                <a:lnTo>
                  <a:pt x="636" y="107"/>
                </a:lnTo>
              </a:path>
            </a:pathLst>
          </a:custGeom>
          <a:solidFill>
            <a:srgbClr val="FCAC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6" name="Freeform 55">
            <a:extLst>
              <a:ext uri="{FF2B5EF4-FFF2-40B4-BE49-F238E27FC236}">
                <a16:creationId xmlns:a16="http://schemas.microsoft.com/office/drawing/2014/main" id="{B2B55AEF-60F4-BADE-87D7-E8CD5E6C774E}"/>
              </a:ext>
            </a:extLst>
          </p:cNvPr>
          <p:cNvSpPr>
            <a:spLocks noChangeArrowheads="1"/>
          </p:cNvSpPr>
          <p:nvPr/>
        </p:nvSpPr>
        <p:spPr bwMode="auto">
          <a:xfrm>
            <a:off x="2187672" y="6193746"/>
            <a:ext cx="818462" cy="131833"/>
          </a:xfrm>
          <a:custGeom>
            <a:avLst/>
            <a:gdLst>
              <a:gd name="T0" fmla="*/ 636 w 658"/>
              <a:gd name="T1" fmla="*/ 107 h 108"/>
              <a:gd name="T2" fmla="*/ 0 w 658"/>
              <a:gd name="T3" fmla="*/ 107 h 108"/>
              <a:gd name="T4" fmla="*/ 20 w 658"/>
              <a:gd name="T5" fmla="*/ 0 h 108"/>
              <a:gd name="T6" fmla="*/ 657 w 658"/>
              <a:gd name="T7" fmla="*/ 0 h 108"/>
              <a:gd name="T8" fmla="*/ 636 w 658"/>
              <a:gd name="T9" fmla="*/ 107 h 108"/>
            </a:gdLst>
            <a:ahLst/>
            <a:cxnLst>
              <a:cxn ang="0">
                <a:pos x="T0" y="T1"/>
              </a:cxn>
              <a:cxn ang="0">
                <a:pos x="T2" y="T3"/>
              </a:cxn>
              <a:cxn ang="0">
                <a:pos x="T4" y="T5"/>
              </a:cxn>
              <a:cxn ang="0">
                <a:pos x="T6" y="T7"/>
              </a:cxn>
              <a:cxn ang="0">
                <a:pos x="T8" y="T9"/>
              </a:cxn>
            </a:cxnLst>
            <a:rect l="0" t="0" r="r" b="b"/>
            <a:pathLst>
              <a:path w="658" h="108">
                <a:moveTo>
                  <a:pt x="636" y="107"/>
                </a:moveTo>
                <a:lnTo>
                  <a:pt x="0" y="107"/>
                </a:lnTo>
                <a:lnTo>
                  <a:pt x="20" y="0"/>
                </a:lnTo>
                <a:lnTo>
                  <a:pt x="657" y="0"/>
                </a:lnTo>
                <a:lnTo>
                  <a:pt x="636" y="107"/>
                </a:lnTo>
              </a:path>
            </a:pathLst>
          </a:custGeom>
          <a:solidFill>
            <a:srgbClr val="E22A1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0" name="Freeform 56">
            <a:extLst>
              <a:ext uri="{FF2B5EF4-FFF2-40B4-BE49-F238E27FC236}">
                <a16:creationId xmlns:a16="http://schemas.microsoft.com/office/drawing/2014/main" id="{DC8ADDCA-563D-5286-DAF0-EE7F97402C01}"/>
              </a:ext>
            </a:extLst>
          </p:cNvPr>
          <p:cNvSpPr>
            <a:spLocks noChangeArrowheads="1"/>
          </p:cNvSpPr>
          <p:nvPr/>
        </p:nvSpPr>
        <p:spPr bwMode="auto">
          <a:xfrm>
            <a:off x="3137966" y="6193746"/>
            <a:ext cx="823956" cy="131833"/>
          </a:xfrm>
          <a:custGeom>
            <a:avLst/>
            <a:gdLst>
              <a:gd name="T0" fmla="*/ 637 w 660"/>
              <a:gd name="T1" fmla="*/ 107 h 108"/>
              <a:gd name="T2" fmla="*/ 0 w 660"/>
              <a:gd name="T3" fmla="*/ 107 h 108"/>
              <a:gd name="T4" fmla="*/ 21 w 660"/>
              <a:gd name="T5" fmla="*/ 0 h 108"/>
              <a:gd name="T6" fmla="*/ 659 w 660"/>
              <a:gd name="T7" fmla="*/ 0 h 108"/>
              <a:gd name="T8" fmla="*/ 637 w 660"/>
              <a:gd name="T9" fmla="*/ 107 h 108"/>
            </a:gdLst>
            <a:ahLst/>
            <a:cxnLst>
              <a:cxn ang="0">
                <a:pos x="T0" y="T1"/>
              </a:cxn>
              <a:cxn ang="0">
                <a:pos x="T2" y="T3"/>
              </a:cxn>
              <a:cxn ang="0">
                <a:pos x="T4" y="T5"/>
              </a:cxn>
              <a:cxn ang="0">
                <a:pos x="T6" y="T7"/>
              </a:cxn>
              <a:cxn ang="0">
                <a:pos x="T8" y="T9"/>
              </a:cxn>
            </a:cxnLst>
            <a:rect l="0" t="0" r="r" b="b"/>
            <a:pathLst>
              <a:path w="660" h="108">
                <a:moveTo>
                  <a:pt x="637" y="107"/>
                </a:moveTo>
                <a:lnTo>
                  <a:pt x="0" y="107"/>
                </a:lnTo>
                <a:lnTo>
                  <a:pt x="21" y="0"/>
                </a:lnTo>
                <a:lnTo>
                  <a:pt x="659" y="0"/>
                </a:lnTo>
                <a:lnTo>
                  <a:pt x="637" y="107"/>
                </a:lnTo>
              </a:path>
            </a:pathLst>
          </a:custGeom>
          <a:solidFill>
            <a:srgbClr val="00B3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2" name="Freeform 57">
            <a:extLst>
              <a:ext uri="{FF2B5EF4-FFF2-40B4-BE49-F238E27FC236}">
                <a16:creationId xmlns:a16="http://schemas.microsoft.com/office/drawing/2014/main" id="{617EC3F4-518B-97C0-9B4D-C1937042D873}"/>
              </a:ext>
            </a:extLst>
          </p:cNvPr>
          <p:cNvSpPr>
            <a:spLocks noChangeArrowheads="1"/>
          </p:cNvSpPr>
          <p:nvPr/>
        </p:nvSpPr>
        <p:spPr bwMode="auto">
          <a:xfrm>
            <a:off x="4093755" y="6193746"/>
            <a:ext cx="818466" cy="131833"/>
          </a:xfrm>
          <a:custGeom>
            <a:avLst/>
            <a:gdLst>
              <a:gd name="T0" fmla="*/ 637 w 659"/>
              <a:gd name="T1" fmla="*/ 107 h 108"/>
              <a:gd name="T2" fmla="*/ 0 w 659"/>
              <a:gd name="T3" fmla="*/ 107 h 108"/>
              <a:gd name="T4" fmla="*/ 21 w 659"/>
              <a:gd name="T5" fmla="*/ 0 h 108"/>
              <a:gd name="T6" fmla="*/ 658 w 659"/>
              <a:gd name="T7" fmla="*/ 0 h 108"/>
              <a:gd name="T8" fmla="*/ 637 w 659"/>
              <a:gd name="T9" fmla="*/ 107 h 108"/>
            </a:gdLst>
            <a:ahLst/>
            <a:cxnLst>
              <a:cxn ang="0">
                <a:pos x="T0" y="T1"/>
              </a:cxn>
              <a:cxn ang="0">
                <a:pos x="T2" y="T3"/>
              </a:cxn>
              <a:cxn ang="0">
                <a:pos x="T4" y="T5"/>
              </a:cxn>
              <a:cxn ang="0">
                <a:pos x="T6" y="T7"/>
              </a:cxn>
              <a:cxn ang="0">
                <a:pos x="T8" y="T9"/>
              </a:cxn>
            </a:cxnLst>
            <a:rect l="0" t="0" r="r" b="b"/>
            <a:pathLst>
              <a:path w="659" h="108">
                <a:moveTo>
                  <a:pt x="637" y="107"/>
                </a:moveTo>
                <a:lnTo>
                  <a:pt x="0" y="107"/>
                </a:lnTo>
                <a:lnTo>
                  <a:pt x="21" y="0"/>
                </a:lnTo>
                <a:lnTo>
                  <a:pt x="658" y="0"/>
                </a:lnTo>
                <a:lnTo>
                  <a:pt x="637" y="107"/>
                </a:lnTo>
              </a:path>
            </a:pathLst>
          </a:custGeom>
          <a:solidFill>
            <a:srgbClr val="EF583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3" name="Freeform 58">
            <a:extLst>
              <a:ext uri="{FF2B5EF4-FFF2-40B4-BE49-F238E27FC236}">
                <a16:creationId xmlns:a16="http://schemas.microsoft.com/office/drawing/2014/main" id="{897AAD1B-4B46-071C-B5E6-9112E01F2107}"/>
              </a:ext>
            </a:extLst>
          </p:cNvPr>
          <p:cNvSpPr>
            <a:spLocks noChangeArrowheads="1"/>
          </p:cNvSpPr>
          <p:nvPr/>
        </p:nvSpPr>
        <p:spPr bwMode="auto">
          <a:xfrm>
            <a:off x="5044055" y="6193746"/>
            <a:ext cx="818462" cy="131833"/>
          </a:xfrm>
          <a:custGeom>
            <a:avLst/>
            <a:gdLst>
              <a:gd name="T0" fmla="*/ 637 w 659"/>
              <a:gd name="T1" fmla="*/ 107 h 108"/>
              <a:gd name="T2" fmla="*/ 0 w 659"/>
              <a:gd name="T3" fmla="*/ 107 h 108"/>
              <a:gd name="T4" fmla="*/ 21 w 659"/>
              <a:gd name="T5" fmla="*/ 0 h 108"/>
              <a:gd name="T6" fmla="*/ 658 w 659"/>
              <a:gd name="T7" fmla="*/ 0 h 108"/>
              <a:gd name="T8" fmla="*/ 637 w 659"/>
              <a:gd name="T9" fmla="*/ 107 h 108"/>
            </a:gdLst>
            <a:ahLst/>
            <a:cxnLst>
              <a:cxn ang="0">
                <a:pos x="T0" y="T1"/>
              </a:cxn>
              <a:cxn ang="0">
                <a:pos x="T2" y="T3"/>
              </a:cxn>
              <a:cxn ang="0">
                <a:pos x="T4" y="T5"/>
              </a:cxn>
              <a:cxn ang="0">
                <a:pos x="T6" y="T7"/>
              </a:cxn>
              <a:cxn ang="0">
                <a:pos x="T8" y="T9"/>
              </a:cxn>
            </a:cxnLst>
            <a:rect l="0" t="0" r="r" b="b"/>
            <a:pathLst>
              <a:path w="659" h="108">
                <a:moveTo>
                  <a:pt x="637" y="107"/>
                </a:moveTo>
                <a:lnTo>
                  <a:pt x="0" y="107"/>
                </a:lnTo>
                <a:lnTo>
                  <a:pt x="21" y="0"/>
                </a:lnTo>
                <a:lnTo>
                  <a:pt x="658" y="0"/>
                </a:lnTo>
                <a:lnTo>
                  <a:pt x="637" y="107"/>
                </a:lnTo>
              </a:path>
            </a:pathLst>
          </a:custGeom>
          <a:solidFill>
            <a:srgbClr val="FCAC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4" name="Freeform 59">
            <a:extLst>
              <a:ext uri="{FF2B5EF4-FFF2-40B4-BE49-F238E27FC236}">
                <a16:creationId xmlns:a16="http://schemas.microsoft.com/office/drawing/2014/main" id="{C28E72C8-A61D-0AFA-38F3-7E2E928B182B}"/>
              </a:ext>
            </a:extLst>
          </p:cNvPr>
          <p:cNvSpPr>
            <a:spLocks noChangeArrowheads="1"/>
          </p:cNvSpPr>
          <p:nvPr/>
        </p:nvSpPr>
        <p:spPr bwMode="auto">
          <a:xfrm>
            <a:off x="5999845" y="6193746"/>
            <a:ext cx="818462" cy="131833"/>
          </a:xfrm>
          <a:custGeom>
            <a:avLst/>
            <a:gdLst>
              <a:gd name="T0" fmla="*/ 636 w 659"/>
              <a:gd name="T1" fmla="*/ 107 h 108"/>
              <a:gd name="T2" fmla="*/ 0 w 659"/>
              <a:gd name="T3" fmla="*/ 107 h 108"/>
              <a:gd name="T4" fmla="*/ 22 w 659"/>
              <a:gd name="T5" fmla="*/ 0 h 108"/>
              <a:gd name="T6" fmla="*/ 658 w 659"/>
              <a:gd name="T7" fmla="*/ 0 h 108"/>
              <a:gd name="T8" fmla="*/ 636 w 659"/>
              <a:gd name="T9" fmla="*/ 107 h 108"/>
            </a:gdLst>
            <a:ahLst/>
            <a:cxnLst>
              <a:cxn ang="0">
                <a:pos x="T0" y="T1"/>
              </a:cxn>
              <a:cxn ang="0">
                <a:pos x="T2" y="T3"/>
              </a:cxn>
              <a:cxn ang="0">
                <a:pos x="T4" y="T5"/>
              </a:cxn>
              <a:cxn ang="0">
                <a:pos x="T6" y="T7"/>
              </a:cxn>
              <a:cxn ang="0">
                <a:pos x="T8" y="T9"/>
              </a:cxn>
            </a:cxnLst>
            <a:rect l="0" t="0" r="r" b="b"/>
            <a:pathLst>
              <a:path w="659" h="108">
                <a:moveTo>
                  <a:pt x="636" y="107"/>
                </a:moveTo>
                <a:lnTo>
                  <a:pt x="0" y="107"/>
                </a:lnTo>
                <a:lnTo>
                  <a:pt x="22" y="0"/>
                </a:lnTo>
                <a:lnTo>
                  <a:pt x="658" y="0"/>
                </a:lnTo>
                <a:lnTo>
                  <a:pt x="636" y="107"/>
                </a:lnTo>
              </a:path>
            </a:pathLst>
          </a:custGeom>
          <a:solidFill>
            <a:srgbClr val="B1C2F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5" name="Freeform 60">
            <a:extLst>
              <a:ext uri="{FF2B5EF4-FFF2-40B4-BE49-F238E27FC236}">
                <a16:creationId xmlns:a16="http://schemas.microsoft.com/office/drawing/2014/main" id="{B606F4FD-C7F9-2907-6EA1-C5375B7FA86F}"/>
              </a:ext>
            </a:extLst>
          </p:cNvPr>
          <p:cNvSpPr>
            <a:spLocks noChangeArrowheads="1"/>
          </p:cNvSpPr>
          <p:nvPr/>
        </p:nvSpPr>
        <p:spPr bwMode="auto">
          <a:xfrm>
            <a:off x="6950138" y="6193746"/>
            <a:ext cx="818466" cy="131833"/>
          </a:xfrm>
          <a:custGeom>
            <a:avLst/>
            <a:gdLst>
              <a:gd name="T0" fmla="*/ 637 w 659"/>
              <a:gd name="T1" fmla="*/ 107 h 108"/>
              <a:gd name="T2" fmla="*/ 0 w 659"/>
              <a:gd name="T3" fmla="*/ 107 h 108"/>
              <a:gd name="T4" fmla="*/ 21 w 659"/>
              <a:gd name="T5" fmla="*/ 0 h 108"/>
              <a:gd name="T6" fmla="*/ 658 w 659"/>
              <a:gd name="T7" fmla="*/ 0 h 108"/>
              <a:gd name="T8" fmla="*/ 637 w 659"/>
              <a:gd name="T9" fmla="*/ 107 h 108"/>
            </a:gdLst>
            <a:ahLst/>
            <a:cxnLst>
              <a:cxn ang="0">
                <a:pos x="T0" y="T1"/>
              </a:cxn>
              <a:cxn ang="0">
                <a:pos x="T2" y="T3"/>
              </a:cxn>
              <a:cxn ang="0">
                <a:pos x="T4" y="T5"/>
              </a:cxn>
              <a:cxn ang="0">
                <a:pos x="T6" y="T7"/>
              </a:cxn>
              <a:cxn ang="0">
                <a:pos x="T8" y="T9"/>
              </a:cxn>
            </a:cxnLst>
            <a:rect l="0" t="0" r="r" b="b"/>
            <a:pathLst>
              <a:path w="659" h="108">
                <a:moveTo>
                  <a:pt x="637" y="107"/>
                </a:moveTo>
                <a:lnTo>
                  <a:pt x="0" y="107"/>
                </a:lnTo>
                <a:lnTo>
                  <a:pt x="21" y="0"/>
                </a:lnTo>
                <a:lnTo>
                  <a:pt x="658" y="0"/>
                </a:lnTo>
                <a:lnTo>
                  <a:pt x="637" y="107"/>
                </a:lnTo>
              </a:path>
            </a:pathLst>
          </a:custGeom>
          <a:solidFill>
            <a:srgbClr val="088E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6" name="Freeform 61">
            <a:extLst>
              <a:ext uri="{FF2B5EF4-FFF2-40B4-BE49-F238E27FC236}">
                <a16:creationId xmlns:a16="http://schemas.microsoft.com/office/drawing/2014/main" id="{D6004D25-2110-0F92-180D-8EA67C92789D}"/>
              </a:ext>
            </a:extLst>
          </p:cNvPr>
          <p:cNvSpPr>
            <a:spLocks noChangeArrowheads="1"/>
          </p:cNvSpPr>
          <p:nvPr/>
        </p:nvSpPr>
        <p:spPr bwMode="auto">
          <a:xfrm>
            <a:off x="556235" y="6353045"/>
            <a:ext cx="7179412" cy="3856118"/>
          </a:xfrm>
          <a:custGeom>
            <a:avLst/>
            <a:gdLst>
              <a:gd name="T0" fmla="*/ 4955 w 5764"/>
              <a:gd name="T1" fmla="*/ 783 h 3095"/>
              <a:gd name="T2" fmla="*/ 4863 w 5764"/>
              <a:gd name="T3" fmla="*/ 1252 h 3095"/>
              <a:gd name="T4" fmla="*/ 4770 w 5764"/>
              <a:gd name="T5" fmla="*/ 1721 h 3095"/>
              <a:gd name="T6" fmla="*/ 4678 w 5764"/>
              <a:gd name="T7" fmla="*/ 2189 h 3095"/>
              <a:gd name="T8" fmla="*/ 4585 w 5764"/>
              <a:gd name="T9" fmla="*/ 2658 h 3095"/>
              <a:gd name="T10" fmla="*/ 3046 w 5764"/>
              <a:gd name="T11" fmla="*/ 2658 h 3095"/>
              <a:gd name="T12" fmla="*/ 2268 w 5764"/>
              <a:gd name="T13" fmla="*/ 2658 h 3095"/>
              <a:gd name="T14" fmla="*/ 1489 w 5764"/>
              <a:gd name="T15" fmla="*/ 2658 h 3095"/>
              <a:gd name="T16" fmla="*/ 711 w 5764"/>
              <a:gd name="T17" fmla="*/ 2658 h 3095"/>
              <a:gd name="T18" fmla="*/ 893 w 5764"/>
              <a:gd name="T19" fmla="*/ 1735 h 3095"/>
              <a:gd name="T20" fmla="*/ 986 w 5764"/>
              <a:gd name="T21" fmla="*/ 1266 h 3095"/>
              <a:gd name="T22" fmla="*/ 1078 w 5764"/>
              <a:gd name="T23" fmla="*/ 797 h 3095"/>
              <a:gd name="T24" fmla="*/ 1171 w 5764"/>
              <a:gd name="T25" fmla="*/ 329 h 3095"/>
              <a:gd name="T26" fmla="*/ 2711 w 5764"/>
              <a:gd name="T27" fmla="*/ 329 h 3095"/>
              <a:gd name="T28" fmla="*/ 3489 w 5764"/>
              <a:gd name="T29" fmla="*/ 329 h 3095"/>
              <a:gd name="T30" fmla="*/ 3323 w 5764"/>
              <a:gd name="T31" fmla="*/ 1252 h 3095"/>
              <a:gd name="T32" fmla="*/ 3231 w 5764"/>
              <a:gd name="T33" fmla="*/ 1721 h 3095"/>
              <a:gd name="T34" fmla="*/ 3228 w 5764"/>
              <a:gd name="T35" fmla="*/ 1735 h 3095"/>
              <a:gd name="T36" fmla="*/ 2449 w 5764"/>
              <a:gd name="T37" fmla="*/ 1735 h 3095"/>
              <a:gd name="T38" fmla="*/ 2434 w 5764"/>
              <a:gd name="T39" fmla="*/ 1735 h 3095"/>
              <a:gd name="T40" fmla="*/ 2526 w 5764"/>
              <a:gd name="T41" fmla="*/ 1266 h 3095"/>
              <a:gd name="T42" fmla="*/ 2529 w 5764"/>
              <a:gd name="T43" fmla="*/ 1252 h 3095"/>
              <a:gd name="T44" fmla="*/ 3304 w 5764"/>
              <a:gd name="T45" fmla="*/ 1266 h 3095"/>
              <a:gd name="T46" fmla="*/ 2545 w 5764"/>
              <a:gd name="T47" fmla="*/ 1252 h 3095"/>
              <a:gd name="T48" fmla="*/ 4268 w 5764"/>
              <a:gd name="T49" fmla="*/ 329 h 3095"/>
              <a:gd name="T50" fmla="*/ 5117 w 5764"/>
              <a:gd name="T51" fmla="*/ 0 h 3095"/>
              <a:gd name="T52" fmla="*/ 4347 w 5764"/>
              <a:gd name="T53" fmla="*/ 9 h 3095"/>
              <a:gd name="T54" fmla="*/ 4270 w 5764"/>
              <a:gd name="T55" fmla="*/ 315 h 3095"/>
              <a:gd name="T56" fmla="*/ 3562 w 5764"/>
              <a:gd name="T57" fmla="*/ 0 h 3095"/>
              <a:gd name="T58" fmla="*/ 2790 w 5764"/>
              <a:gd name="T59" fmla="*/ 9 h 3095"/>
              <a:gd name="T60" fmla="*/ 1952 w 5764"/>
              <a:gd name="T61" fmla="*/ 315 h 3095"/>
              <a:gd name="T62" fmla="*/ 1997 w 5764"/>
              <a:gd name="T63" fmla="*/ 6 h 3095"/>
              <a:gd name="T64" fmla="*/ 1228 w 5764"/>
              <a:gd name="T65" fmla="*/ 0 h 3095"/>
              <a:gd name="T66" fmla="*/ 470 w 5764"/>
              <a:gd name="T67" fmla="*/ 315 h 3095"/>
              <a:gd name="T68" fmla="*/ 1065 w 5764"/>
              <a:gd name="T69" fmla="*/ 783 h 3095"/>
              <a:gd name="T70" fmla="*/ 377 w 5764"/>
              <a:gd name="T71" fmla="*/ 797 h 3095"/>
              <a:gd name="T72" fmla="*/ 277 w 5764"/>
              <a:gd name="T73" fmla="*/ 1259 h 3095"/>
              <a:gd name="T74" fmla="*/ 192 w 5764"/>
              <a:gd name="T75" fmla="*/ 1721 h 3095"/>
              <a:gd name="T76" fmla="*/ 877 w 5764"/>
              <a:gd name="T77" fmla="*/ 1735 h 3095"/>
              <a:gd name="T78" fmla="*/ 92 w 5764"/>
              <a:gd name="T79" fmla="*/ 2196 h 3095"/>
              <a:gd name="T80" fmla="*/ 7 w 5764"/>
              <a:gd name="T81" fmla="*/ 2658 h 3095"/>
              <a:gd name="T82" fmla="*/ 611 w 5764"/>
              <a:gd name="T83" fmla="*/ 3086 h 3095"/>
              <a:gd name="T84" fmla="*/ 618 w 5764"/>
              <a:gd name="T85" fmla="*/ 3094 h 3095"/>
              <a:gd name="T86" fmla="*/ 1389 w 5764"/>
              <a:gd name="T87" fmla="*/ 3086 h 3095"/>
              <a:gd name="T88" fmla="*/ 1405 w 5764"/>
              <a:gd name="T89" fmla="*/ 3088 h 3095"/>
              <a:gd name="T90" fmla="*/ 2174 w 5764"/>
              <a:gd name="T91" fmla="*/ 3094 h 3095"/>
              <a:gd name="T92" fmla="*/ 2265 w 5764"/>
              <a:gd name="T93" fmla="*/ 2673 h 3095"/>
              <a:gd name="T94" fmla="*/ 2952 w 5764"/>
              <a:gd name="T95" fmla="*/ 3094 h 3095"/>
              <a:gd name="T96" fmla="*/ 3805 w 5764"/>
              <a:gd name="T97" fmla="*/ 2673 h 3095"/>
              <a:gd name="T98" fmla="*/ 3731 w 5764"/>
              <a:gd name="T99" fmla="*/ 3094 h 3095"/>
              <a:gd name="T100" fmla="*/ 4501 w 5764"/>
              <a:gd name="T101" fmla="*/ 3086 h 3095"/>
              <a:gd name="T102" fmla="*/ 4509 w 5764"/>
              <a:gd name="T103" fmla="*/ 3094 h 3095"/>
              <a:gd name="T104" fmla="*/ 5301 w 5764"/>
              <a:gd name="T105" fmla="*/ 2666 h 3095"/>
              <a:gd name="T106" fmla="*/ 5385 w 5764"/>
              <a:gd name="T107" fmla="*/ 2204 h 3095"/>
              <a:gd name="T108" fmla="*/ 4693 w 5764"/>
              <a:gd name="T109" fmla="*/ 2189 h 3095"/>
              <a:gd name="T110" fmla="*/ 5485 w 5764"/>
              <a:gd name="T111" fmla="*/ 1728 h 3095"/>
              <a:gd name="T112" fmla="*/ 5570 w 5764"/>
              <a:gd name="T113" fmla="*/ 1266 h 3095"/>
              <a:gd name="T114" fmla="*/ 4968 w 5764"/>
              <a:gd name="T115" fmla="*/ 797 h 3095"/>
              <a:gd name="T116" fmla="*/ 5663 w 5764"/>
              <a:gd name="T117" fmla="*/ 783 h 3095"/>
              <a:gd name="T118" fmla="*/ 5763 w 5764"/>
              <a:gd name="T119" fmla="*/ 322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64" h="3095">
                <a:moveTo>
                  <a:pt x="4955" y="783"/>
                </a:moveTo>
                <a:lnTo>
                  <a:pt x="4193" y="783"/>
                </a:lnTo>
                <a:lnTo>
                  <a:pt x="4284" y="329"/>
                </a:lnTo>
                <a:lnTo>
                  <a:pt x="5045" y="329"/>
                </a:lnTo>
                <a:lnTo>
                  <a:pt x="4955" y="783"/>
                </a:lnTo>
                <a:close/>
                <a:moveTo>
                  <a:pt x="4863" y="1252"/>
                </a:moveTo>
                <a:lnTo>
                  <a:pt x="4101" y="1252"/>
                </a:lnTo>
                <a:lnTo>
                  <a:pt x="4191" y="797"/>
                </a:lnTo>
                <a:lnTo>
                  <a:pt x="4952" y="797"/>
                </a:lnTo>
                <a:lnTo>
                  <a:pt x="4863" y="1252"/>
                </a:lnTo>
                <a:close/>
                <a:moveTo>
                  <a:pt x="4770" y="1721"/>
                </a:moveTo>
                <a:lnTo>
                  <a:pt x="4009" y="1721"/>
                </a:lnTo>
                <a:lnTo>
                  <a:pt x="4099" y="1266"/>
                </a:lnTo>
                <a:lnTo>
                  <a:pt x="4860" y="1266"/>
                </a:lnTo>
                <a:lnTo>
                  <a:pt x="4770" y="1721"/>
                </a:lnTo>
                <a:close/>
                <a:moveTo>
                  <a:pt x="4678" y="2189"/>
                </a:moveTo>
                <a:lnTo>
                  <a:pt x="3917" y="2189"/>
                </a:lnTo>
                <a:lnTo>
                  <a:pt x="4006" y="1735"/>
                </a:lnTo>
                <a:lnTo>
                  <a:pt x="4767" y="1735"/>
                </a:lnTo>
                <a:lnTo>
                  <a:pt x="4678" y="2189"/>
                </a:lnTo>
                <a:close/>
                <a:moveTo>
                  <a:pt x="4585" y="2658"/>
                </a:moveTo>
                <a:lnTo>
                  <a:pt x="3824" y="2658"/>
                </a:lnTo>
                <a:lnTo>
                  <a:pt x="3913" y="2204"/>
                </a:lnTo>
                <a:lnTo>
                  <a:pt x="4674" y="2204"/>
                </a:lnTo>
                <a:lnTo>
                  <a:pt x="4585" y="2658"/>
                </a:lnTo>
                <a:close/>
                <a:moveTo>
                  <a:pt x="3046" y="2658"/>
                </a:moveTo>
                <a:lnTo>
                  <a:pt x="3136" y="2204"/>
                </a:lnTo>
                <a:lnTo>
                  <a:pt x="3898" y="2204"/>
                </a:lnTo>
                <a:lnTo>
                  <a:pt x="3808" y="2658"/>
                </a:lnTo>
                <a:lnTo>
                  <a:pt x="3046" y="2658"/>
                </a:lnTo>
                <a:close/>
                <a:moveTo>
                  <a:pt x="2268" y="2658"/>
                </a:moveTo>
                <a:lnTo>
                  <a:pt x="2357" y="2204"/>
                </a:lnTo>
                <a:lnTo>
                  <a:pt x="3120" y="2204"/>
                </a:lnTo>
                <a:lnTo>
                  <a:pt x="3030" y="2658"/>
                </a:lnTo>
                <a:lnTo>
                  <a:pt x="2268" y="2658"/>
                </a:lnTo>
                <a:close/>
                <a:moveTo>
                  <a:pt x="1489" y="2658"/>
                </a:moveTo>
                <a:lnTo>
                  <a:pt x="1579" y="2204"/>
                </a:lnTo>
                <a:lnTo>
                  <a:pt x="2341" y="2204"/>
                </a:lnTo>
                <a:lnTo>
                  <a:pt x="2252" y="2658"/>
                </a:lnTo>
                <a:lnTo>
                  <a:pt x="1489" y="2658"/>
                </a:lnTo>
                <a:close/>
                <a:moveTo>
                  <a:pt x="711" y="2658"/>
                </a:moveTo>
                <a:lnTo>
                  <a:pt x="801" y="2204"/>
                </a:lnTo>
                <a:lnTo>
                  <a:pt x="1563" y="2204"/>
                </a:lnTo>
                <a:lnTo>
                  <a:pt x="1473" y="2658"/>
                </a:lnTo>
                <a:lnTo>
                  <a:pt x="711" y="2658"/>
                </a:lnTo>
                <a:close/>
                <a:moveTo>
                  <a:pt x="893" y="1735"/>
                </a:moveTo>
                <a:lnTo>
                  <a:pt x="1656" y="1735"/>
                </a:lnTo>
                <a:lnTo>
                  <a:pt x="1566" y="2189"/>
                </a:lnTo>
                <a:lnTo>
                  <a:pt x="804" y="2189"/>
                </a:lnTo>
                <a:lnTo>
                  <a:pt x="893" y="1735"/>
                </a:lnTo>
                <a:close/>
                <a:moveTo>
                  <a:pt x="986" y="1266"/>
                </a:moveTo>
                <a:lnTo>
                  <a:pt x="1748" y="1266"/>
                </a:lnTo>
                <a:lnTo>
                  <a:pt x="1658" y="1721"/>
                </a:lnTo>
                <a:lnTo>
                  <a:pt x="896" y="1721"/>
                </a:lnTo>
                <a:lnTo>
                  <a:pt x="986" y="1266"/>
                </a:lnTo>
                <a:close/>
                <a:moveTo>
                  <a:pt x="1078" y="797"/>
                </a:moveTo>
                <a:lnTo>
                  <a:pt x="1840" y="797"/>
                </a:lnTo>
                <a:lnTo>
                  <a:pt x="1751" y="1252"/>
                </a:lnTo>
                <a:lnTo>
                  <a:pt x="988" y="1252"/>
                </a:lnTo>
                <a:lnTo>
                  <a:pt x="1078" y="797"/>
                </a:lnTo>
                <a:close/>
                <a:moveTo>
                  <a:pt x="1171" y="329"/>
                </a:moveTo>
                <a:lnTo>
                  <a:pt x="1933" y="329"/>
                </a:lnTo>
                <a:lnTo>
                  <a:pt x="1843" y="783"/>
                </a:lnTo>
                <a:lnTo>
                  <a:pt x="1081" y="783"/>
                </a:lnTo>
                <a:lnTo>
                  <a:pt x="1171" y="329"/>
                </a:lnTo>
                <a:close/>
                <a:moveTo>
                  <a:pt x="2711" y="329"/>
                </a:moveTo>
                <a:lnTo>
                  <a:pt x="2621" y="783"/>
                </a:lnTo>
                <a:lnTo>
                  <a:pt x="1859" y="783"/>
                </a:lnTo>
                <a:lnTo>
                  <a:pt x="1949" y="329"/>
                </a:lnTo>
                <a:lnTo>
                  <a:pt x="2711" y="329"/>
                </a:lnTo>
                <a:close/>
                <a:moveTo>
                  <a:pt x="3489" y="329"/>
                </a:moveTo>
                <a:lnTo>
                  <a:pt x="3400" y="783"/>
                </a:lnTo>
                <a:lnTo>
                  <a:pt x="2637" y="783"/>
                </a:lnTo>
                <a:lnTo>
                  <a:pt x="2727" y="329"/>
                </a:lnTo>
                <a:lnTo>
                  <a:pt x="3489" y="329"/>
                </a:lnTo>
                <a:close/>
                <a:moveTo>
                  <a:pt x="3323" y="1252"/>
                </a:moveTo>
                <a:lnTo>
                  <a:pt x="3413" y="797"/>
                </a:lnTo>
                <a:lnTo>
                  <a:pt x="4175" y="797"/>
                </a:lnTo>
                <a:lnTo>
                  <a:pt x="4085" y="1252"/>
                </a:lnTo>
                <a:lnTo>
                  <a:pt x="3323" y="1252"/>
                </a:lnTo>
                <a:close/>
                <a:moveTo>
                  <a:pt x="3231" y="1721"/>
                </a:moveTo>
                <a:lnTo>
                  <a:pt x="3320" y="1266"/>
                </a:lnTo>
                <a:lnTo>
                  <a:pt x="4082" y="1266"/>
                </a:lnTo>
                <a:lnTo>
                  <a:pt x="3993" y="1721"/>
                </a:lnTo>
                <a:lnTo>
                  <a:pt x="3231" y="1721"/>
                </a:lnTo>
                <a:close/>
                <a:moveTo>
                  <a:pt x="3228" y="1735"/>
                </a:moveTo>
                <a:lnTo>
                  <a:pt x="3990" y="1735"/>
                </a:lnTo>
                <a:lnTo>
                  <a:pt x="3901" y="2189"/>
                </a:lnTo>
                <a:lnTo>
                  <a:pt x="3138" y="2189"/>
                </a:lnTo>
                <a:lnTo>
                  <a:pt x="3228" y="1735"/>
                </a:lnTo>
                <a:close/>
                <a:moveTo>
                  <a:pt x="2449" y="1735"/>
                </a:moveTo>
                <a:lnTo>
                  <a:pt x="3212" y="1735"/>
                </a:lnTo>
                <a:lnTo>
                  <a:pt x="3122" y="2189"/>
                </a:lnTo>
                <a:lnTo>
                  <a:pt x="2360" y="2189"/>
                </a:lnTo>
                <a:lnTo>
                  <a:pt x="2449" y="1735"/>
                </a:lnTo>
                <a:close/>
                <a:moveTo>
                  <a:pt x="2434" y="1735"/>
                </a:moveTo>
                <a:lnTo>
                  <a:pt x="2344" y="2189"/>
                </a:lnTo>
                <a:lnTo>
                  <a:pt x="1581" y="2189"/>
                </a:lnTo>
                <a:lnTo>
                  <a:pt x="1672" y="1735"/>
                </a:lnTo>
                <a:lnTo>
                  <a:pt x="2434" y="1735"/>
                </a:lnTo>
                <a:close/>
                <a:moveTo>
                  <a:pt x="2526" y="1266"/>
                </a:moveTo>
                <a:lnTo>
                  <a:pt x="2436" y="1721"/>
                </a:lnTo>
                <a:lnTo>
                  <a:pt x="1675" y="1721"/>
                </a:lnTo>
                <a:lnTo>
                  <a:pt x="1764" y="1266"/>
                </a:lnTo>
                <a:lnTo>
                  <a:pt x="2526" y="1266"/>
                </a:lnTo>
                <a:close/>
                <a:moveTo>
                  <a:pt x="2529" y="1252"/>
                </a:moveTo>
                <a:lnTo>
                  <a:pt x="1767" y="1252"/>
                </a:lnTo>
                <a:lnTo>
                  <a:pt x="1856" y="797"/>
                </a:lnTo>
                <a:lnTo>
                  <a:pt x="2619" y="797"/>
                </a:lnTo>
                <a:lnTo>
                  <a:pt x="2529" y="1252"/>
                </a:lnTo>
                <a:close/>
                <a:moveTo>
                  <a:pt x="3304" y="1266"/>
                </a:moveTo>
                <a:lnTo>
                  <a:pt x="3215" y="1721"/>
                </a:lnTo>
                <a:lnTo>
                  <a:pt x="2452" y="1721"/>
                </a:lnTo>
                <a:lnTo>
                  <a:pt x="2542" y="1266"/>
                </a:lnTo>
                <a:lnTo>
                  <a:pt x="3304" y="1266"/>
                </a:lnTo>
                <a:close/>
                <a:moveTo>
                  <a:pt x="2545" y="1252"/>
                </a:moveTo>
                <a:lnTo>
                  <a:pt x="2635" y="797"/>
                </a:lnTo>
                <a:lnTo>
                  <a:pt x="3397" y="797"/>
                </a:lnTo>
                <a:lnTo>
                  <a:pt x="3308" y="1252"/>
                </a:lnTo>
                <a:lnTo>
                  <a:pt x="2545" y="1252"/>
                </a:lnTo>
                <a:close/>
                <a:moveTo>
                  <a:pt x="4268" y="329"/>
                </a:moveTo>
                <a:lnTo>
                  <a:pt x="4178" y="783"/>
                </a:lnTo>
                <a:lnTo>
                  <a:pt x="3416" y="783"/>
                </a:lnTo>
                <a:lnTo>
                  <a:pt x="3505" y="329"/>
                </a:lnTo>
                <a:lnTo>
                  <a:pt x="4268" y="329"/>
                </a:lnTo>
                <a:close/>
                <a:moveTo>
                  <a:pt x="5755" y="315"/>
                </a:moveTo>
                <a:lnTo>
                  <a:pt x="5064" y="315"/>
                </a:lnTo>
                <a:lnTo>
                  <a:pt x="5124" y="9"/>
                </a:lnTo>
                <a:lnTo>
                  <a:pt x="5124" y="9"/>
                </a:lnTo>
                <a:cubicBezTo>
                  <a:pt x="5125" y="5"/>
                  <a:pt x="5122" y="1"/>
                  <a:pt x="5117" y="0"/>
                </a:cubicBezTo>
                <a:lnTo>
                  <a:pt x="5117" y="0"/>
                </a:lnTo>
                <a:cubicBezTo>
                  <a:pt x="5113" y="0"/>
                  <a:pt x="5109" y="2"/>
                  <a:pt x="5108" y="6"/>
                </a:cubicBezTo>
                <a:lnTo>
                  <a:pt x="5047" y="315"/>
                </a:lnTo>
                <a:lnTo>
                  <a:pt x="4287" y="315"/>
                </a:lnTo>
                <a:lnTo>
                  <a:pt x="4347" y="9"/>
                </a:lnTo>
                <a:lnTo>
                  <a:pt x="4347" y="9"/>
                </a:lnTo>
                <a:cubicBezTo>
                  <a:pt x="4348" y="5"/>
                  <a:pt x="4345" y="1"/>
                  <a:pt x="4340" y="0"/>
                </a:cubicBezTo>
                <a:lnTo>
                  <a:pt x="4340" y="0"/>
                </a:lnTo>
                <a:cubicBezTo>
                  <a:pt x="4336" y="0"/>
                  <a:pt x="4332" y="2"/>
                  <a:pt x="4331" y="6"/>
                </a:cubicBezTo>
                <a:lnTo>
                  <a:pt x="4270" y="315"/>
                </a:lnTo>
                <a:lnTo>
                  <a:pt x="3508" y="315"/>
                </a:lnTo>
                <a:lnTo>
                  <a:pt x="3568" y="9"/>
                </a:lnTo>
                <a:lnTo>
                  <a:pt x="3568" y="9"/>
                </a:lnTo>
                <a:cubicBezTo>
                  <a:pt x="3569" y="5"/>
                  <a:pt x="3566" y="1"/>
                  <a:pt x="3562" y="0"/>
                </a:cubicBezTo>
                <a:lnTo>
                  <a:pt x="3562" y="0"/>
                </a:lnTo>
                <a:cubicBezTo>
                  <a:pt x="3558" y="0"/>
                  <a:pt x="3554" y="2"/>
                  <a:pt x="3553" y="6"/>
                </a:cubicBezTo>
                <a:lnTo>
                  <a:pt x="3492" y="315"/>
                </a:lnTo>
                <a:lnTo>
                  <a:pt x="2730" y="315"/>
                </a:lnTo>
                <a:lnTo>
                  <a:pt x="2790" y="9"/>
                </a:lnTo>
                <a:lnTo>
                  <a:pt x="2790" y="9"/>
                </a:lnTo>
                <a:cubicBezTo>
                  <a:pt x="2791" y="5"/>
                  <a:pt x="2788" y="1"/>
                  <a:pt x="2784" y="0"/>
                </a:cubicBezTo>
                <a:lnTo>
                  <a:pt x="2784" y="0"/>
                </a:lnTo>
                <a:cubicBezTo>
                  <a:pt x="2780" y="0"/>
                  <a:pt x="2775" y="2"/>
                  <a:pt x="2775" y="6"/>
                </a:cubicBezTo>
                <a:lnTo>
                  <a:pt x="2714" y="315"/>
                </a:lnTo>
                <a:lnTo>
                  <a:pt x="1952" y="315"/>
                </a:lnTo>
                <a:lnTo>
                  <a:pt x="2012" y="9"/>
                </a:lnTo>
                <a:lnTo>
                  <a:pt x="2012" y="9"/>
                </a:lnTo>
                <a:cubicBezTo>
                  <a:pt x="2013" y="5"/>
                  <a:pt x="2010" y="1"/>
                  <a:pt x="2006" y="0"/>
                </a:cubicBezTo>
                <a:lnTo>
                  <a:pt x="2006" y="0"/>
                </a:lnTo>
                <a:cubicBezTo>
                  <a:pt x="2002" y="0"/>
                  <a:pt x="1998" y="2"/>
                  <a:pt x="1997" y="6"/>
                </a:cubicBezTo>
                <a:lnTo>
                  <a:pt x="1936" y="315"/>
                </a:lnTo>
                <a:lnTo>
                  <a:pt x="1174" y="315"/>
                </a:lnTo>
                <a:lnTo>
                  <a:pt x="1234" y="9"/>
                </a:lnTo>
                <a:lnTo>
                  <a:pt x="1234" y="9"/>
                </a:lnTo>
                <a:cubicBezTo>
                  <a:pt x="1235" y="5"/>
                  <a:pt x="1232" y="1"/>
                  <a:pt x="1228" y="0"/>
                </a:cubicBezTo>
                <a:lnTo>
                  <a:pt x="1228" y="0"/>
                </a:lnTo>
                <a:cubicBezTo>
                  <a:pt x="1223" y="0"/>
                  <a:pt x="1219" y="2"/>
                  <a:pt x="1218" y="6"/>
                </a:cubicBezTo>
                <a:lnTo>
                  <a:pt x="1158" y="315"/>
                </a:lnTo>
                <a:lnTo>
                  <a:pt x="470" y="315"/>
                </a:lnTo>
                <a:lnTo>
                  <a:pt x="470" y="315"/>
                </a:lnTo>
                <a:cubicBezTo>
                  <a:pt x="465" y="315"/>
                  <a:pt x="462" y="318"/>
                  <a:pt x="462" y="322"/>
                </a:cubicBezTo>
                <a:lnTo>
                  <a:pt x="462" y="322"/>
                </a:lnTo>
                <a:cubicBezTo>
                  <a:pt x="462" y="326"/>
                  <a:pt x="465" y="329"/>
                  <a:pt x="470" y="329"/>
                </a:cubicBezTo>
                <a:lnTo>
                  <a:pt x="1155" y="329"/>
                </a:lnTo>
                <a:lnTo>
                  <a:pt x="1065" y="783"/>
                </a:lnTo>
                <a:lnTo>
                  <a:pt x="377" y="783"/>
                </a:lnTo>
                <a:lnTo>
                  <a:pt x="377" y="783"/>
                </a:lnTo>
                <a:cubicBezTo>
                  <a:pt x="373" y="783"/>
                  <a:pt x="369" y="786"/>
                  <a:pt x="369" y="790"/>
                </a:cubicBezTo>
                <a:lnTo>
                  <a:pt x="369" y="790"/>
                </a:lnTo>
                <a:cubicBezTo>
                  <a:pt x="369" y="794"/>
                  <a:pt x="373" y="797"/>
                  <a:pt x="377" y="797"/>
                </a:cubicBezTo>
                <a:lnTo>
                  <a:pt x="1062" y="797"/>
                </a:lnTo>
                <a:lnTo>
                  <a:pt x="972" y="1252"/>
                </a:lnTo>
                <a:lnTo>
                  <a:pt x="284" y="1252"/>
                </a:lnTo>
                <a:lnTo>
                  <a:pt x="284" y="1252"/>
                </a:lnTo>
                <a:cubicBezTo>
                  <a:pt x="280" y="1252"/>
                  <a:pt x="277" y="1255"/>
                  <a:pt x="277" y="1259"/>
                </a:cubicBezTo>
                <a:lnTo>
                  <a:pt x="277" y="1259"/>
                </a:lnTo>
                <a:cubicBezTo>
                  <a:pt x="277" y="1263"/>
                  <a:pt x="280" y="1266"/>
                  <a:pt x="284" y="1266"/>
                </a:cubicBezTo>
                <a:lnTo>
                  <a:pt x="970" y="1266"/>
                </a:lnTo>
                <a:lnTo>
                  <a:pt x="880" y="1721"/>
                </a:lnTo>
                <a:lnTo>
                  <a:pt x="192" y="1721"/>
                </a:lnTo>
                <a:lnTo>
                  <a:pt x="192" y="1721"/>
                </a:lnTo>
                <a:cubicBezTo>
                  <a:pt x="188" y="1721"/>
                  <a:pt x="184" y="1724"/>
                  <a:pt x="184" y="1728"/>
                </a:cubicBezTo>
                <a:lnTo>
                  <a:pt x="184" y="1728"/>
                </a:lnTo>
                <a:cubicBezTo>
                  <a:pt x="184" y="1732"/>
                  <a:pt x="188" y="1735"/>
                  <a:pt x="192" y="1735"/>
                </a:cubicBezTo>
                <a:lnTo>
                  <a:pt x="877" y="1735"/>
                </a:lnTo>
                <a:lnTo>
                  <a:pt x="788" y="2189"/>
                </a:lnTo>
                <a:lnTo>
                  <a:pt x="100" y="2189"/>
                </a:lnTo>
                <a:lnTo>
                  <a:pt x="100" y="2189"/>
                </a:lnTo>
                <a:cubicBezTo>
                  <a:pt x="95" y="2189"/>
                  <a:pt x="92" y="2193"/>
                  <a:pt x="92" y="2196"/>
                </a:cubicBezTo>
                <a:lnTo>
                  <a:pt x="92" y="2196"/>
                </a:lnTo>
                <a:cubicBezTo>
                  <a:pt x="92" y="2201"/>
                  <a:pt x="95" y="2204"/>
                  <a:pt x="100" y="2204"/>
                </a:cubicBezTo>
                <a:lnTo>
                  <a:pt x="785" y="2204"/>
                </a:lnTo>
                <a:lnTo>
                  <a:pt x="695" y="2658"/>
                </a:lnTo>
                <a:lnTo>
                  <a:pt x="7" y="2658"/>
                </a:lnTo>
                <a:lnTo>
                  <a:pt x="7" y="2658"/>
                </a:lnTo>
                <a:cubicBezTo>
                  <a:pt x="2" y="2658"/>
                  <a:pt x="0" y="2661"/>
                  <a:pt x="0" y="2666"/>
                </a:cubicBezTo>
                <a:lnTo>
                  <a:pt x="0" y="2666"/>
                </a:lnTo>
                <a:cubicBezTo>
                  <a:pt x="0" y="2669"/>
                  <a:pt x="2" y="2673"/>
                  <a:pt x="7" y="2673"/>
                </a:cubicBezTo>
                <a:lnTo>
                  <a:pt x="692" y="2673"/>
                </a:lnTo>
                <a:lnTo>
                  <a:pt x="611" y="3086"/>
                </a:lnTo>
                <a:lnTo>
                  <a:pt x="611" y="3086"/>
                </a:lnTo>
                <a:cubicBezTo>
                  <a:pt x="610" y="3089"/>
                  <a:pt x="613" y="3093"/>
                  <a:pt x="617" y="3094"/>
                </a:cubicBezTo>
                <a:lnTo>
                  <a:pt x="617" y="3094"/>
                </a:lnTo>
                <a:cubicBezTo>
                  <a:pt x="618" y="3094"/>
                  <a:pt x="618" y="3094"/>
                  <a:pt x="618" y="3094"/>
                </a:cubicBezTo>
                <a:lnTo>
                  <a:pt x="618" y="3094"/>
                </a:lnTo>
                <a:cubicBezTo>
                  <a:pt x="623" y="3094"/>
                  <a:pt x="626" y="3092"/>
                  <a:pt x="626" y="3088"/>
                </a:cubicBezTo>
                <a:lnTo>
                  <a:pt x="708" y="2673"/>
                </a:lnTo>
                <a:lnTo>
                  <a:pt x="1470" y="2673"/>
                </a:lnTo>
                <a:lnTo>
                  <a:pt x="1389" y="3086"/>
                </a:lnTo>
                <a:lnTo>
                  <a:pt x="1389" y="3086"/>
                </a:lnTo>
                <a:cubicBezTo>
                  <a:pt x="1388" y="3089"/>
                  <a:pt x="1391" y="3093"/>
                  <a:pt x="1396" y="3094"/>
                </a:cubicBezTo>
                <a:lnTo>
                  <a:pt x="1396" y="3094"/>
                </a:lnTo>
                <a:cubicBezTo>
                  <a:pt x="1396" y="3094"/>
                  <a:pt x="1396" y="3094"/>
                  <a:pt x="1397" y="3094"/>
                </a:cubicBezTo>
                <a:lnTo>
                  <a:pt x="1397" y="3094"/>
                </a:lnTo>
                <a:cubicBezTo>
                  <a:pt x="1401" y="3094"/>
                  <a:pt x="1403" y="3092"/>
                  <a:pt x="1405" y="3088"/>
                </a:cubicBezTo>
                <a:lnTo>
                  <a:pt x="1487" y="2673"/>
                </a:lnTo>
                <a:lnTo>
                  <a:pt x="2249" y="2673"/>
                </a:lnTo>
                <a:lnTo>
                  <a:pt x="2167" y="3086"/>
                </a:lnTo>
                <a:lnTo>
                  <a:pt x="2167" y="3086"/>
                </a:lnTo>
                <a:cubicBezTo>
                  <a:pt x="2166" y="3089"/>
                  <a:pt x="2169" y="3093"/>
                  <a:pt x="2174" y="3094"/>
                </a:cubicBezTo>
                <a:lnTo>
                  <a:pt x="2174" y="3094"/>
                </a:lnTo>
                <a:lnTo>
                  <a:pt x="2175" y="3094"/>
                </a:lnTo>
                <a:lnTo>
                  <a:pt x="2175" y="3094"/>
                </a:lnTo>
                <a:cubicBezTo>
                  <a:pt x="2178" y="3094"/>
                  <a:pt x="2182" y="3092"/>
                  <a:pt x="2183" y="3088"/>
                </a:cubicBezTo>
                <a:lnTo>
                  <a:pt x="2265" y="2673"/>
                </a:lnTo>
                <a:lnTo>
                  <a:pt x="3027" y="2673"/>
                </a:lnTo>
                <a:lnTo>
                  <a:pt x="2945" y="3086"/>
                </a:lnTo>
                <a:lnTo>
                  <a:pt x="2945" y="3086"/>
                </a:lnTo>
                <a:cubicBezTo>
                  <a:pt x="2945" y="3089"/>
                  <a:pt x="2948" y="3093"/>
                  <a:pt x="2952" y="3094"/>
                </a:cubicBezTo>
                <a:lnTo>
                  <a:pt x="2952" y="3094"/>
                </a:lnTo>
                <a:lnTo>
                  <a:pt x="2953" y="3094"/>
                </a:lnTo>
                <a:lnTo>
                  <a:pt x="2953" y="3094"/>
                </a:lnTo>
                <a:cubicBezTo>
                  <a:pt x="2957" y="3094"/>
                  <a:pt x="2960" y="3092"/>
                  <a:pt x="2961" y="3088"/>
                </a:cubicBezTo>
                <a:lnTo>
                  <a:pt x="3043" y="2673"/>
                </a:lnTo>
                <a:lnTo>
                  <a:pt x="3805" y="2673"/>
                </a:lnTo>
                <a:lnTo>
                  <a:pt x="3724" y="3086"/>
                </a:lnTo>
                <a:lnTo>
                  <a:pt x="3724" y="3086"/>
                </a:lnTo>
                <a:cubicBezTo>
                  <a:pt x="3723" y="3089"/>
                  <a:pt x="3726" y="3093"/>
                  <a:pt x="3730" y="3094"/>
                </a:cubicBezTo>
                <a:lnTo>
                  <a:pt x="3730" y="3094"/>
                </a:lnTo>
                <a:cubicBezTo>
                  <a:pt x="3731" y="3094"/>
                  <a:pt x="3731" y="3094"/>
                  <a:pt x="3731" y="3094"/>
                </a:cubicBezTo>
                <a:lnTo>
                  <a:pt x="3731" y="3094"/>
                </a:lnTo>
                <a:cubicBezTo>
                  <a:pt x="3735" y="3094"/>
                  <a:pt x="3739" y="3092"/>
                  <a:pt x="3739" y="3088"/>
                </a:cubicBezTo>
                <a:lnTo>
                  <a:pt x="3821" y="2673"/>
                </a:lnTo>
                <a:lnTo>
                  <a:pt x="4582" y="2673"/>
                </a:lnTo>
                <a:lnTo>
                  <a:pt x="4501" y="3086"/>
                </a:lnTo>
                <a:lnTo>
                  <a:pt x="4501" y="3086"/>
                </a:lnTo>
                <a:cubicBezTo>
                  <a:pt x="4500" y="3089"/>
                  <a:pt x="4503" y="3093"/>
                  <a:pt x="4507" y="3094"/>
                </a:cubicBezTo>
                <a:lnTo>
                  <a:pt x="4507" y="3094"/>
                </a:lnTo>
                <a:cubicBezTo>
                  <a:pt x="4508" y="3094"/>
                  <a:pt x="4508" y="3094"/>
                  <a:pt x="4509" y="3094"/>
                </a:cubicBezTo>
                <a:lnTo>
                  <a:pt x="4509" y="3094"/>
                </a:lnTo>
                <a:cubicBezTo>
                  <a:pt x="4512" y="3094"/>
                  <a:pt x="4516" y="3092"/>
                  <a:pt x="4516" y="3088"/>
                </a:cubicBezTo>
                <a:lnTo>
                  <a:pt x="4598" y="2673"/>
                </a:lnTo>
                <a:lnTo>
                  <a:pt x="5293" y="2673"/>
                </a:lnTo>
                <a:lnTo>
                  <a:pt x="5293" y="2673"/>
                </a:lnTo>
                <a:cubicBezTo>
                  <a:pt x="5297" y="2673"/>
                  <a:pt x="5301" y="2669"/>
                  <a:pt x="5301" y="2666"/>
                </a:cubicBezTo>
                <a:lnTo>
                  <a:pt x="5301" y="2666"/>
                </a:lnTo>
                <a:cubicBezTo>
                  <a:pt x="5301" y="2661"/>
                  <a:pt x="5297" y="2658"/>
                  <a:pt x="5293" y="2658"/>
                </a:cubicBezTo>
                <a:lnTo>
                  <a:pt x="4601" y="2658"/>
                </a:lnTo>
                <a:lnTo>
                  <a:pt x="4691" y="2204"/>
                </a:lnTo>
                <a:lnTo>
                  <a:pt x="5385" y="2204"/>
                </a:lnTo>
                <a:lnTo>
                  <a:pt x="5385" y="2204"/>
                </a:lnTo>
                <a:cubicBezTo>
                  <a:pt x="5390" y="2204"/>
                  <a:pt x="5393" y="2201"/>
                  <a:pt x="5393" y="2196"/>
                </a:cubicBezTo>
                <a:lnTo>
                  <a:pt x="5393" y="2196"/>
                </a:lnTo>
                <a:cubicBezTo>
                  <a:pt x="5393" y="2193"/>
                  <a:pt x="5390" y="2189"/>
                  <a:pt x="5385" y="2189"/>
                </a:cubicBezTo>
                <a:lnTo>
                  <a:pt x="4693" y="2189"/>
                </a:lnTo>
                <a:lnTo>
                  <a:pt x="4783" y="1735"/>
                </a:lnTo>
                <a:lnTo>
                  <a:pt x="5477" y="1735"/>
                </a:lnTo>
                <a:lnTo>
                  <a:pt x="5477" y="1735"/>
                </a:lnTo>
                <a:cubicBezTo>
                  <a:pt x="5482" y="1735"/>
                  <a:pt x="5485" y="1732"/>
                  <a:pt x="5485" y="1728"/>
                </a:cubicBezTo>
                <a:lnTo>
                  <a:pt x="5485" y="1728"/>
                </a:lnTo>
                <a:cubicBezTo>
                  <a:pt x="5485" y="1724"/>
                  <a:pt x="5482" y="1721"/>
                  <a:pt x="5477" y="1721"/>
                </a:cubicBezTo>
                <a:lnTo>
                  <a:pt x="4786" y="1721"/>
                </a:lnTo>
                <a:lnTo>
                  <a:pt x="4876" y="1266"/>
                </a:lnTo>
                <a:lnTo>
                  <a:pt x="5570" y="1266"/>
                </a:lnTo>
                <a:lnTo>
                  <a:pt x="5570" y="1266"/>
                </a:lnTo>
                <a:cubicBezTo>
                  <a:pt x="5575" y="1266"/>
                  <a:pt x="5578" y="1263"/>
                  <a:pt x="5578" y="1259"/>
                </a:cubicBezTo>
                <a:lnTo>
                  <a:pt x="5578" y="1259"/>
                </a:lnTo>
                <a:cubicBezTo>
                  <a:pt x="5578" y="1255"/>
                  <a:pt x="5575" y="1252"/>
                  <a:pt x="5570" y="1252"/>
                </a:cubicBezTo>
                <a:lnTo>
                  <a:pt x="4879" y="1252"/>
                </a:lnTo>
                <a:lnTo>
                  <a:pt x="4968" y="797"/>
                </a:lnTo>
                <a:lnTo>
                  <a:pt x="5663" y="797"/>
                </a:lnTo>
                <a:lnTo>
                  <a:pt x="5663" y="797"/>
                </a:lnTo>
                <a:cubicBezTo>
                  <a:pt x="5667" y="797"/>
                  <a:pt x="5671" y="794"/>
                  <a:pt x="5671" y="790"/>
                </a:cubicBezTo>
                <a:lnTo>
                  <a:pt x="5671" y="790"/>
                </a:lnTo>
                <a:cubicBezTo>
                  <a:pt x="5671" y="786"/>
                  <a:pt x="5667" y="783"/>
                  <a:pt x="5663" y="783"/>
                </a:cubicBezTo>
                <a:lnTo>
                  <a:pt x="4971" y="783"/>
                </a:lnTo>
                <a:lnTo>
                  <a:pt x="5060" y="329"/>
                </a:lnTo>
                <a:lnTo>
                  <a:pt x="5755" y="329"/>
                </a:lnTo>
                <a:lnTo>
                  <a:pt x="5755" y="329"/>
                </a:lnTo>
                <a:cubicBezTo>
                  <a:pt x="5759" y="329"/>
                  <a:pt x="5763" y="326"/>
                  <a:pt x="5763" y="322"/>
                </a:cubicBezTo>
                <a:lnTo>
                  <a:pt x="5763" y="322"/>
                </a:lnTo>
                <a:cubicBezTo>
                  <a:pt x="5763" y="318"/>
                  <a:pt x="5759" y="315"/>
                  <a:pt x="5755" y="315"/>
                </a:cubicBezTo>
                <a:close/>
              </a:path>
            </a:pathLst>
          </a:custGeom>
          <a:solidFill>
            <a:srgbClr val="B1C2F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7" name="Freeform 62">
            <a:extLst>
              <a:ext uri="{FF2B5EF4-FFF2-40B4-BE49-F238E27FC236}">
                <a16:creationId xmlns:a16="http://schemas.microsoft.com/office/drawing/2014/main" id="{F3856A81-55AD-DFB1-9276-E00927307A04}"/>
              </a:ext>
            </a:extLst>
          </p:cNvPr>
          <p:cNvSpPr>
            <a:spLocks noChangeArrowheads="1"/>
          </p:cNvSpPr>
          <p:nvPr/>
        </p:nvSpPr>
        <p:spPr bwMode="auto">
          <a:xfrm>
            <a:off x="1259345" y="6830940"/>
            <a:ext cx="450430" cy="395500"/>
          </a:xfrm>
          <a:custGeom>
            <a:avLst/>
            <a:gdLst>
              <a:gd name="T0" fmla="*/ 222 w 362"/>
              <a:gd name="T1" fmla="*/ 0 h 317"/>
              <a:gd name="T2" fmla="*/ 242 w 362"/>
              <a:gd name="T3" fmla="*/ 104 h 317"/>
              <a:gd name="T4" fmla="*/ 361 w 362"/>
              <a:gd name="T5" fmla="*/ 120 h 317"/>
              <a:gd name="T6" fmla="*/ 243 w 362"/>
              <a:gd name="T7" fmla="*/ 201 h 317"/>
              <a:gd name="T8" fmla="*/ 225 w 362"/>
              <a:gd name="T9" fmla="*/ 316 h 317"/>
              <a:gd name="T10" fmla="*/ 132 w 362"/>
              <a:gd name="T11" fmla="*/ 262 h 317"/>
              <a:gd name="T12" fmla="*/ 2 w 362"/>
              <a:gd name="T13" fmla="*/ 316 h 317"/>
              <a:gd name="T14" fmla="*/ 62 w 362"/>
              <a:gd name="T15" fmla="*/ 201 h 317"/>
              <a:gd name="T16" fmla="*/ 0 w 362"/>
              <a:gd name="T17" fmla="*/ 120 h 317"/>
              <a:gd name="T18" fmla="*/ 130 w 362"/>
              <a:gd name="T19" fmla="*/ 104 h 317"/>
              <a:gd name="T20" fmla="*/ 222 w 362"/>
              <a:gd name="T21"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2" h="317">
                <a:moveTo>
                  <a:pt x="222" y="0"/>
                </a:moveTo>
                <a:lnTo>
                  <a:pt x="242" y="104"/>
                </a:lnTo>
                <a:lnTo>
                  <a:pt x="361" y="120"/>
                </a:lnTo>
                <a:lnTo>
                  <a:pt x="243" y="201"/>
                </a:lnTo>
                <a:lnTo>
                  <a:pt x="225" y="316"/>
                </a:lnTo>
                <a:lnTo>
                  <a:pt x="132" y="262"/>
                </a:lnTo>
                <a:lnTo>
                  <a:pt x="2" y="316"/>
                </a:lnTo>
                <a:lnTo>
                  <a:pt x="62" y="201"/>
                </a:lnTo>
                <a:lnTo>
                  <a:pt x="0" y="120"/>
                </a:lnTo>
                <a:lnTo>
                  <a:pt x="130" y="104"/>
                </a:lnTo>
                <a:lnTo>
                  <a:pt x="222" y="0"/>
                </a:lnTo>
              </a:path>
            </a:pathLst>
          </a:custGeom>
          <a:solidFill>
            <a:srgbClr val="FCAC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8" name="Freeform 63">
            <a:extLst>
              <a:ext uri="{FF2B5EF4-FFF2-40B4-BE49-F238E27FC236}">
                <a16:creationId xmlns:a16="http://schemas.microsoft.com/office/drawing/2014/main" id="{056071CA-D434-B04E-6ED2-7D26B5D20D0F}"/>
              </a:ext>
            </a:extLst>
          </p:cNvPr>
          <p:cNvSpPr>
            <a:spLocks noChangeArrowheads="1"/>
          </p:cNvSpPr>
          <p:nvPr/>
        </p:nvSpPr>
        <p:spPr bwMode="auto">
          <a:xfrm>
            <a:off x="3978402" y="7407708"/>
            <a:ext cx="615221" cy="439443"/>
          </a:xfrm>
          <a:custGeom>
            <a:avLst/>
            <a:gdLst>
              <a:gd name="T0" fmla="*/ 161 w 496"/>
              <a:gd name="T1" fmla="*/ 350 h 351"/>
              <a:gd name="T2" fmla="*/ 12 w 496"/>
              <a:gd name="T3" fmla="*/ 213 h 351"/>
              <a:gd name="T4" fmla="*/ 12 w 496"/>
              <a:gd name="T5" fmla="*/ 213 h 351"/>
              <a:gd name="T6" fmla="*/ 12 w 496"/>
              <a:gd name="T7" fmla="*/ 172 h 351"/>
              <a:gd name="T8" fmla="*/ 12 w 496"/>
              <a:gd name="T9" fmla="*/ 172 h 351"/>
              <a:gd name="T10" fmla="*/ 57 w 496"/>
              <a:gd name="T11" fmla="*/ 172 h 351"/>
              <a:gd name="T12" fmla="*/ 161 w 496"/>
              <a:gd name="T13" fmla="*/ 268 h 351"/>
              <a:gd name="T14" fmla="*/ 439 w 496"/>
              <a:gd name="T15" fmla="*/ 11 h 351"/>
              <a:gd name="T16" fmla="*/ 439 w 496"/>
              <a:gd name="T17" fmla="*/ 11 h 351"/>
              <a:gd name="T18" fmla="*/ 483 w 496"/>
              <a:gd name="T19" fmla="*/ 11 h 351"/>
              <a:gd name="T20" fmla="*/ 483 w 496"/>
              <a:gd name="T21" fmla="*/ 11 h 351"/>
              <a:gd name="T22" fmla="*/ 483 w 496"/>
              <a:gd name="T23" fmla="*/ 53 h 351"/>
              <a:gd name="T24" fmla="*/ 161 w 496"/>
              <a:gd name="T25" fmla="*/ 35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6" h="351">
                <a:moveTo>
                  <a:pt x="161" y="350"/>
                </a:moveTo>
                <a:lnTo>
                  <a:pt x="12" y="213"/>
                </a:lnTo>
                <a:lnTo>
                  <a:pt x="12" y="213"/>
                </a:lnTo>
                <a:cubicBezTo>
                  <a:pt x="0" y="202"/>
                  <a:pt x="0" y="183"/>
                  <a:pt x="12" y="172"/>
                </a:cubicBezTo>
                <a:lnTo>
                  <a:pt x="12" y="172"/>
                </a:lnTo>
                <a:cubicBezTo>
                  <a:pt x="25" y="161"/>
                  <a:pt x="45" y="161"/>
                  <a:pt x="57" y="172"/>
                </a:cubicBezTo>
                <a:lnTo>
                  <a:pt x="161" y="268"/>
                </a:lnTo>
                <a:lnTo>
                  <a:pt x="439" y="11"/>
                </a:lnTo>
                <a:lnTo>
                  <a:pt x="439" y="11"/>
                </a:lnTo>
                <a:cubicBezTo>
                  <a:pt x="451" y="0"/>
                  <a:pt x="471" y="0"/>
                  <a:pt x="483" y="11"/>
                </a:cubicBezTo>
                <a:lnTo>
                  <a:pt x="483" y="11"/>
                </a:lnTo>
                <a:cubicBezTo>
                  <a:pt x="495" y="23"/>
                  <a:pt x="495" y="41"/>
                  <a:pt x="483" y="53"/>
                </a:cubicBezTo>
                <a:lnTo>
                  <a:pt x="161" y="350"/>
                </a:lnTo>
              </a:path>
            </a:pathLst>
          </a:custGeom>
          <a:solidFill>
            <a:srgbClr val="00B3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9" name="Freeform 64">
            <a:extLst>
              <a:ext uri="{FF2B5EF4-FFF2-40B4-BE49-F238E27FC236}">
                <a16:creationId xmlns:a16="http://schemas.microsoft.com/office/drawing/2014/main" id="{FB7037D6-D498-9B73-AF93-10196719AF17}"/>
              </a:ext>
            </a:extLst>
          </p:cNvPr>
          <p:cNvSpPr>
            <a:spLocks noChangeArrowheads="1"/>
          </p:cNvSpPr>
          <p:nvPr/>
        </p:nvSpPr>
        <p:spPr bwMode="auto">
          <a:xfrm>
            <a:off x="6763375" y="5578525"/>
            <a:ext cx="4218658" cy="4828386"/>
          </a:xfrm>
          <a:custGeom>
            <a:avLst/>
            <a:gdLst>
              <a:gd name="T0" fmla="*/ 2901 w 3388"/>
              <a:gd name="T1" fmla="*/ 683 h 3877"/>
              <a:gd name="T2" fmla="*/ 2901 w 3388"/>
              <a:gd name="T3" fmla="*/ 683 h 3877"/>
              <a:gd name="T4" fmla="*/ 2947 w 3388"/>
              <a:gd name="T5" fmla="*/ 533 h 3877"/>
              <a:gd name="T6" fmla="*/ 2947 w 3388"/>
              <a:gd name="T7" fmla="*/ 533 h 3877"/>
              <a:gd name="T8" fmla="*/ 2926 w 3388"/>
              <a:gd name="T9" fmla="*/ 448 h 3877"/>
              <a:gd name="T10" fmla="*/ 2871 w 3388"/>
              <a:gd name="T11" fmla="*/ 418 h 3877"/>
              <a:gd name="T12" fmla="*/ 2871 w 3388"/>
              <a:gd name="T13" fmla="*/ 418 h 3877"/>
              <a:gd name="T14" fmla="*/ 485 w 3388"/>
              <a:gd name="T15" fmla="*/ 374 h 3877"/>
              <a:gd name="T16" fmla="*/ 411 w 3388"/>
              <a:gd name="T17" fmla="*/ 411 h 3877"/>
              <a:gd name="T18" fmla="*/ 411 w 3388"/>
              <a:gd name="T19" fmla="*/ 411 h 3877"/>
              <a:gd name="T20" fmla="*/ 391 w 3388"/>
              <a:gd name="T21" fmla="*/ 502 h 3877"/>
              <a:gd name="T22" fmla="*/ 391 w 3388"/>
              <a:gd name="T23" fmla="*/ 502 h 3877"/>
              <a:gd name="T24" fmla="*/ 468 w 3388"/>
              <a:gd name="T25" fmla="*/ 673 h 3877"/>
              <a:gd name="T26" fmla="*/ 468 w 3388"/>
              <a:gd name="T27" fmla="*/ 673 h 3877"/>
              <a:gd name="T28" fmla="*/ 156 w 3388"/>
              <a:gd name="T29" fmla="*/ 1009 h 3877"/>
              <a:gd name="T30" fmla="*/ 156 w 3388"/>
              <a:gd name="T31" fmla="*/ 1009 h 3877"/>
              <a:gd name="T32" fmla="*/ 79 w 3388"/>
              <a:gd name="T33" fmla="*/ 1004 h 3877"/>
              <a:gd name="T34" fmla="*/ 79 w 3388"/>
              <a:gd name="T35" fmla="*/ 1004 h 3877"/>
              <a:gd name="T36" fmla="*/ 0 w 3388"/>
              <a:gd name="T37" fmla="*/ 1064 h 3877"/>
              <a:gd name="T38" fmla="*/ 0 w 3388"/>
              <a:gd name="T39" fmla="*/ 1819 h 3877"/>
              <a:gd name="T40" fmla="*/ 0 w 3388"/>
              <a:gd name="T41" fmla="*/ 1819 h 3877"/>
              <a:gd name="T42" fmla="*/ 986 w 3388"/>
              <a:gd name="T43" fmla="*/ 3474 h 3877"/>
              <a:gd name="T44" fmla="*/ 1673 w 3388"/>
              <a:gd name="T45" fmla="*/ 3876 h 3877"/>
              <a:gd name="T46" fmla="*/ 2376 w 3388"/>
              <a:gd name="T47" fmla="*/ 3476 h 3877"/>
              <a:gd name="T48" fmla="*/ 2376 w 3388"/>
              <a:gd name="T49" fmla="*/ 3476 h 3877"/>
              <a:gd name="T50" fmla="*/ 3387 w 3388"/>
              <a:gd name="T51" fmla="*/ 1807 h 3877"/>
              <a:gd name="T52" fmla="*/ 3387 w 3388"/>
              <a:gd name="T53" fmla="*/ 1061 h 3877"/>
              <a:gd name="T54" fmla="*/ 3387 w 3388"/>
              <a:gd name="T55" fmla="*/ 1061 h 3877"/>
              <a:gd name="T56" fmla="*/ 3307 w 3388"/>
              <a:gd name="T57" fmla="*/ 1001 h 3877"/>
              <a:gd name="T58" fmla="*/ 3307 w 3388"/>
              <a:gd name="T59" fmla="*/ 1001 h 3877"/>
              <a:gd name="T60" fmla="*/ 3221 w 3388"/>
              <a:gd name="T61" fmla="*/ 1009 h 3877"/>
              <a:gd name="T62" fmla="*/ 3221 w 3388"/>
              <a:gd name="T63" fmla="*/ 1009 h 3877"/>
              <a:gd name="T64" fmla="*/ 2901 w 3388"/>
              <a:gd name="T65" fmla="*/ 683 h 3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88" h="3877">
                <a:moveTo>
                  <a:pt x="2901" y="683"/>
                </a:moveTo>
                <a:lnTo>
                  <a:pt x="2901" y="683"/>
                </a:lnTo>
                <a:cubicBezTo>
                  <a:pt x="2905" y="612"/>
                  <a:pt x="2926" y="564"/>
                  <a:pt x="2947" y="533"/>
                </a:cubicBezTo>
                <a:lnTo>
                  <a:pt x="2947" y="533"/>
                </a:lnTo>
                <a:cubicBezTo>
                  <a:pt x="2967" y="505"/>
                  <a:pt x="2958" y="466"/>
                  <a:pt x="2926" y="448"/>
                </a:cubicBezTo>
                <a:lnTo>
                  <a:pt x="2871" y="418"/>
                </a:lnTo>
                <a:lnTo>
                  <a:pt x="2871" y="418"/>
                </a:lnTo>
                <a:cubicBezTo>
                  <a:pt x="2140" y="16"/>
                  <a:pt x="1233" y="0"/>
                  <a:pt x="485" y="374"/>
                </a:cubicBezTo>
                <a:lnTo>
                  <a:pt x="411" y="411"/>
                </a:lnTo>
                <a:lnTo>
                  <a:pt x="411" y="411"/>
                </a:lnTo>
                <a:cubicBezTo>
                  <a:pt x="375" y="429"/>
                  <a:pt x="365" y="473"/>
                  <a:pt x="391" y="502"/>
                </a:cubicBezTo>
                <a:lnTo>
                  <a:pt x="391" y="502"/>
                </a:lnTo>
                <a:cubicBezTo>
                  <a:pt x="424" y="540"/>
                  <a:pt x="460" y="596"/>
                  <a:pt x="468" y="673"/>
                </a:cubicBezTo>
                <a:lnTo>
                  <a:pt x="468" y="673"/>
                </a:lnTo>
                <a:cubicBezTo>
                  <a:pt x="486" y="845"/>
                  <a:pt x="344" y="1000"/>
                  <a:pt x="156" y="1009"/>
                </a:cubicBezTo>
                <a:lnTo>
                  <a:pt x="156" y="1009"/>
                </a:lnTo>
                <a:cubicBezTo>
                  <a:pt x="130" y="1010"/>
                  <a:pt x="104" y="1008"/>
                  <a:pt x="79" y="1004"/>
                </a:cubicBezTo>
                <a:lnTo>
                  <a:pt x="79" y="1004"/>
                </a:lnTo>
                <a:cubicBezTo>
                  <a:pt x="38" y="997"/>
                  <a:pt x="0" y="1025"/>
                  <a:pt x="0" y="1064"/>
                </a:cubicBezTo>
                <a:lnTo>
                  <a:pt x="0" y="1819"/>
                </a:lnTo>
                <a:lnTo>
                  <a:pt x="0" y="1819"/>
                </a:lnTo>
                <a:cubicBezTo>
                  <a:pt x="0" y="2490"/>
                  <a:pt x="372" y="3114"/>
                  <a:pt x="986" y="3474"/>
                </a:cubicBezTo>
                <a:lnTo>
                  <a:pt x="1673" y="3876"/>
                </a:lnTo>
                <a:lnTo>
                  <a:pt x="2376" y="3476"/>
                </a:lnTo>
                <a:lnTo>
                  <a:pt x="2376" y="3476"/>
                </a:lnTo>
                <a:cubicBezTo>
                  <a:pt x="3005" y="3120"/>
                  <a:pt x="3387" y="2488"/>
                  <a:pt x="3387" y="1807"/>
                </a:cubicBezTo>
                <a:lnTo>
                  <a:pt x="3387" y="1061"/>
                </a:lnTo>
                <a:lnTo>
                  <a:pt x="3387" y="1061"/>
                </a:lnTo>
                <a:cubicBezTo>
                  <a:pt x="3387" y="1022"/>
                  <a:pt x="3348" y="992"/>
                  <a:pt x="3307" y="1001"/>
                </a:cubicBezTo>
                <a:lnTo>
                  <a:pt x="3307" y="1001"/>
                </a:lnTo>
                <a:cubicBezTo>
                  <a:pt x="3280" y="1007"/>
                  <a:pt x="3251" y="1010"/>
                  <a:pt x="3221" y="1009"/>
                </a:cubicBezTo>
                <a:lnTo>
                  <a:pt x="3221" y="1009"/>
                </a:lnTo>
                <a:cubicBezTo>
                  <a:pt x="3035" y="1003"/>
                  <a:pt x="2893" y="854"/>
                  <a:pt x="2901" y="683"/>
                </a:cubicBezTo>
              </a:path>
            </a:pathLst>
          </a:custGeom>
          <a:solidFill>
            <a:srgbClr val="F2F6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20" name="Freeform 65">
            <a:extLst>
              <a:ext uri="{FF2B5EF4-FFF2-40B4-BE49-F238E27FC236}">
                <a16:creationId xmlns:a16="http://schemas.microsoft.com/office/drawing/2014/main" id="{A1B42930-E7BB-7DEF-0A79-69875FA73FA3}"/>
              </a:ext>
            </a:extLst>
          </p:cNvPr>
          <p:cNvSpPr>
            <a:spLocks noChangeArrowheads="1"/>
          </p:cNvSpPr>
          <p:nvPr/>
        </p:nvSpPr>
        <p:spPr bwMode="auto">
          <a:xfrm>
            <a:off x="7565361" y="6797983"/>
            <a:ext cx="3422168" cy="3608930"/>
          </a:xfrm>
          <a:custGeom>
            <a:avLst/>
            <a:gdLst>
              <a:gd name="T0" fmla="*/ 2443 w 2746"/>
              <a:gd name="T1" fmla="*/ 0 h 2899"/>
              <a:gd name="T2" fmla="*/ 2443 w 2746"/>
              <a:gd name="T3" fmla="*/ 0 h 2899"/>
              <a:gd name="T4" fmla="*/ 0 w 2746"/>
              <a:gd name="T5" fmla="*/ 2245 h 2899"/>
              <a:gd name="T6" fmla="*/ 0 w 2746"/>
              <a:gd name="T7" fmla="*/ 2245 h 2899"/>
              <a:gd name="T8" fmla="*/ 344 w 2746"/>
              <a:gd name="T9" fmla="*/ 2496 h 2899"/>
              <a:gd name="T10" fmla="*/ 1031 w 2746"/>
              <a:gd name="T11" fmla="*/ 2898 h 2899"/>
              <a:gd name="T12" fmla="*/ 1734 w 2746"/>
              <a:gd name="T13" fmla="*/ 2498 h 2899"/>
              <a:gd name="T14" fmla="*/ 1734 w 2746"/>
              <a:gd name="T15" fmla="*/ 2498 h 2899"/>
              <a:gd name="T16" fmla="*/ 2745 w 2746"/>
              <a:gd name="T17" fmla="*/ 829 h 2899"/>
              <a:gd name="T18" fmla="*/ 2745 w 2746"/>
              <a:gd name="T19" fmla="*/ 83 h 2899"/>
              <a:gd name="T20" fmla="*/ 2745 w 2746"/>
              <a:gd name="T21" fmla="*/ 83 h 2899"/>
              <a:gd name="T22" fmla="*/ 2665 w 2746"/>
              <a:gd name="T23" fmla="*/ 23 h 2899"/>
              <a:gd name="T24" fmla="*/ 2665 w 2746"/>
              <a:gd name="T25" fmla="*/ 23 h 2899"/>
              <a:gd name="T26" fmla="*/ 2579 w 2746"/>
              <a:gd name="T27" fmla="*/ 31 h 2899"/>
              <a:gd name="T28" fmla="*/ 2579 w 2746"/>
              <a:gd name="T29" fmla="*/ 31 h 2899"/>
              <a:gd name="T30" fmla="*/ 2443 w 2746"/>
              <a:gd name="T31" fmla="*/ 0 h 2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46" h="2899">
                <a:moveTo>
                  <a:pt x="2443" y="0"/>
                </a:moveTo>
                <a:lnTo>
                  <a:pt x="2443" y="0"/>
                </a:lnTo>
                <a:cubicBezTo>
                  <a:pt x="1855" y="930"/>
                  <a:pt x="1013" y="1705"/>
                  <a:pt x="0" y="2245"/>
                </a:cubicBezTo>
                <a:lnTo>
                  <a:pt x="0" y="2245"/>
                </a:lnTo>
                <a:cubicBezTo>
                  <a:pt x="104" y="2339"/>
                  <a:pt x="219" y="2423"/>
                  <a:pt x="344" y="2496"/>
                </a:cubicBezTo>
                <a:lnTo>
                  <a:pt x="1031" y="2898"/>
                </a:lnTo>
                <a:lnTo>
                  <a:pt x="1734" y="2498"/>
                </a:lnTo>
                <a:lnTo>
                  <a:pt x="1734" y="2498"/>
                </a:lnTo>
                <a:cubicBezTo>
                  <a:pt x="2363" y="2142"/>
                  <a:pt x="2745" y="1510"/>
                  <a:pt x="2745" y="829"/>
                </a:cubicBezTo>
                <a:lnTo>
                  <a:pt x="2745" y="83"/>
                </a:lnTo>
                <a:lnTo>
                  <a:pt x="2745" y="83"/>
                </a:lnTo>
                <a:cubicBezTo>
                  <a:pt x="2745" y="44"/>
                  <a:pt x="2706" y="14"/>
                  <a:pt x="2665" y="23"/>
                </a:cubicBezTo>
                <a:lnTo>
                  <a:pt x="2665" y="23"/>
                </a:lnTo>
                <a:cubicBezTo>
                  <a:pt x="2638" y="29"/>
                  <a:pt x="2609" y="32"/>
                  <a:pt x="2579" y="31"/>
                </a:cubicBezTo>
                <a:lnTo>
                  <a:pt x="2579" y="31"/>
                </a:lnTo>
                <a:cubicBezTo>
                  <a:pt x="2530" y="29"/>
                  <a:pt x="2484" y="18"/>
                  <a:pt x="2443" y="0"/>
                </a:cubicBezTo>
              </a:path>
            </a:pathLst>
          </a:custGeom>
          <a:solidFill>
            <a:srgbClr val="E9E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21" name="Freeform 66">
            <a:extLst>
              <a:ext uri="{FF2B5EF4-FFF2-40B4-BE49-F238E27FC236}">
                <a16:creationId xmlns:a16="http://schemas.microsoft.com/office/drawing/2014/main" id="{CEB72FC8-D2D1-E3A1-1E78-18A714AD427A}"/>
              </a:ext>
            </a:extLst>
          </p:cNvPr>
          <p:cNvSpPr>
            <a:spLocks noChangeArrowheads="1"/>
          </p:cNvSpPr>
          <p:nvPr/>
        </p:nvSpPr>
        <p:spPr bwMode="auto">
          <a:xfrm>
            <a:off x="6763375" y="5710358"/>
            <a:ext cx="4218658" cy="4702048"/>
          </a:xfrm>
          <a:custGeom>
            <a:avLst/>
            <a:gdLst>
              <a:gd name="T0" fmla="*/ 1636 w 3388"/>
              <a:gd name="T1" fmla="*/ 0 h 3773"/>
              <a:gd name="T2" fmla="*/ 411 w 3388"/>
              <a:gd name="T3" fmla="*/ 307 h 3773"/>
              <a:gd name="T4" fmla="*/ 391 w 3388"/>
              <a:gd name="T5" fmla="*/ 399 h 3773"/>
              <a:gd name="T6" fmla="*/ 468 w 3388"/>
              <a:gd name="T7" fmla="*/ 569 h 3773"/>
              <a:gd name="T8" fmla="*/ 156 w 3388"/>
              <a:gd name="T9" fmla="*/ 905 h 3773"/>
              <a:gd name="T10" fmla="*/ 138 w 3388"/>
              <a:gd name="T11" fmla="*/ 905 h 3773"/>
              <a:gd name="T12" fmla="*/ 78 w 3388"/>
              <a:gd name="T13" fmla="*/ 900 h 3773"/>
              <a:gd name="T14" fmla="*/ 0 w 3388"/>
              <a:gd name="T15" fmla="*/ 959 h 3773"/>
              <a:gd name="T16" fmla="*/ 0 w 3388"/>
              <a:gd name="T17" fmla="*/ 1715 h 3773"/>
              <a:gd name="T18" fmla="*/ 1673 w 3388"/>
              <a:gd name="T19" fmla="*/ 3772 h 3773"/>
              <a:gd name="T20" fmla="*/ 2376 w 3388"/>
              <a:gd name="T21" fmla="*/ 3372 h 3773"/>
              <a:gd name="T22" fmla="*/ 3387 w 3388"/>
              <a:gd name="T23" fmla="*/ 955 h 3773"/>
              <a:gd name="T24" fmla="*/ 3307 w 3388"/>
              <a:gd name="T25" fmla="*/ 897 h 3773"/>
              <a:gd name="T26" fmla="*/ 3232 w 3388"/>
              <a:gd name="T27" fmla="*/ 905 h 3773"/>
              <a:gd name="T28" fmla="*/ 3219 w 3388"/>
              <a:gd name="T29" fmla="*/ 905 h 3773"/>
              <a:gd name="T30" fmla="*/ 2901 w 3388"/>
              <a:gd name="T31" fmla="*/ 578 h 3773"/>
              <a:gd name="T32" fmla="*/ 2948 w 3388"/>
              <a:gd name="T33" fmla="*/ 429 h 3773"/>
              <a:gd name="T34" fmla="*/ 2925 w 3388"/>
              <a:gd name="T35" fmla="*/ 344 h 3773"/>
              <a:gd name="T36" fmla="*/ 2871 w 3388"/>
              <a:gd name="T37" fmla="*/ 314 h 3773"/>
              <a:gd name="T38" fmla="*/ 1636 w 3388"/>
              <a:gd name="T39" fmla="*/ 124 h 3773"/>
              <a:gd name="T40" fmla="*/ 2802 w 3388"/>
              <a:gd name="T41" fmla="*/ 420 h 3773"/>
              <a:gd name="T42" fmla="*/ 2767 w 3388"/>
              <a:gd name="T43" fmla="*/ 574 h 3773"/>
              <a:gd name="T44" fmla="*/ 2894 w 3388"/>
              <a:gd name="T45" fmla="*/ 891 h 3773"/>
              <a:gd name="T46" fmla="*/ 3217 w 3388"/>
              <a:gd name="T47" fmla="*/ 1028 h 3773"/>
              <a:gd name="T48" fmla="*/ 3232 w 3388"/>
              <a:gd name="T49" fmla="*/ 1029 h 3773"/>
              <a:gd name="T50" fmla="*/ 3254 w 3388"/>
              <a:gd name="T51" fmla="*/ 1028 h 3773"/>
              <a:gd name="T52" fmla="*/ 3254 w 3388"/>
              <a:gd name="T53" fmla="*/ 1703 h 3773"/>
              <a:gd name="T54" fmla="*/ 3000 w 3388"/>
              <a:gd name="T55" fmla="*/ 2599 h 3773"/>
              <a:gd name="T56" fmla="*/ 1673 w 3388"/>
              <a:gd name="T57" fmla="*/ 3626 h 3773"/>
              <a:gd name="T58" fmla="*/ 1058 w 3388"/>
              <a:gd name="T59" fmla="*/ 3266 h 3773"/>
              <a:gd name="T60" fmla="*/ 380 w 3388"/>
              <a:gd name="T61" fmla="*/ 2600 h 3773"/>
              <a:gd name="T62" fmla="*/ 134 w 3388"/>
              <a:gd name="T63" fmla="*/ 1028 h 3773"/>
              <a:gd name="T64" fmla="*/ 138 w 3388"/>
              <a:gd name="T65" fmla="*/ 1029 h 3773"/>
              <a:gd name="T66" fmla="*/ 164 w 3388"/>
              <a:gd name="T67" fmla="*/ 1028 h 3773"/>
              <a:gd name="T68" fmla="*/ 489 w 3388"/>
              <a:gd name="T69" fmla="*/ 880 h 3773"/>
              <a:gd name="T70" fmla="*/ 601 w 3388"/>
              <a:gd name="T71" fmla="*/ 558 h 3773"/>
              <a:gd name="T72" fmla="*/ 541 w 3388"/>
              <a:gd name="T73" fmla="*/ 382 h 3773"/>
              <a:gd name="T74" fmla="*/ 549 w 3388"/>
              <a:gd name="T75" fmla="*/ 379 h 3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88" h="3773">
                <a:moveTo>
                  <a:pt x="1636" y="0"/>
                </a:moveTo>
                <a:lnTo>
                  <a:pt x="1636" y="0"/>
                </a:lnTo>
                <a:cubicBezTo>
                  <a:pt x="1240" y="0"/>
                  <a:pt x="844" y="90"/>
                  <a:pt x="485" y="270"/>
                </a:cubicBezTo>
                <a:lnTo>
                  <a:pt x="411" y="307"/>
                </a:lnTo>
                <a:lnTo>
                  <a:pt x="411" y="307"/>
                </a:lnTo>
                <a:cubicBezTo>
                  <a:pt x="375" y="325"/>
                  <a:pt x="365" y="369"/>
                  <a:pt x="391" y="399"/>
                </a:cubicBezTo>
                <a:lnTo>
                  <a:pt x="391" y="399"/>
                </a:lnTo>
                <a:cubicBezTo>
                  <a:pt x="424" y="436"/>
                  <a:pt x="460" y="493"/>
                  <a:pt x="468" y="569"/>
                </a:cubicBezTo>
                <a:lnTo>
                  <a:pt x="468" y="569"/>
                </a:lnTo>
                <a:cubicBezTo>
                  <a:pt x="486" y="741"/>
                  <a:pt x="344" y="896"/>
                  <a:pt x="156" y="905"/>
                </a:cubicBezTo>
                <a:lnTo>
                  <a:pt x="156" y="905"/>
                </a:lnTo>
                <a:cubicBezTo>
                  <a:pt x="150" y="905"/>
                  <a:pt x="144" y="905"/>
                  <a:pt x="138" y="905"/>
                </a:cubicBezTo>
                <a:lnTo>
                  <a:pt x="138" y="905"/>
                </a:lnTo>
                <a:cubicBezTo>
                  <a:pt x="118" y="905"/>
                  <a:pt x="98" y="903"/>
                  <a:pt x="78" y="900"/>
                </a:cubicBezTo>
                <a:lnTo>
                  <a:pt x="78" y="900"/>
                </a:lnTo>
                <a:cubicBezTo>
                  <a:pt x="38" y="893"/>
                  <a:pt x="0" y="921"/>
                  <a:pt x="0" y="959"/>
                </a:cubicBezTo>
                <a:lnTo>
                  <a:pt x="0" y="1715"/>
                </a:lnTo>
                <a:lnTo>
                  <a:pt x="0" y="1715"/>
                </a:lnTo>
                <a:cubicBezTo>
                  <a:pt x="0" y="2386"/>
                  <a:pt x="372" y="3010"/>
                  <a:pt x="986" y="3370"/>
                </a:cubicBezTo>
                <a:lnTo>
                  <a:pt x="1673" y="3772"/>
                </a:lnTo>
                <a:lnTo>
                  <a:pt x="2376" y="3372"/>
                </a:lnTo>
                <a:lnTo>
                  <a:pt x="2376" y="3372"/>
                </a:lnTo>
                <a:cubicBezTo>
                  <a:pt x="3005" y="3016"/>
                  <a:pt x="3387" y="2384"/>
                  <a:pt x="3387" y="1703"/>
                </a:cubicBezTo>
                <a:lnTo>
                  <a:pt x="3387" y="955"/>
                </a:lnTo>
                <a:lnTo>
                  <a:pt x="3387" y="955"/>
                </a:lnTo>
                <a:cubicBezTo>
                  <a:pt x="3387" y="917"/>
                  <a:pt x="3348" y="888"/>
                  <a:pt x="3307" y="897"/>
                </a:cubicBezTo>
                <a:lnTo>
                  <a:pt x="3307" y="897"/>
                </a:lnTo>
                <a:cubicBezTo>
                  <a:pt x="3283" y="902"/>
                  <a:pt x="3258" y="905"/>
                  <a:pt x="3232" y="905"/>
                </a:cubicBezTo>
                <a:lnTo>
                  <a:pt x="3232" y="905"/>
                </a:lnTo>
                <a:cubicBezTo>
                  <a:pt x="3228" y="905"/>
                  <a:pt x="3224" y="905"/>
                  <a:pt x="3219" y="905"/>
                </a:cubicBezTo>
                <a:lnTo>
                  <a:pt x="3219" y="905"/>
                </a:lnTo>
                <a:cubicBezTo>
                  <a:pt x="3033" y="899"/>
                  <a:pt x="2892" y="749"/>
                  <a:pt x="2901" y="578"/>
                </a:cubicBezTo>
                <a:lnTo>
                  <a:pt x="2901" y="578"/>
                </a:lnTo>
                <a:cubicBezTo>
                  <a:pt x="2905" y="506"/>
                  <a:pt x="2926" y="459"/>
                  <a:pt x="2948" y="429"/>
                </a:cubicBezTo>
                <a:lnTo>
                  <a:pt x="2948" y="429"/>
                </a:lnTo>
                <a:cubicBezTo>
                  <a:pt x="2968" y="400"/>
                  <a:pt x="2957" y="362"/>
                  <a:pt x="2925" y="344"/>
                </a:cubicBezTo>
                <a:lnTo>
                  <a:pt x="2871" y="314"/>
                </a:lnTo>
                <a:lnTo>
                  <a:pt x="2871" y="314"/>
                </a:lnTo>
                <a:cubicBezTo>
                  <a:pt x="2491" y="105"/>
                  <a:pt x="2064" y="0"/>
                  <a:pt x="1636" y="0"/>
                </a:cubicBezTo>
                <a:close/>
                <a:moveTo>
                  <a:pt x="1636" y="124"/>
                </a:moveTo>
                <a:lnTo>
                  <a:pt x="1636" y="124"/>
                </a:lnTo>
                <a:cubicBezTo>
                  <a:pt x="2046" y="124"/>
                  <a:pt x="2450" y="226"/>
                  <a:pt x="2802" y="420"/>
                </a:cubicBezTo>
                <a:lnTo>
                  <a:pt x="2802" y="420"/>
                </a:lnTo>
                <a:cubicBezTo>
                  <a:pt x="2782" y="466"/>
                  <a:pt x="2771" y="517"/>
                  <a:pt x="2767" y="574"/>
                </a:cubicBezTo>
                <a:lnTo>
                  <a:pt x="2767" y="574"/>
                </a:lnTo>
                <a:cubicBezTo>
                  <a:pt x="2762" y="690"/>
                  <a:pt x="2808" y="807"/>
                  <a:pt x="2894" y="891"/>
                </a:cubicBezTo>
                <a:lnTo>
                  <a:pt x="2894" y="891"/>
                </a:lnTo>
                <a:cubicBezTo>
                  <a:pt x="2979" y="976"/>
                  <a:pt x="3093" y="1025"/>
                  <a:pt x="3217" y="1028"/>
                </a:cubicBezTo>
                <a:lnTo>
                  <a:pt x="3217" y="1028"/>
                </a:lnTo>
                <a:cubicBezTo>
                  <a:pt x="3222" y="1028"/>
                  <a:pt x="3227" y="1029"/>
                  <a:pt x="3232" y="1029"/>
                </a:cubicBezTo>
                <a:lnTo>
                  <a:pt x="3232" y="1029"/>
                </a:lnTo>
                <a:cubicBezTo>
                  <a:pt x="3239" y="1029"/>
                  <a:pt x="3246" y="1028"/>
                  <a:pt x="3254" y="1028"/>
                </a:cubicBezTo>
                <a:lnTo>
                  <a:pt x="3254" y="1703"/>
                </a:lnTo>
                <a:lnTo>
                  <a:pt x="3254" y="1703"/>
                </a:lnTo>
                <a:cubicBezTo>
                  <a:pt x="3254" y="2016"/>
                  <a:pt x="3166" y="2326"/>
                  <a:pt x="3000" y="2599"/>
                </a:cubicBezTo>
                <a:lnTo>
                  <a:pt x="3000" y="2599"/>
                </a:lnTo>
                <a:cubicBezTo>
                  <a:pt x="2835" y="2872"/>
                  <a:pt x="2595" y="3103"/>
                  <a:pt x="2306" y="3267"/>
                </a:cubicBezTo>
                <a:lnTo>
                  <a:pt x="1673" y="3626"/>
                </a:lnTo>
                <a:lnTo>
                  <a:pt x="1058" y="3266"/>
                </a:lnTo>
                <a:lnTo>
                  <a:pt x="1058" y="3266"/>
                </a:lnTo>
                <a:cubicBezTo>
                  <a:pt x="775" y="3100"/>
                  <a:pt x="541" y="2870"/>
                  <a:pt x="380" y="2600"/>
                </a:cubicBezTo>
                <a:lnTo>
                  <a:pt x="380" y="2600"/>
                </a:lnTo>
                <a:cubicBezTo>
                  <a:pt x="219" y="2330"/>
                  <a:pt x="134" y="2023"/>
                  <a:pt x="134" y="1715"/>
                </a:cubicBezTo>
                <a:lnTo>
                  <a:pt x="134" y="1028"/>
                </a:lnTo>
                <a:lnTo>
                  <a:pt x="134" y="1028"/>
                </a:lnTo>
                <a:cubicBezTo>
                  <a:pt x="135" y="1029"/>
                  <a:pt x="137" y="1029"/>
                  <a:pt x="138" y="1029"/>
                </a:cubicBezTo>
                <a:lnTo>
                  <a:pt x="138" y="1029"/>
                </a:lnTo>
                <a:cubicBezTo>
                  <a:pt x="147" y="1029"/>
                  <a:pt x="155" y="1028"/>
                  <a:pt x="164" y="1028"/>
                </a:cubicBezTo>
                <a:lnTo>
                  <a:pt x="164" y="1028"/>
                </a:lnTo>
                <a:cubicBezTo>
                  <a:pt x="291" y="1022"/>
                  <a:pt x="406" y="969"/>
                  <a:pt x="489" y="880"/>
                </a:cubicBezTo>
                <a:lnTo>
                  <a:pt x="489" y="880"/>
                </a:lnTo>
                <a:cubicBezTo>
                  <a:pt x="573" y="791"/>
                  <a:pt x="613" y="673"/>
                  <a:pt x="601" y="558"/>
                </a:cubicBezTo>
                <a:lnTo>
                  <a:pt x="601" y="558"/>
                </a:lnTo>
                <a:cubicBezTo>
                  <a:pt x="594" y="487"/>
                  <a:pt x="570" y="429"/>
                  <a:pt x="541" y="382"/>
                </a:cubicBezTo>
                <a:lnTo>
                  <a:pt x="549" y="379"/>
                </a:lnTo>
                <a:lnTo>
                  <a:pt x="549" y="379"/>
                </a:lnTo>
                <a:cubicBezTo>
                  <a:pt x="881" y="212"/>
                  <a:pt x="1257" y="124"/>
                  <a:pt x="1636" y="124"/>
                </a:cubicBezTo>
                <a:close/>
              </a:path>
            </a:pathLst>
          </a:custGeom>
          <a:solidFill>
            <a:srgbClr val="FC787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22" name="Freeform 67">
            <a:extLst>
              <a:ext uri="{FF2B5EF4-FFF2-40B4-BE49-F238E27FC236}">
                <a16:creationId xmlns:a16="http://schemas.microsoft.com/office/drawing/2014/main" id="{EFFB62EB-62D0-14E7-29E8-98C136A5D660}"/>
              </a:ext>
            </a:extLst>
          </p:cNvPr>
          <p:cNvSpPr>
            <a:spLocks noChangeArrowheads="1"/>
          </p:cNvSpPr>
          <p:nvPr/>
        </p:nvSpPr>
        <p:spPr bwMode="auto">
          <a:xfrm>
            <a:off x="8460727" y="7314327"/>
            <a:ext cx="1027198" cy="944804"/>
          </a:xfrm>
          <a:custGeom>
            <a:avLst/>
            <a:gdLst>
              <a:gd name="T0" fmla="*/ 824 w 825"/>
              <a:gd name="T1" fmla="*/ 254 h 760"/>
              <a:gd name="T2" fmla="*/ 548 w 825"/>
              <a:gd name="T3" fmla="*/ 254 h 760"/>
              <a:gd name="T4" fmla="*/ 548 w 825"/>
              <a:gd name="T5" fmla="*/ 0 h 760"/>
              <a:gd name="T6" fmla="*/ 276 w 825"/>
              <a:gd name="T7" fmla="*/ 0 h 760"/>
              <a:gd name="T8" fmla="*/ 276 w 825"/>
              <a:gd name="T9" fmla="*/ 254 h 760"/>
              <a:gd name="T10" fmla="*/ 0 w 825"/>
              <a:gd name="T11" fmla="*/ 254 h 760"/>
              <a:gd name="T12" fmla="*/ 0 w 825"/>
              <a:gd name="T13" fmla="*/ 505 h 760"/>
              <a:gd name="T14" fmla="*/ 276 w 825"/>
              <a:gd name="T15" fmla="*/ 505 h 760"/>
              <a:gd name="T16" fmla="*/ 276 w 825"/>
              <a:gd name="T17" fmla="*/ 759 h 760"/>
              <a:gd name="T18" fmla="*/ 548 w 825"/>
              <a:gd name="T19" fmla="*/ 759 h 760"/>
              <a:gd name="T20" fmla="*/ 548 w 825"/>
              <a:gd name="T21" fmla="*/ 505 h 760"/>
              <a:gd name="T22" fmla="*/ 824 w 825"/>
              <a:gd name="T23" fmla="*/ 505 h 760"/>
              <a:gd name="T24" fmla="*/ 824 w 825"/>
              <a:gd name="T25" fmla="*/ 25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5" h="760">
                <a:moveTo>
                  <a:pt x="824" y="254"/>
                </a:moveTo>
                <a:lnTo>
                  <a:pt x="548" y="254"/>
                </a:lnTo>
                <a:lnTo>
                  <a:pt x="548" y="0"/>
                </a:lnTo>
                <a:lnTo>
                  <a:pt x="276" y="0"/>
                </a:lnTo>
                <a:lnTo>
                  <a:pt x="276" y="254"/>
                </a:lnTo>
                <a:lnTo>
                  <a:pt x="0" y="254"/>
                </a:lnTo>
                <a:lnTo>
                  <a:pt x="0" y="505"/>
                </a:lnTo>
                <a:lnTo>
                  <a:pt x="276" y="505"/>
                </a:lnTo>
                <a:lnTo>
                  <a:pt x="276" y="759"/>
                </a:lnTo>
                <a:lnTo>
                  <a:pt x="548" y="759"/>
                </a:lnTo>
                <a:lnTo>
                  <a:pt x="548" y="505"/>
                </a:lnTo>
                <a:lnTo>
                  <a:pt x="824" y="505"/>
                </a:lnTo>
                <a:lnTo>
                  <a:pt x="824" y="254"/>
                </a:lnTo>
              </a:path>
            </a:pathLst>
          </a:custGeom>
          <a:solidFill>
            <a:srgbClr val="FC787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23" name="Freeform 68">
            <a:extLst>
              <a:ext uri="{FF2B5EF4-FFF2-40B4-BE49-F238E27FC236}">
                <a16:creationId xmlns:a16="http://schemas.microsoft.com/office/drawing/2014/main" id="{C12BB26B-7811-EB4A-C6C2-759FF4667CB7}"/>
              </a:ext>
            </a:extLst>
          </p:cNvPr>
          <p:cNvSpPr>
            <a:spLocks noChangeArrowheads="1"/>
          </p:cNvSpPr>
          <p:nvPr/>
        </p:nvSpPr>
        <p:spPr bwMode="auto">
          <a:xfrm>
            <a:off x="7570856" y="8819423"/>
            <a:ext cx="1131567" cy="252680"/>
          </a:xfrm>
          <a:custGeom>
            <a:avLst/>
            <a:gdLst>
              <a:gd name="T0" fmla="*/ 907 w 908"/>
              <a:gd name="T1" fmla="*/ 202 h 203"/>
              <a:gd name="T2" fmla="*/ 0 w 908"/>
              <a:gd name="T3" fmla="*/ 202 h 203"/>
              <a:gd name="T4" fmla="*/ 11 w 908"/>
              <a:gd name="T5" fmla="*/ 189 h 203"/>
              <a:gd name="T6" fmla="*/ 11 w 908"/>
              <a:gd name="T7" fmla="*/ 189 h 203"/>
              <a:gd name="T8" fmla="*/ 10 w 908"/>
              <a:gd name="T9" fmla="*/ 11 h 203"/>
              <a:gd name="T10" fmla="*/ 0 w 908"/>
              <a:gd name="T11" fmla="*/ 0 h 203"/>
              <a:gd name="T12" fmla="*/ 907 w 908"/>
              <a:gd name="T13" fmla="*/ 0 h 203"/>
              <a:gd name="T14" fmla="*/ 907 w 908"/>
              <a:gd name="T15" fmla="*/ 0 h 203"/>
              <a:gd name="T16" fmla="*/ 901 w 908"/>
              <a:gd name="T17" fmla="*/ 193 h 203"/>
              <a:gd name="T18" fmla="*/ 907 w 908"/>
              <a:gd name="T19" fmla="*/ 2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8" h="203">
                <a:moveTo>
                  <a:pt x="907" y="202"/>
                </a:moveTo>
                <a:lnTo>
                  <a:pt x="0" y="202"/>
                </a:lnTo>
                <a:lnTo>
                  <a:pt x="11" y="189"/>
                </a:lnTo>
                <a:lnTo>
                  <a:pt x="11" y="189"/>
                </a:lnTo>
                <a:cubicBezTo>
                  <a:pt x="51" y="135"/>
                  <a:pt x="51" y="65"/>
                  <a:pt x="10" y="11"/>
                </a:cubicBezTo>
                <a:lnTo>
                  <a:pt x="0" y="0"/>
                </a:lnTo>
                <a:lnTo>
                  <a:pt x="907" y="0"/>
                </a:lnTo>
                <a:lnTo>
                  <a:pt x="907" y="0"/>
                </a:lnTo>
                <a:cubicBezTo>
                  <a:pt x="855" y="55"/>
                  <a:pt x="852" y="135"/>
                  <a:pt x="901" y="193"/>
                </a:cubicBezTo>
                <a:lnTo>
                  <a:pt x="907" y="202"/>
                </a:lnTo>
              </a:path>
            </a:pathLst>
          </a:custGeom>
          <a:solidFill>
            <a:srgbClr val="035E4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34" name="Freeform 69">
            <a:extLst>
              <a:ext uri="{FF2B5EF4-FFF2-40B4-BE49-F238E27FC236}">
                <a16:creationId xmlns:a16="http://schemas.microsoft.com/office/drawing/2014/main" id="{755DADF9-C084-B535-0CF7-B83B9136F8EA}"/>
              </a:ext>
            </a:extLst>
          </p:cNvPr>
          <p:cNvSpPr>
            <a:spLocks noChangeArrowheads="1"/>
          </p:cNvSpPr>
          <p:nvPr/>
        </p:nvSpPr>
        <p:spPr bwMode="auto">
          <a:xfrm>
            <a:off x="7406064" y="9192951"/>
            <a:ext cx="1433683" cy="1367766"/>
          </a:xfrm>
          <a:custGeom>
            <a:avLst/>
            <a:gdLst>
              <a:gd name="T0" fmla="*/ 1151 w 1152"/>
              <a:gd name="T1" fmla="*/ 0 h 1097"/>
              <a:gd name="T2" fmla="*/ 2 w 1152"/>
              <a:gd name="T3" fmla="*/ 793 h 1097"/>
              <a:gd name="T4" fmla="*/ 0 w 1152"/>
              <a:gd name="T5" fmla="*/ 1089 h 1097"/>
              <a:gd name="T6" fmla="*/ 1150 w 1152"/>
              <a:gd name="T7" fmla="*/ 1096 h 1097"/>
              <a:gd name="T8" fmla="*/ 1151 w 1152"/>
              <a:gd name="T9" fmla="*/ 0 h 1097"/>
            </a:gdLst>
            <a:ahLst/>
            <a:cxnLst>
              <a:cxn ang="0">
                <a:pos x="T0" y="T1"/>
              </a:cxn>
              <a:cxn ang="0">
                <a:pos x="T2" y="T3"/>
              </a:cxn>
              <a:cxn ang="0">
                <a:pos x="T4" y="T5"/>
              </a:cxn>
              <a:cxn ang="0">
                <a:pos x="T6" y="T7"/>
              </a:cxn>
              <a:cxn ang="0">
                <a:pos x="T8" y="T9"/>
              </a:cxn>
            </a:cxnLst>
            <a:rect l="0" t="0" r="r" b="b"/>
            <a:pathLst>
              <a:path w="1152" h="1097">
                <a:moveTo>
                  <a:pt x="1151" y="0"/>
                </a:moveTo>
                <a:lnTo>
                  <a:pt x="2" y="793"/>
                </a:lnTo>
                <a:lnTo>
                  <a:pt x="0" y="1089"/>
                </a:lnTo>
                <a:lnTo>
                  <a:pt x="1150" y="1096"/>
                </a:lnTo>
                <a:lnTo>
                  <a:pt x="1151" y="0"/>
                </a:lnTo>
              </a:path>
            </a:pathLst>
          </a:custGeom>
          <a:solidFill>
            <a:srgbClr val="00B3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43" name="Freeform 70">
            <a:extLst>
              <a:ext uri="{FF2B5EF4-FFF2-40B4-BE49-F238E27FC236}">
                <a16:creationId xmlns:a16="http://schemas.microsoft.com/office/drawing/2014/main" id="{9669FC63-DA89-8EC9-24AF-87B03340BDCB}"/>
              </a:ext>
            </a:extLst>
          </p:cNvPr>
          <p:cNvSpPr>
            <a:spLocks noChangeArrowheads="1"/>
          </p:cNvSpPr>
          <p:nvPr/>
        </p:nvSpPr>
        <p:spPr bwMode="auto">
          <a:xfrm>
            <a:off x="7406064" y="9055622"/>
            <a:ext cx="1439177" cy="1137063"/>
          </a:xfrm>
          <a:custGeom>
            <a:avLst/>
            <a:gdLst>
              <a:gd name="T0" fmla="*/ 1039 w 1155"/>
              <a:gd name="T1" fmla="*/ 5 h 912"/>
              <a:gd name="T2" fmla="*/ 121 w 1155"/>
              <a:gd name="T3" fmla="*/ 0 h 912"/>
              <a:gd name="T4" fmla="*/ 121 w 1155"/>
              <a:gd name="T5" fmla="*/ 0 h 912"/>
              <a:gd name="T6" fmla="*/ 5 w 1155"/>
              <a:gd name="T7" fmla="*/ 107 h 912"/>
              <a:gd name="T8" fmla="*/ 0 w 1155"/>
              <a:gd name="T9" fmla="*/ 905 h 912"/>
              <a:gd name="T10" fmla="*/ 1149 w 1155"/>
              <a:gd name="T11" fmla="*/ 911 h 912"/>
              <a:gd name="T12" fmla="*/ 1154 w 1155"/>
              <a:gd name="T13" fmla="*/ 112 h 912"/>
              <a:gd name="T14" fmla="*/ 1154 w 1155"/>
              <a:gd name="T15" fmla="*/ 112 h 912"/>
              <a:gd name="T16" fmla="*/ 1039 w 1155"/>
              <a:gd name="T17" fmla="*/ 5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5" h="912">
                <a:moveTo>
                  <a:pt x="1039" y="5"/>
                </a:moveTo>
                <a:lnTo>
                  <a:pt x="121" y="0"/>
                </a:lnTo>
                <a:lnTo>
                  <a:pt x="121" y="0"/>
                </a:lnTo>
                <a:cubicBezTo>
                  <a:pt x="57" y="0"/>
                  <a:pt x="5" y="47"/>
                  <a:pt x="5" y="107"/>
                </a:cubicBezTo>
                <a:lnTo>
                  <a:pt x="0" y="905"/>
                </a:lnTo>
                <a:lnTo>
                  <a:pt x="1149" y="911"/>
                </a:lnTo>
                <a:lnTo>
                  <a:pt x="1154" y="112"/>
                </a:lnTo>
                <a:lnTo>
                  <a:pt x="1154" y="112"/>
                </a:lnTo>
                <a:cubicBezTo>
                  <a:pt x="1154" y="54"/>
                  <a:pt x="1103" y="6"/>
                  <a:pt x="1039" y="5"/>
                </a:cubicBezTo>
              </a:path>
            </a:pathLst>
          </a:custGeom>
          <a:solidFill>
            <a:srgbClr val="20D6A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44" name="Freeform 71">
            <a:extLst>
              <a:ext uri="{FF2B5EF4-FFF2-40B4-BE49-F238E27FC236}">
                <a16:creationId xmlns:a16="http://schemas.microsoft.com/office/drawing/2014/main" id="{67B7BC48-EB85-9A5C-D1C5-CD4371DB6D31}"/>
              </a:ext>
            </a:extLst>
          </p:cNvPr>
          <p:cNvSpPr>
            <a:spLocks noChangeArrowheads="1"/>
          </p:cNvSpPr>
          <p:nvPr/>
        </p:nvSpPr>
        <p:spPr bwMode="auto">
          <a:xfrm>
            <a:off x="7406064" y="10549730"/>
            <a:ext cx="1433683" cy="153804"/>
          </a:xfrm>
          <a:custGeom>
            <a:avLst/>
            <a:gdLst>
              <a:gd name="T0" fmla="*/ 0 w 1151"/>
              <a:gd name="T1" fmla="*/ 0 h 124"/>
              <a:gd name="T2" fmla="*/ 0 w 1151"/>
              <a:gd name="T3" fmla="*/ 0 h 124"/>
              <a:gd name="T4" fmla="*/ 0 w 1151"/>
              <a:gd name="T5" fmla="*/ 0 h 124"/>
              <a:gd name="T6" fmla="*/ 126 w 1151"/>
              <a:gd name="T7" fmla="*/ 118 h 124"/>
              <a:gd name="T8" fmla="*/ 1022 w 1151"/>
              <a:gd name="T9" fmla="*/ 123 h 124"/>
              <a:gd name="T10" fmla="*/ 1022 w 1151"/>
              <a:gd name="T11" fmla="*/ 123 h 124"/>
              <a:gd name="T12" fmla="*/ 1150 w 1151"/>
              <a:gd name="T13" fmla="*/ 7 h 124"/>
              <a:gd name="T14" fmla="*/ 0 w 1151"/>
              <a:gd name="T15" fmla="*/ 0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1" h="124">
                <a:moveTo>
                  <a:pt x="0" y="0"/>
                </a:moveTo>
                <a:lnTo>
                  <a:pt x="0" y="0"/>
                </a:lnTo>
                <a:lnTo>
                  <a:pt x="0" y="0"/>
                </a:lnTo>
                <a:cubicBezTo>
                  <a:pt x="0" y="65"/>
                  <a:pt x="56" y="117"/>
                  <a:pt x="126" y="118"/>
                </a:cubicBezTo>
                <a:lnTo>
                  <a:pt x="1022" y="123"/>
                </a:lnTo>
                <a:lnTo>
                  <a:pt x="1022" y="123"/>
                </a:lnTo>
                <a:cubicBezTo>
                  <a:pt x="1092" y="123"/>
                  <a:pt x="1149" y="71"/>
                  <a:pt x="1150" y="7"/>
                </a:cubicBezTo>
                <a:lnTo>
                  <a:pt x="0" y="0"/>
                </a:lnTo>
              </a:path>
            </a:pathLst>
          </a:custGeom>
          <a:solidFill>
            <a:srgbClr val="035E4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45" name="Freeform 72">
            <a:extLst>
              <a:ext uri="{FF2B5EF4-FFF2-40B4-BE49-F238E27FC236}">
                <a16:creationId xmlns:a16="http://schemas.microsoft.com/office/drawing/2014/main" id="{FCDF2299-C1B9-03A0-FE97-2F8FF4A662F9}"/>
              </a:ext>
            </a:extLst>
          </p:cNvPr>
          <p:cNvSpPr>
            <a:spLocks noChangeArrowheads="1"/>
          </p:cNvSpPr>
          <p:nvPr/>
        </p:nvSpPr>
        <p:spPr bwMode="auto">
          <a:xfrm>
            <a:off x="5785614" y="8819423"/>
            <a:ext cx="1131567" cy="252680"/>
          </a:xfrm>
          <a:custGeom>
            <a:avLst/>
            <a:gdLst>
              <a:gd name="T0" fmla="*/ 906 w 907"/>
              <a:gd name="T1" fmla="*/ 202 h 203"/>
              <a:gd name="T2" fmla="*/ 0 w 907"/>
              <a:gd name="T3" fmla="*/ 202 h 203"/>
              <a:gd name="T4" fmla="*/ 10 w 907"/>
              <a:gd name="T5" fmla="*/ 189 h 203"/>
              <a:gd name="T6" fmla="*/ 10 w 907"/>
              <a:gd name="T7" fmla="*/ 189 h 203"/>
              <a:gd name="T8" fmla="*/ 9 w 907"/>
              <a:gd name="T9" fmla="*/ 11 h 203"/>
              <a:gd name="T10" fmla="*/ 0 w 907"/>
              <a:gd name="T11" fmla="*/ 0 h 203"/>
              <a:gd name="T12" fmla="*/ 906 w 907"/>
              <a:gd name="T13" fmla="*/ 0 h 203"/>
              <a:gd name="T14" fmla="*/ 906 w 907"/>
              <a:gd name="T15" fmla="*/ 0 h 203"/>
              <a:gd name="T16" fmla="*/ 899 w 907"/>
              <a:gd name="T17" fmla="*/ 193 h 203"/>
              <a:gd name="T18" fmla="*/ 906 w 907"/>
              <a:gd name="T19" fmla="*/ 2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7" h="203">
                <a:moveTo>
                  <a:pt x="906" y="202"/>
                </a:moveTo>
                <a:lnTo>
                  <a:pt x="0" y="202"/>
                </a:lnTo>
                <a:lnTo>
                  <a:pt x="10" y="189"/>
                </a:lnTo>
                <a:lnTo>
                  <a:pt x="10" y="189"/>
                </a:lnTo>
                <a:cubicBezTo>
                  <a:pt x="51" y="135"/>
                  <a:pt x="51" y="65"/>
                  <a:pt x="9" y="11"/>
                </a:cubicBezTo>
                <a:lnTo>
                  <a:pt x="0" y="0"/>
                </a:lnTo>
                <a:lnTo>
                  <a:pt x="906" y="0"/>
                </a:lnTo>
                <a:lnTo>
                  <a:pt x="906" y="0"/>
                </a:lnTo>
                <a:cubicBezTo>
                  <a:pt x="854" y="55"/>
                  <a:pt x="851" y="135"/>
                  <a:pt x="899" y="193"/>
                </a:cubicBezTo>
                <a:lnTo>
                  <a:pt x="906" y="202"/>
                </a:lnTo>
              </a:path>
            </a:pathLst>
          </a:custGeom>
          <a:solidFill>
            <a:srgbClr val="84110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53" name="Freeform 73">
            <a:extLst>
              <a:ext uri="{FF2B5EF4-FFF2-40B4-BE49-F238E27FC236}">
                <a16:creationId xmlns:a16="http://schemas.microsoft.com/office/drawing/2014/main" id="{9C511116-602E-67F6-FFCD-400FC686735A}"/>
              </a:ext>
            </a:extLst>
          </p:cNvPr>
          <p:cNvSpPr>
            <a:spLocks noChangeArrowheads="1"/>
          </p:cNvSpPr>
          <p:nvPr/>
        </p:nvSpPr>
        <p:spPr bwMode="auto">
          <a:xfrm>
            <a:off x="5620821" y="10181697"/>
            <a:ext cx="1433687" cy="373528"/>
          </a:xfrm>
          <a:custGeom>
            <a:avLst/>
            <a:gdLst>
              <a:gd name="T0" fmla="*/ 1148 w 1149"/>
              <a:gd name="T1" fmla="*/ 0 h 298"/>
              <a:gd name="T2" fmla="*/ 0 w 1149"/>
              <a:gd name="T3" fmla="*/ 0 h 298"/>
              <a:gd name="T4" fmla="*/ 0 w 1149"/>
              <a:gd name="T5" fmla="*/ 297 h 298"/>
              <a:gd name="T6" fmla="*/ 1148 w 1149"/>
              <a:gd name="T7" fmla="*/ 297 h 298"/>
              <a:gd name="T8" fmla="*/ 1148 w 1149"/>
              <a:gd name="T9" fmla="*/ 0 h 298"/>
            </a:gdLst>
            <a:ahLst/>
            <a:cxnLst>
              <a:cxn ang="0">
                <a:pos x="T0" y="T1"/>
              </a:cxn>
              <a:cxn ang="0">
                <a:pos x="T2" y="T3"/>
              </a:cxn>
              <a:cxn ang="0">
                <a:pos x="T4" y="T5"/>
              </a:cxn>
              <a:cxn ang="0">
                <a:pos x="T6" y="T7"/>
              </a:cxn>
              <a:cxn ang="0">
                <a:pos x="T8" y="T9"/>
              </a:cxn>
            </a:cxnLst>
            <a:rect l="0" t="0" r="r" b="b"/>
            <a:pathLst>
              <a:path w="1149" h="298">
                <a:moveTo>
                  <a:pt x="1148" y="0"/>
                </a:moveTo>
                <a:lnTo>
                  <a:pt x="0" y="0"/>
                </a:lnTo>
                <a:lnTo>
                  <a:pt x="0" y="297"/>
                </a:lnTo>
                <a:lnTo>
                  <a:pt x="1148" y="297"/>
                </a:lnTo>
                <a:lnTo>
                  <a:pt x="1148" y="0"/>
                </a:lnTo>
              </a:path>
            </a:pathLst>
          </a:custGeom>
          <a:solidFill>
            <a:srgbClr val="FC787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59" name="Freeform 74">
            <a:extLst>
              <a:ext uri="{FF2B5EF4-FFF2-40B4-BE49-F238E27FC236}">
                <a16:creationId xmlns:a16="http://schemas.microsoft.com/office/drawing/2014/main" id="{ADA8377C-4627-57C9-554D-12CA021F87A9}"/>
              </a:ext>
            </a:extLst>
          </p:cNvPr>
          <p:cNvSpPr>
            <a:spLocks noChangeArrowheads="1"/>
          </p:cNvSpPr>
          <p:nvPr/>
        </p:nvSpPr>
        <p:spPr bwMode="auto">
          <a:xfrm>
            <a:off x="5620821" y="9055620"/>
            <a:ext cx="1433687" cy="1126076"/>
          </a:xfrm>
          <a:custGeom>
            <a:avLst/>
            <a:gdLst>
              <a:gd name="T0" fmla="*/ 1033 w 1149"/>
              <a:gd name="T1" fmla="*/ 0 h 906"/>
              <a:gd name="T2" fmla="*/ 115 w 1149"/>
              <a:gd name="T3" fmla="*/ 0 h 906"/>
              <a:gd name="T4" fmla="*/ 115 w 1149"/>
              <a:gd name="T5" fmla="*/ 0 h 906"/>
              <a:gd name="T6" fmla="*/ 0 w 1149"/>
              <a:gd name="T7" fmla="*/ 106 h 906"/>
              <a:gd name="T8" fmla="*/ 0 w 1149"/>
              <a:gd name="T9" fmla="*/ 905 h 906"/>
              <a:gd name="T10" fmla="*/ 1148 w 1149"/>
              <a:gd name="T11" fmla="*/ 905 h 906"/>
              <a:gd name="T12" fmla="*/ 1148 w 1149"/>
              <a:gd name="T13" fmla="*/ 106 h 906"/>
              <a:gd name="T14" fmla="*/ 1148 w 1149"/>
              <a:gd name="T15" fmla="*/ 106 h 906"/>
              <a:gd name="T16" fmla="*/ 1033 w 1149"/>
              <a:gd name="T17" fmla="*/ 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9" h="906">
                <a:moveTo>
                  <a:pt x="1033" y="0"/>
                </a:moveTo>
                <a:lnTo>
                  <a:pt x="115" y="0"/>
                </a:lnTo>
                <a:lnTo>
                  <a:pt x="115" y="0"/>
                </a:lnTo>
                <a:cubicBezTo>
                  <a:pt x="52" y="0"/>
                  <a:pt x="0" y="48"/>
                  <a:pt x="0" y="106"/>
                </a:cubicBezTo>
                <a:lnTo>
                  <a:pt x="0" y="905"/>
                </a:lnTo>
                <a:lnTo>
                  <a:pt x="1148" y="905"/>
                </a:lnTo>
                <a:lnTo>
                  <a:pt x="1148" y="106"/>
                </a:lnTo>
                <a:lnTo>
                  <a:pt x="1148" y="106"/>
                </a:lnTo>
                <a:cubicBezTo>
                  <a:pt x="1148" y="48"/>
                  <a:pt x="1096" y="0"/>
                  <a:pt x="1033" y="0"/>
                </a:cubicBezTo>
              </a:path>
            </a:pathLst>
          </a:custGeom>
          <a:solidFill>
            <a:srgbClr val="FFBFC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60" name="Freeform 75">
            <a:extLst>
              <a:ext uri="{FF2B5EF4-FFF2-40B4-BE49-F238E27FC236}">
                <a16:creationId xmlns:a16="http://schemas.microsoft.com/office/drawing/2014/main" id="{C85E1A98-4280-7D70-46E1-D80F71E0550B}"/>
              </a:ext>
            </a:extLst>
          </p:cNvPr>
          <p:cNvSpPr>
            <a:spLocks noChangeArrowheads="1"/>
          </p:cNvSpPr>
          <p:nvPr/>
        </p:nvSpPr>
        <p:spPr bwMode="auto">
          <a:xfrm>
            <a:off x="5620821" y="10555225"/>
            <a:ext cx="1433687" cy="148310"/>
          </a:xfrm>
          <a:custGeom>
            <a:avLst/>
            <a:gdLst>
              <a:gd name="T0" fmla="*/ 0 w 1149"/>
              <a:gd name="T1" fmla="*/ 0 h 117"/>
              <a:gd name="T2" fmla="*/ 0 w 1149"/>
              <a:gd name="T3" fmla="*/ 0 h 117"/>
              <a:gd name="T4" fmla="*/ 0 w 1149"/>
              <a:gd name="T5" fmla="*/ 0 h 117"/>
              <a:gd name="T6" fmla="*/ 126 w 1149"/>
              <a:gd name="T7" fmla="*/ 116 h 117"/>
              <a:gd name="T8" fmla="*/ 1022 w 1149"/>
              <a:gd name="T9" fmla="*/ 116 h 117"/>
              <a:gd name="T10" fmla="*/ 1022 w 1149"/>
              <a:gd name="T11" fmla="*/ 116 h 117"/>
              <a:gd name="T12" fmla="*/ 1148 w 1149"/>
              <a:gd name="T13" fmla="*/ 0 h 117"/>
              <a:gd name="T14" fmla="*/ 0 w 1149"/>
              <a:gd name="T15" fmla="*/ 0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9" h="117">
                <a:moveTo>
                  <a:pt x="0" y="0"/>
                </a:moveTo>
                <a:lnTo>
                  <a:pt x="0" y="0"/>
                </a:lnTo>
                <a:lnTo>
                  <a:pt x="0" y="0"/>
                </a:lnTo>
                <a:cubicBezTo>
                  <a:pt x="0" y="64"/>
                  <a:pt x="57" y="116"/>
                  <a:pt x="126" y="116"/>
                </a:cubicBezTo>
                <a:lnTo>
                  <a:pt x="1022" y="116"/>
                </a:lnTo>
                <a:lnTo>
                  <a:pt x="1022" y="116"/>
                </a:lnTo>
                <a:cubicBezTo>
                  <a:pt x="1092" y="116"/>
                  <a:pt x="1148" y="64"/>
                  <a:pt x="1148" y="0"/>
                </a:cubicBezTo>
                <a:lnTo>
                  <a:pt x="0" y="0"/>
                </a:lnTo>
              </a:path>
            </a:pathLst>
          </a:custGeom>
          <a:solidFill>
            <a:srgbClr val="E22A1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61" name="Freeform 76">
            <a:extLst>
              <a:ext uri="{FF2B5EF4-FFF2-40B4-BE49-F238E27FC236}">
                <a16:creationId xmlns:a16="http://schemas.microsoft.com/office/drawing/2014/main" id="{DC579123-85DE-2BEC-91FF-16984CE7B65E}"/>
              </a:ext>
            </a:extLst>
          </p:cNvPr>
          <p:cNvSpPr>
            <a:spLocks noChangeArrowheads="1"/>
          </p:cNvSpPr>
          <p:nvPr/>
        </p:nvSpPr>
        <p:spPr bwMode="auto">
          <a:xfrm>
            <a:off x="5620821" y="9379712"/>
            <a:ext cx="1428192" cy="197750"/>
          </a:xfrm>
          <a:custGeom>
            <a:avLst/>
            <a:gdLst>
              <a:gd name="T0" fmla="*/ 1147 w 1148"/>
              <a:gd name="T1" fmla="*/ 158 h 159"/>
              <a:gd name="T2" fmla="*/ 0 w 1148"/>
              <a:gd name="T3" fmla="*/ 158 h 159"/>
              <a:gd name="T4" fmla="*/ 0 w 1148"/>
              <a:gd name="T5" fmla="*/ 0 h 159"/>
              <a:gd name="T6" fmla="*/ 1147 w 1148"/>
              <a:gd name="T7" fmla="*/ 0 h 159"/>
              <a:gd name="T8" fmla="*/ 1147 w 1148"/>
              <a:gd name="T9" fmla="*/ 158 h 159"/>
            </a:gdLst>
            <a:ahLst/>
            <a:cxnLst>
              <a:cxn ang="0">
                <a:pos x="T0" y="T1"/>
              </a:cxn>
              <a:cxn ang="0">
                <a:pos x="T2" y="T3"/>
              </a:cxn>
              <a:cxn ang="0">
                <a:pos x="T4" y="T5"/>
              </a:cxn>
              <a:cxn ang="0">
                <a:pos x="T6" y="T7"/>
              </a:cxn>
              <a:cxn ang="0">
                <a:pos x="T8" y="T9"/>
              </a:cxn>
            </a:cxnLst>
            <a:rect l="0" t="0" r="r" b="b"/>
            <a:pathLst>
              <a:path w="1148" h="159">
                <a:moveTo>
                  <a:pt x="1147" y="158"/>
                </a:moveTo>
                <a:lnTo>
                  <a:pt x="0" y="158"/>
                </a:lnTo>
                <a:lnTo>
                  <a:pt x="0" y="0"/>
                </a:lnTo>
                <a:lnTo>
                  <a:pt x="1147" y="0"/>
                </a:lnTo>
                <a:lnTo>
                  <a:pt x="1147" y="158"/>
                </a:lnTo>
              </a:path>
            </a:pathLst>
          </a:custGeom>
          <a:solidFill>
            <a:srgbClr val="FC787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62" name="Freeform 61">
            <a:extLst>
              <a:ext uri="{FF2B5EF4-FFF2-40B4-BE49-F238E27FC236}">
                <a16:creationId xmlns:a16="http://schemas.microsoft.com/office/drawing/2014/main" id="{DBAE4056-18AA-9D78-142D-700864E491A9}"/>
              </a:ext>
            </a:extLst>
          </p:cNvPr>
          <p:cNvSpPr>
            <a:spLocks noChangeArrowheads="1"/>
          </p:cNvSpPr>
          <p:nvPr/>
        </p:nvSpPr>
        <p:spPr bwMode="auto">
          <a:xfrm>
            <a:off x="6071253" y="9445628"/>
            <a:ext cx="548027" cy="81127"/>
          </a:xfrm>
          <a:custGeom>
            <a:avLst/>
            <a:gdLst>
              <a:gd name="connsiteX0" fmla="*/ 123592 w 548027"/>
              <a:gd name="connsiteY0" fmla="*/ 11587 h 81127"/>
              <a:gd name="connsiteX1" fmla="*/ 122344 w 548027"/>
              <a:gd name="connsiteY1" fmla="*/ 15449 h 81127"/>
              <a:gd name="connsiteX2" fmla="*/ 119847 w 548027"/>
              <a:gd name="connsiteY2" fmla="*/ 19311 h 81127"/>
              <a:gd name="connsiteX3" fmla="*/ 107363 w 548027"/>
              <a:gd name="connsiteY3" fmla="*/ 51497 h 81127"/>
              <a:gd name="connsiteX4" fmla="*/ 138573 w 548027"/>
              <a:gd name="connsiteY4" fmla="*/ 51497 h 81127"/>
              <a:gd name="connsiteX5" fmla="*/ 124841 w 548027"/>
              <a:gd name="connsiteY5" fmla="*/ 19311 h 81127"/>
              <a:gd name="connsiteX6" fmla="*/ 123592 w 548027"/>
              <a:gd name="connsiteY6" fmla="*/ 11587 h 81127"/>
              <a:gd name="connsiteX7" fmla="*/ 494374 w 548027"/>
              <a:gd name="connsiteY7" fmla="*/ 0 h 81127"/>
              <a:gd name="connsiteX8" fmla="*/ 548027 w 548027"/>
              <a:gd name="connsiteY8" fmla="*/ 0 h 81127"/>
              <a:gd name="connsiteX9" fmla="*/ 548027 w 548027"/>
              <a:gd name="connsiteY9" fmla="*/ 10299 h 81127"/>
              <a:gd name="connsiteX10" fmla="*/ 507148 w 548027"/>
              <a:gd name="connsiteY10" fmla="*/ 10299 h 81127"/>
              <a:gd name="connsiteX11" fmla="*/ 507148 w 548027"/>
              <a:gd name="connsiteY11" fmla="*/ 34760 h 81127"/>
              <a:gd name="connsiteX12" fmla="*/ 539084 w 548027"/>
              <a:gd name="connsiteY12" fmla="*/ 34760 h 81127"/>
              <a:gd name="connsiteX13" fmla="*/ 539084 w 548027"/>
              <a:gd name="connsiteY13" fmla="*/ 45060 h 81127"/>
              <a:gd name="connsiteX14" fmla="*/ 507148 w 548027"/>
              <a:gd name="connsiteY14" fmla="*/ 45060 h 81127"/>
              <a:gd name="connsiteX15" fmla="*/ 507148 w 548027"/>
              <a:gd name="connsiteY15" fmla="*/ 72096 h 81127"/>
              <a:gd name="connsiteX16" fmla="*/ 548027 w 548027"/>
              <a:gd name="connsiteY16" fmla="*/ 72096 h 81127"/>
              <a:gd name="connsiteX17" fmla="*/ 548027 w 548027"/>
              <a:gd name="connsiteY17" fmla="*/ 81108 h 81127"/>
              <a:gd name="connsiteX18" fmla="*/ 494374 w 548027"/>
              <a:gd name="connsiteY18" fmla="*/ 81108 h 81127"/>
              <a:gd name="connsiteX19" fmla="*/ 390008 w 548027"/>
              <a:gd name="connsiteY19" fmla="*/ 0 h 81127"/>
              <a:gd name="connsiteX20" fmla="*/ 396272 w 548027"/>
              <a:gd name="connsiteY20" fmla="*/ 0 h 81127"/>
              <a:gd name="connsiteX21" fmla="*/ 398777 w 548027"/>
              <a:gd name="connsiteY21" fmla="*/ 0 h 81127"/>
              <a:gd name="connsiteX22" fmla="*/ 401283 w 548027"/>
              <a:gd name="connsiteY22" fmla="*/ 1287 h 81127"/>
              <a:gd name="connsiteX23" fmla="*/ 448888 w 548027"/>
              <a:gd name="connsiteY23" fmla="*/ 60509 h 81127"/>
              <a:gd name="connsiteX24" fmla="*/ 448888 w 548027"/>
              <a:gd name="connsiteY24" fmla="*/ 57934 h 81127"/>
              <a:gd name="connsiteX25" fmla="*/ 448888 w 548027"/>
              <a:gd name="connsiteY25" fmla="*/ 55359 h 81127"/>
              <a:gd name="connsiteX26" fmla="*/ 448888 w 548027"/>
              <a:gd name="connsiteY26" fmla="*/ 0 h 81127"/>
              <a:gd name="connsiteX27" fmla="*/ 460163 w 548027"/>
              <a:gd name="connsiteY27" fmla="*/ 0 h 81127"/>
              <a:gd name="connsiteX28" fmla="*/ 460163 w 548027"/>
              <a:gd name="connsiteY28" fmla="*/ 81108 h 81127"/>
              <a:gd name="connsiteX29" fmla="*/ 453899 w 548027"/>
              <a:gd name="connsiteY29" fmla="*/ 81108 h 81127"/>
              <a:gd name="connsiteX30" fmla="*/ 451394 w 548027"/>
              <a:gd name="connsiteY30" fmla="*/ 79820 h 81127"/>
              <a:gd name="connsiteX31" fmla="*/ 448888 w 548027"/>
              <a:gd name="connsiteY31" fmla="*/ 78533 h 81127"/>
              <a:gd name="connsiteX32" fmla="*/ 401283 w 548027"/>
              <a:gd name="connsiteY32" fmla="*/ 19311 h 81127"/>
              <a:gd name="connsiteX33" fmla="*/ 401283 w 548027"/>
              <a:gd name="connsiteY33" fmla="*/ 21886 h 81127"/>
              <a:gd name="connsiteX34" fmla="*/ 401283 w 548027"/>
              <a:gd name="connsiteY34" fmla="*/ 25748 h 81127"/>
              <a:gd name="connsiteX35" fmla="*/ 401283 w 548027"/>
              <a:gd name="connsiteY35" fmla="*/ 81108 h 81127"/>
              <a:gd name="connsiteX36" fmla="*/ 390008 w 548027"/>
              <a:gd name="connsiteY36" fmla="*/ 81108 h 81127"/>
              <a:gd name="connsiteX37" fmla="*/ 351555 w 548027"/>
              <a:gd name="connsiteY37" fmla="*/ 0 h 81127"/>
              <a:gd name="connsiteX38" fmla="*/ 361543 w 548027"/>
              <a:gd name="connsiteY38" fmla="*/ 0 h 81127"/>
              <a:gd name="connsiteX39" fmla="*/ 361543 w 548027"/>
              <a:gd name="connsiteY39" fmla="*/ 81108 h 81127"/>
              <a:gd name="connsiteX40" fmla="*/ 351555 w 548027"/>
              <a:gd name="connsiteY40" fmla="*/ 81108 h 81127"/>
              <a:gd name="connsiteX41" fmla="*/ 298804 w 548027"/>
              <a:gd name="connsiteY41" fmla="*/ 0 h 81127"/>
              <a:gd name="connsiteX42" fmla="*/ 314809 w 548027"/>
              <a:gd name="connsiteY42" fmla="*/ 2535 h 81127"/>
              <a:gd name="connsiteX43" fmla="*/ 328352 w 548027"/>
              <a:gd name="connsiteY43" fmla="*/ 10141 h 81127"/>
              <a:gd name="connsiteX44" fmla="*/ 323427 w 548027"/>
              <a:gd name="connsiteY44" fmla="*/ 15211 h 81127"/>
              <a:gd name="connsiteX45" fmla="*/ 322196 w 548027"/>
              <a:gd name="connsiteY45" fmla="*/ 17747 h 81127"/>
              <a:gd name="connsiteX46" fmla="*/ 320965 w 548027"/>
              <a:gd name="connsiteY46" fmla="*/ 17747 h 81127"/>
              <a:gd name="connsiteX47" fmla="*/ 318502 w 548027"/>
              <a:gd name="connsiteY47" fmla="*/ 16479 h 81127"/>
              <a:gd name="connsiteX48" fmla="*/ 314809 w 548027"/>
              <a:gd name="connsiteY48" fmla="*/ 13944 h 81127"/>
              <a:gd name="connsiteX49" fmla="*/ 308653 w 548027"/>
              <a:gd name="connsiteY49" fmla="*/ 11409 h 81127"/>
              <a:gd name="connsiteX50" fmla="*/ 298804 w 548027"/>
              <a:gd name="connsiteY50" fmla="*/ 11409 h 81127"/>
              <a:gd name="connsiteX51" fmla="*/ 287723 w 548027"/>
              <a:gd name="connsiteY51" fmla="*/ 12676 h 81127"/>
              <a:gd name="connsiteX52" fmla="*/ 279105 w 548027"/>
              <a:gd name="connsiteY52" fmla="*/ 19014 h 81127"/>
              <a:gd name="connsiteX53" fmla="*/ 272949 w 548027"/>
              <a:gd name="connsiteY53" fmla="*/ 27888 h 81127"/>
              <a:gd name="connsiteX54" fmla="*/ 270487 w 548027"/>
              <a:gd name="connsiteY54" fmla="*/ 41831 h 81127"/>
              <a:gd name="connsiteX55" fmla="*/ 272949 w 548027"/>
              <a:gd name="connsiteY55" fmla="*/ 53240 h 81127"/>
              <a:gd name="connsiteX56" fmla="*/ 279105 w 548027"/>
              <a:gd name="connsiteY56" fmla="*/ 63381 h 81127"/>
              <a:gd name="connsiteX57" fmla="*/ 287723 w 548027"/>
              <a:gd name="connsiteY57" fmla="*/ 68451 h 81127"/>
              <a:gd name="connsiteX58" fmla="*/ 298804 w 548027"/>
              <a:gd name="connsiteY58" fmla="*/ 72254 h 81127"/>
              <a:gd name="connsiteX59" fmla="*/ 306191 w 548027"/>
              <a:gd name="connsiteY59" fmla="*/ 70986 h 81127"/>
              <a:gd name="connsiteX60" fmla="*/ 311115 w 548027"/>
              <a:gd name="connsiteY60" fmla="*/ 69719 h 81127"/>
              <a:gd name="connsiteX61" fmla="*/ 316040 w 548027"/>
              <a:gd name="connsiteY61" fmla="*/ 67184 h 81127"/>
              <a:gd name="connsiteX62" fmla="*/ 319734 w 548027"/>
              <a:gd name="connsiteY62" fmla="*/ 64648 h 81127"/>
              <a:gd name="connsiteX63" fmla="*/ 320965 w 548027"/>
              <a:gd name="connsiteY63" fmla="*/ 63381 h 81127"/>
              <a:gd name="connsiteX64" fmla="*/ 322196 w 548027"/>
              <a:gd name="connsiteY64" fmla="*/ 63381 h 81127"/>
              <a:gd name="connsiteX65" fmla="*/ 324658 w 548027"/>
              <a:gd name="connsiteY65" fmla="*/ 64648 h 81127"/>
              <a:gd name="connsiteX66" fmla="*/ 328352 w 548027"/>
              <a:gd name="connsiteY66" fmla="*/ 68451 h 81127"/>
              <a:gd name="connsiteX67" fmla="*/ 317271 w 548027"/>
              <a:gd name="connsiteY67" fmla="*/ 78592 h 81127"/>
              <a:gd name="connsiteX68" fmla="*/ 298804 w 548027"/>
              <a:gd name="connsiteY68" fmla="*/ 81127 h 81127"/>
              <a:gd name="connsiteX69" fmla="*/ 281567 w 548027"/>
              <a:gd name="connsiteY69" fmla="*/ 78592 h 81127"/>
              <a:gd name="connsiteX70" fmla="*/ 269256 w 548027"/>
              <a:gd name="connsiteY70" fmla="*/ 69719 h 81127"/>
              <a:gd name="connsiteX71" fmla="*/ 260637 w 548027"/>
              <a:gd name="connsiteY71" fmla="*/ 58310 h 81127"/>
              <a:gd name="connsiteX72" fmla="*/ 258175 w 548027"/>
              <a:gd name="connsiteY72" fmla="*/ 41831 h 81127"/>
              <a:gd name="connsiteX73" fmla="*/ 260637 w 548027"/>
              <a:gd name="connsiteY73" fmla="*/ 25352 h 81127"/>
              <a:gd name="connsiteX74" fmla="*/ 270487 w 548027"/>
              <a:gd name="connsiteY74" fmla="*/ 11409 h 81127"/>
              <a:gd name="connsiteX75" fmla="*/ 282798 w 548027"/>
              <a:gd name="connsiteY75" fmla="*/ 2535 h 81127"/>
              <a:gd name="connsiteX76" fmla="*/ 298804 w 548027"/>
              <a:gd name="connsiteY76" fmla="*/ 0 h 81127"/>
              <a:gd name="connsiteX77" fmla="*/ 211436 w 548027"/>
              <a:gd name="connsiteY77" fmla="*/ 0 h 81127"/>
              <a:gd name="connsiteX78" fmla="*/ 227170 w 548027"/>
              <a:gd name="connsiteY78" fmla="*/ 2535 h 81127"/>
              <a:gd name="connsiteX79" fmla="*/ 238063 w 548027"/>
              <a:gd name="connsiteY79" fmla="*/ 10141 h 81127"/>
              <a:gd name="connsiteX80" fmla="*/ 235642 w 548027"/>
              <a:gd name="connsiteY80" fmla="*/ 15211 h 81127"/>
              <a:gd name="connsiteX81" fmla="*/ 233222 w 548027"/>
              <a:gd name="connsiteY81" fmla="*/ 17747 h 81127"/>
              <a:gd name="connsiteX82" fmla="*/ 232012 w 548027"/>
              <a:gd name="connsiteY82" fmla="*/ 17747 h 81127"/>
              <a:gd name="connsiteX83" fmla="*/ 229591 w 548027"/>
              <a:gd name="connsiteY83" fmla="*/ 16479 h 81127"/>
              <a:gd name="connsiteX84" fmla="*/ 224750 w 548027"/>
              <a:gd name="connsiteY84" fmla="*/ 13944 h 81127"/>
              <a:gd name="connsiteX85" fmla="*/ 219909 w 548027"/>
              <a:gd name="connsiteY85" fmla="*/ 11409 h 81127"/>
              <a:gd name="connsiteX86" fmla="*/ 211436 w 548027"/>
              <a:gd name="connsiteY86" fmla="*/ 11409 h 81127"/>
              <a:gd name="connsiteX87" fmla="*/ 199333 w 548027"/>
              <a:gd name="connsiteY87" fmla="*/ 12676 h 81127"/>
              <a:gd name="connsiteX88" fmla="*/ 190861 w 548027"/>
              <a:gd name="connsiteY88" fmla="*/ 19014 h 81127"/>
              <a:gd name="connsiteX89" fmla="*/ 184810 w 548027"/>
              <a:gd name="connsiteY89" fmla="*/ 27888 h 81127"/>
              <a:gd name="connsiteX90" fmla="*/ 183599 w 548027"/>
              <a:gd name="connsiteY90" fmla="*/ 41831 h 81127"/>
              <a:gd name="connsiteX91" fmla="*/ 184810 w 548027"/>
              <a:gd name="connsiteY91" fmla="*/ 53240 h 81127"/>
              <a:gd name="connsiteX92" fmla="*/ 190861 w 548027"/>
              <a:gd name="connsiteY92" fmla="*/ 63381 h 81127"/>
              <a:gd name="connsiteX93" fmla="*/ 200544 w 548027"/>
              <a:gd name="connsiteY93" fmla="*/ 68451 h 81127"/>
              <a:gd name="connsiteX94" fmla="*/ 210226 w 548027"/>
              <a:gd name="connsiteY94" fmla="*/ 72254 h 81127"/>
              <a:gd name="connsiteX95" fmla="*/ 217488 w 548027"/>
              <a:gd name="connsiteY95" fmla="*/ 70986 h 81127"/>
              <a:gd name="connsiteX96" fmla="*/ 222329 w 548027"/>
              <a:gd name="connsiteY96" fmla="*/ 69719 h 81127"/>
              <a:gd name="connsiteX97" fmla="*/ 227170 w 548027"/>
              <a:gd name="connsiteY97" fmla="*/ 67184 h 81127"/>
              <a:gd name="connsiteX98" fmla="*/ 230801 w 548027"/>
              <a:gd name="connsiteY98" fmla="*/ 64648 h 81127"/>
              <a:gd name="connsiteX99" fmla="*/ 232012 w 548027"/>
              <a:gd name="connsiteY99" fmla="*/ 63381 h 81127"/>
              <a:gd name="connsiteX100" fmla="*/ 233222 w 548027"/>
              <a:gd name="connsiteY100" fmla="*/ 63381 h 81127"/>
              <a:gd name="connsiteX101" fmla="*/ 235642 w 548027"/>
              <a:gd name="connsiteY101" fmla="*/ 64648 h 81127"/>
              <a:gd name="connsiteX102" fmla="*/ 240484 w 548027"/>
              <a:gd name="connsiteY102" fmla="*/ 68451 h 81127"/>
              <a:gd name="connsiteX103" fmla="*/ 227170 w 548027"/>
              <a:gd name="connsiteY103" fmla="*/ 78592 h 81127"/>
              <a:gd name="connsiteX104" fmla="*/ 210226 w 548027"/>
              <a:gd name="connsiteY104" fmla="*/ 81127 h 81127"/>
              <a:gd name="connsiteX105" fmla="*/ 193282 w 548027"/>
              <a:gd name="connsiteY105" fmla="*/ 78592 h 81127"/>
              <a:gd name="connsiteX106" fmla="*/ 181179 w 548027"/>
              <a:gd name="connsiteY106" fmla="*/ 69719 h 81127"/>
              <a:gd name="connsiteX107" fmla="*/ 173917 w 548027"/>
              <a:gd name="connsiteY107" fmla="*/ 58310 h 81127"/>
              <a:gd name="connsiteX108" fmla="*/ 170286 w 548027"/>
              <a:gd name="connsiteY108" fmla="*/ 41831 h 81127"/>
              <a:gd name="connsiteX109" fmla="*/ 173917 w 548027"/>
              <a:gd name="connsiteY109" fmla="*/ 25352 h 81127"/>
              <a:gd name="connsiteX110" fmla="*/ 181179 w 548027"/>
              <a:gd name="connsiteY110" fmla="*/ 11409 h 81127"/>
              <a:gd name="connsiteX111" fmla="*/ 194492 w 548027"/>
              <a:gd name="connsiteY111" fmla="*/ 2535 h 81127"/>
              <a:gd name="connsiteX112" fmla="*/ 211436 w 548027"/>
              <a:gd name="connsiteY112" fmla="*/ 0 h 81127"/>
              <a:gd name="connsiteX113" fmla="*/ 117350 w 548027"/>
              <a:gd name="connsiteY113" fmla="*/ 0 h 81127"/>
              <a:gd name="connsiteX114" fmla="*/ 129835 w 548027"/>
              <a:gd name="connsiteY114" fmla="*/ 0 h 81127"/>
              <a:gd name="connsiteX115" fmla="*/ 163542 w 548027"/>
              <a:gd name="connsiteY115" fmla="*/ 81108 h 81127"/>
              <a:gd name="connsiteX116" fmla="*/ 153554 w 548027"/>
              <a:gd name="connsiteY116" fmla="*/ 81108 h 81127"/>
              <a:gd name="connsiteX117" fmla="*/ 151058 w 548027"/>
              <a:gd name="connsiteY117" fmla="*/ 79820 h 81127"/>
              <a:gd name="connsiteX118" fmla="*/ 149809 w 548027"/>
              <a:gd name="connsiteY118" fmla="*/ 77245 h 81127"/>
              <a:gd name="connsiteX119" fmla="*/ 142319 w 548027"/>
              <a:gd name="connsiteY119" fmla="*/ 59221 h 81127"/>
              <a:gd name="connsiteX120" fmla="*/ 103618 w 548027"/>
              <a:gd name="connsiteY120" fmla="*/ 59221 h 81127"/>
              <a:gd name="connsiteX121" fmla="*/ 96128 w 548027"/>
              <a:gd name="connsiteY121" fmla="*/ 77245 h 81127"/>
              <a:gd name="connsiteX122" fmla="*/ 94879 w 548027"/>
              <a:gd name="connsiteY122" fmla="*/ 79820 h 81127"/>
              <a:gd name="connsiteX123" fmla="*/ 92382 w 548027"/>
              <a:gd name="connsiteY123" fmla="*/ 81108 h 81127"/>
              <a:gd name="connsiteX124" fmla="*/ 82395 w 548027"/>
              <a:gd name="connsiteY124" fmla="*/ 81108 h 81127"/>
              <a:gd name="connsiteX125" fmla="*/ 0 w 548027"/>
              <a:gd name="connsiteY125" fmla="*/ 0 h 81127"/>
              <a:gd name="connsiteX126" fmla="*/ 10141 w 548027"/>
              <a:gd name="connsiteY126" fmla="*/ 0 h 81127"/>
              <a:gd name="connsiteX127" fmla="*/ 12676 w 548027"/>
              <a:gd name="connsiteY127" fmla="*/ 1287 h 81127"/>
              <a:gd name="connsiteX128" fmla="*/ 13944 w 548027"/>
              <a:gd name="connsiteY128" fmla="*/ 2575 h 81127"/>
              <a:gd name="connsiteX129" fmla="*/ 38029 w 548027"/>
              <a:gd name="connsiteY129" fmla="*/ 57934 h 81127"/>
              <a:gd name="connsiteX130" fmla="*/ 39297 w 548027"/>
              <a:gd name="connsiteY130" fmla="*/ 61796 h 81127"/>
              <a:gd name="connsiteX131" fmla="*/ 41832 w 548027"/>
              <a:gd name="connsiteY131" fmla="*/ 66946 h 81127"/>
              <a:gd name="connsiteX132" fmla="*/ 41832 w 548027"/>
              <a:gd name="connsiteY132" fmla="*/ 61796 h 81127"/>
              <a:gd name="connsiteX133" fmla="*/ 44368 w 548027"/>
              <a:gd name="connsiteY133" fmla="*/ 57934 h 81127"/>
              <a:gd name="connsiteX134" fmla="*/ 67185 w 548027"/>
              <a:gd name="connsiteY134" fmla="*/ 2575 h 81127"/>
              <a:gd name="connsiteX135" fmla="*/ 69721 w 548027"/>
              <a:gd name="connsiteY135" fmla="*/ 1287 h 81127"/>
              <a:gd name="connsiteX136" fmla="*/ 72256 w 548027"/>
              <a:gd name="connsiteY136" fmla="*/ 0 h 81127"/>
              <a:gd name="connsiteX137" fmla="*/ 81129 w 548027"/>
              <a:gd name="connsiteY137" fmla="*/ 0 h 81127"/>
              <a:gd name="connsiteX138" fmla="*/ 46903 w 548027"/>
              <a:gd name="connsiteY138" fmla="*/ 81108 h 81127"/>
              <a:gd name="connsiteX139" fmla="*/ 35494 w 548027"/>
              <a:gd name="connsiteY139" fmla="*/ 81108 h 8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548027" h="81127">
                <a:moveTo>
                  <a:pt x="123592" y="11587"/>
                </a:moveTo>
                <a:cubicBezTo>
                  <a:pt x="122344" y="12874"/>
                  <a:pt x="122344" y="14162"/>
                  <a:pt x="122344" y="15449"/>
                </a:cubicBezTo>
                <a:cubicBezTo>
                  <a:pt x="121096" y="16736"/>
                  <a:pt x="121096" y="18024"/>
                  <a:pt x="119847" y="19311"/>
                </a:cubicBezTo>
                <a:lnTo>
                  <a:pt x="107363" y="51497"/>
                </a:lnTo>
                <a:lnTo>
                  <a:pt x="138573" y="51497"/>
                </a:lnTo>
                <a:lnTo>
                  <a:pt x="124841" y="19311"/>
                </a:lnTo>
                <a:cubicBezTo>
                  <a:pt x="124841" y="16736"/>
                  <a:pt x="123592" y="14162"/>
                  <a:pt x="123592" y="11587"/>
                </a:cubicBezTo>
                <a:close/>
                <a:moveTo>
                  <a:pt x="494374" y="0"/>
                </a:moveTo>
                <a:lnTo>
                  <a:pt x="548027" y="0"/>
                </a:lnTo>
                <a:lnTo>
                  <a:pt x="548027" y="10299"/>
                </a:lnTo>
                <a:lnTo>
                  <a:pt x="507148" y="10299"/>
                </a:lnTo>
                <a:lnTo>
                  <a:pt x="507148" y="34760"/>
                </a:lnTo>
                <a:lnTo>
                  <a:pt x="539084" y="34760"/>
                </a:lnTo>
                <a:lnTo>
                  <a:pt x="539084" y="45060"/>
                </a:lnTo>
                <a:lnTo>
                  <a:pt x="507148" y="45060"/>
                </a:lnTo>
                <a:lnTo>
                  <a:pt x="507148" y="72096"/>
                </a:lnTo>
                <a:lnTo>
                  <a:pt x="548027" y="72096"/>
                </a:lnTo>
                <a:lnTo>
                  <a:pt x="548027" y="81108"/>
                </a:lnTo>
                <a:lnTo>
                  <a:pt x="494374" y="81108"/>
                </a:lnTo>
                <a:close/>
                <a:moveTo>
                  <a:pt x="390008" y="0"/>
                </a:moveTo>
                <a:lnTo>
                  <a:pt x="396272" y="0"/>
                </a:lnTo>
                <a:cubicBezTo>
                  <a:pt x="397525" y="0"/>
                  <a:pt x="398777" y="0"/>
                  <a:pt x="398777" y="0"/>
                </a:cubicBezTo>
                <a:cubicBezTo>
                  <a:pt x="398777" y="0"/>
                  <a:pt x="400030" y="1287"/>
                  <a:pt x="401283" y="1287"/>
                </a:cubicBezTo>
                <a:lnTo>
                  <a:pt x="448888" y="60509"/>
                </a:lnTo>
                <a:cubicBezTo>
                  <a:pt x="448888" y="60509"/>
                  <a:pt x="448888" y="59221"/>
                  <a:pt x="448888" y="57934"/>
                </a:cubicBezTo>
                <a:lnTo>
                  <a:pt x="448888" y="55359"/>
                </a:lnTo>
                <a:lnTo>
                  <a:pt x="448888" y="0"/>
                </a:lnTo>
                <a:lnTo>
                  <a:pt x="460163" y="0"/>
                </a:lnTo>
                <a:lnTo>
                  <a:pt x="460163" y="81108"/>
                </a:lnTo>
                <a:lnTo>
                  <a:pt x="453899" y="81108"/>
                </a:lnTo>
                <a:cubicBezTo>
                  <a:pt x="452647" y="81108"/>
                  <a:pt x="452647" y="81108"/>
                  <a:pt x="451394" y="79820"/>
                </a:cubicBezTo>
                <a:cubicBezTo>
                  <a:pt x="450141" y="79820"/>
                  <a:pt x="450141" y="79820"/>
                  <a:pt x="448888" y="78533"/>
                </a:cubicBezTo>
                <a:lnTo>
                  <a:pt x="401283" y="19311"/>
                </a:lnTo>
                <a:cubicBezTo>
                  <a:pt x="401283" y="20599"/>
                  <a:pt x="401283" y="21886"/>
                  <a:pt x="401283" y="21886"/>
                </a:cubicBezTo>
                <a:cubicBezTo>
                  <a:pt x="401283" y="23174"/>
                  <a:pt x="401283" y="24461"/>
                  <a:pt x="401283" y="25748"/>
                </a:cubicBezTo>
                <a:lnTo>
                  <a:pt x="401283" y="81108"/>
                </a:lnTo>
                <a:lnTo>
                  <a:pt x="390008" y="81108"/>
                </a:lnTo>
                <a:close/>
                <a:moveTo>
                  <a:pt x="351555" y="0"/>
                </a:moveTo>
                <a:lnTo>
                  <a:pt x="361543" y="0"/>
                </a:lnTo>
                <a:lnTo>
                  <a:pt x="361543" y="81108"/>
                </a:lnTo>
                <a:lnTo>
                  <a:pt x="351555" y="81108"/>
                </a:lnTo>
                <a:close/>
                <a:moveTo>
                  <a:pt x="298804" y="0"/>
                </a:moveTo>
                <a:cubicBezTo>
                  <a:pt x="304960" y="0"/>
                  <a:pt x="311115" y="1268"/>
                  <a:pt x="314809" y="2535"/>
                </a:cubicBezTo>
                <a:cubicBezTo>
                  <a:pt x="319734" y="5070"/>
                  <a:pt x="324658" y="7606"/>
                  <a:pt x="328352" y="10141"/>
                </a:cubicBezTo>
                <a:lnTo>
                  <a:pt x="323427" y="15211"/>
                </a:lnTo>
                <a:cubicBezTo>
                  <a:pt x="323427" y="16479"/>
                  <a:pt x="322196" y="16479"/>
                  <a:pt x="322196" y="17747"/>
                </a:cubicBezTo>
                <a:cubicBezTo>
                  <a:pt x="322196" y="17747"/>
                  <a:pt x="322196" y="17747"/>
                  <a:pt x="320965" y="17747"/>
                </a:cubicBezTo>
                <a:cubicBezTo>
                  <a:pt x="319734" y="17747"/>
                  <a:pt x="318502" y="17747"/>
                  <a:pt x="318502" y="16479"/>
                </a:cubicBezTo>
                <a:cubicBezTo>
                  <a:pt x="317271" y="15211"/>
                  <a:pt x="316040" y="15211"/>
                  <a:pt x="314809" y="13944"/>
                </a:cubicBezTo>
                <a:cubicBezTo>
                  <a:pt x="312347" y="13944"/>
                  <a:pt x="311115" y="12676"/>
                  <a:pt x="308653" y="11409"/>
                </a:cubicBezTo>
                <a:cubicBezTo>
                  <a:pt x="306191" y="11409"/>
                  <a:pt x="303728" y="11409"/>
                  <a:pt x="298804" y="11409"/>
                </a:cubicBezTo>
                <a:cubicBezTo>
                  <a:pt x="295110" y="11409"/>
                  <a:pt x="291417" y="11409"/>
                  <a:pt x="287723" y="12676"/>
                </a:cubicBezTo>
                <a:cubicBezTo>
                  <a:pt x="284030" y="13944"/>
                  <a:pt x="281567" y="16479"/>
                  <a:pt x="279105" y="19014"/>
                </a:cubicBezTo>
                <a:cubicBezTo>
                  <a:pt x="276643" y="21549"/>
                  <a:pt x="274180" y="24085"/>
                  <a:pt x="272949" y="27888"/>
                </a:cubicBezTo>
                <a:cubicBezTo>
                  <a:pt x="271718" y="31690"/>
                  <a:pt x="270487" y="36761"/>
                  <a:pt x="270487" y="41831"/>
                </a:cubicBezTo>
                <a:cubicBezTo>
                  <a:pt x="270487" y="45634"/>
                  <a:pt x="271718" y="49437"/>
                  <a:pt x="272949" y="53240"/>
                </a:cubicBezTo>
                <a:cubicBezTo>
                  <a:pt x="274180" y="58310"/>
                  <a:pt x="276643" y="60846"/>
                  <a:pt x="279105" y="63381"/>
                </a:cubicBezTo>
                <a:cubicBezTo>
                  <a:pt x="281567" y="65916"/>
                  <a:pt x="284030" y="68451"/>
                  <a:pt x="287723" y="68451"/>
                </a:cubicBezTo>
                <a:cubicBezTo>
                  <a:pt x="291417" y="70986"/>
                  <a:pt x="295110" y="72254"/>
                  <a:pt x="298804" y="72254"/>
                </a:cubicBezTo>
                <a:cubicBezTo>
                  <a:pt x="301266" y="72254"/>
                  <a:pt x="303728" y="72254"/>
                  <a:pt x="306191" y="70986"/>
                </a:cubicBezTo>
                <a:cubicBezTo>
                  <a:pt x="307422" y="70986"/>
                  <a:pt x="308653" y="70986"/>
                  <a:pt x="311115" y="69719"/>
                </a:cubicBezTo>
                <a:cubicBezTo>
                  <a:pt x="312347" y="68451"/>
                  <a:pt x="314809" y="68451"/>
                  <a:pt x="316040" y="67184"/>
                </a:cubicBezTo>
                <a:cubicBezTo>
                  <a:pt x="317271" y="67184"/>
                  <a:pt x="318502" y="65916"/>
                  <a:pt x="319734" y="64648"/>
                </a:cubicBezTo>
                <a:cubicBezTo>
                  <a:pt x="319734" y="64648"/>
                  <a:pt x="319734" y="63381"/>
                  <a:pt x="320965" y="63381"/>
                </a:cubicBezTo>
                <a:lnTo>
                  <a:pt x="322196" y="63381"/>
                </a:lnTo>
                <a:cubicBezTo>
                  <a:pt x="322196" y="63381"/>
                  <a:pt x="323427" y="63381"/>
                  <a:pt x="324658" y="64648"/>
                </a:cubicBezTo>
                <a:lnTo>
                  <a:pt x="328352" y="68451"/>
                </a:lnTo>
                <a:cubicBezTo>
                  <a:pt x="325889" y="73522"/>
                  <a:pt x="320965" y="76057"/>
                  <a:pt x="317271" y="78592"/>
                </a:cubicBezTo>
                <a:cubicBezTo>
                  <a:pt x="311115" y="81127"/>
                  <a:pt x="304960" y="81127"/>
                  <a:pt x="298804" y="81127"/>
                </a:cubicBezTo>
                <a:cubicBezTo>
                  <a:pt x="292648" y="81127"/>
                  <a:pt x="286492" y="81127"/>
                  <a:pt x="281567" y="78592"/>
                </a:cubicBezTo>
                <a:cubicBezTo>
                  <a:pt x="276643" y="77325"/>
                  <a:pt x="272949" y="73522"/>
                  <a:pt x="269256" y="69719"/>
                </a:cubicBezTo>
                <a:cubicBezTo>
                  <a:pt x="265562" y="67184"/>
                  <a:pt x="263100" y="62113"/>
                  <a:pt x="260637" y="58310"/>
                </a:cubicBezTo>
                <a:cubicBezTo>
                  <a:pt x="259406" y="51972"/>
                  <a:pt x="258175" y="46902"/>
                  <a:pt x="258175" y="41831"/>
                </a:cubicBezTo>
                <a:cubicBezTo>
                  <a:pt x="258175" y="35493"/>
                  <a:pt x="259406" y="29155"/>
                  <a:pt x="260637" y="25352"/>
                </a:cubicBezTo>
                <a:cubicBezTo>
                  <a:pt x="263100" y="19014"/>
                  <a:pt x="265562" y="15211"/>
                  <a:pt x="270487" y="11409"/>
                </a:cubicBezTo>
                <a:cubicBezTo>
                  <a:pt x="272949" y="7606"/>
                  <a:pt x="277874" y="6338"/>
                  <a:pt x="282798" y="2535"/>
                </a:cubicBezTo>
                <a:cubicBezTo>
                  <a:pt x="287723" y="1268"/>
                  <a:pt x="292648" y="0"/>
                  <a:pt x="298804" y="0"/>
                </a:cubicBezTo>
                <a:close/>
                <a:moveTo>
                  <a:pt x="211436" y="0"/>
                </a:moveTo>
                <a:cubicBezTo>
                  <a:pt x="217488" y="0"/>
                  <a:pt x="222329" y="1268"/>
                  <a:pt x="227170" y="2535"/>
                </a:cubicBezTo>
                <a:cubicBezTo>
                  <a:pt x="230801" y="5070"/>
                  <a:pt x="235642" y="7606"/>
                  <a:pt x="238063" y="10141"/>
                </a:cubicBezTo>
                <a:lnTo>
                  <a:pt x="235642" y="15211"/>
                </a:lnTo>
                <a:cubicBezTo>
                  <a:pt x="234432" y="16479"/>
                  <a:pt x="234432" y="16479"/>
                  <a:pt x="233222" y="17747"/>
                </a:cubicBezTo>
                <a:cubicBezTo>
                  <a:pt x="233222" y="17747"/>
                  <a:pt x="233222" y="17747"/>
                  <a:pt x="232012" y="17747"/>
                </a:cubicBezTo>
                <a:cubicBezTo>
                  <a:pt x="230801" y="17747"/>
                  <a:pt x="230801" y="17747"/>
                  <a:pt x="229591" y="16479"/>
                </a:cubicBezTo>
                <a:cubicBezTo>
                  <a:pt x="228381" y="15211"/>
                  <a:pt x="227170" y="15211"/>
                  <a:pt x="224750" y="13944"/>
                </a:cubicBezTo>
                <a:cubicBezTo>
                  <a:pt x="223539" y="13944"/>
                  <a:pt x="222329" y="12676"/>
                  <a:pt x="219909" y="11409"/>
                </a:cubicBezTo>
                <a:cubicBezTo>
                  <a:pt x="217488" y="11409"/>
                  <a:pt x="213857" y="11409"/>
                  <a:pt x="211436" y="11409"/>
                </a:cubicBezTo>
                <a:cubicBezTo>
                  <a:pt x="206595" y="11409"/>
                  <a:pt x="202964" y="11409"/>
                  <a:pt x="199333" y="12676"/>
                </a:cubicBezTo>
                <a:cubicBezTo>
                  <a:pt x="196913" y="13944"/>
                  <a:pt x="193282" y="16479"/>
                  <a:pt x="190861" y="19014"/>
                </a:cubicBezTo>
                <a:cubicBezTo>
                  <a:pt x="188441" y="21549"/>
                  <a:pt x="186020" y="24085"/>
                  <a:pt x="184810" y="27888"/>
                </a:cubicBezTo>
                <a:cubicBezTo>
                  <a:pt x="183599" y="31690"/>
                  <a:pt x="183599" y="36761"/>
                  <a:pt x="183599" y="41831"/>
                </a:cubicBezTo>
                <a:cubicBezTo>
                  <a:pt x="183599" y="45634"/>
                  <a:pt x="183599" y="49437"/>
                  <a:pt x="184810" y="53240"/>
                </a:cubicBezTo>
                <a:cubicBezTo>
                  <a:pt x="187230" y="58310"/>
                  <a:pt x="188441" y="60846"/>
                  <a:pt x="190861" y="63381"/>
                </a:cubicBezTo>
                <a:cubicBezTo>
                  <a:pt x="193282" y="65916"/>
                  <a:pt x="196913" y="68451"/>
                  <a:pt x="200544" y="68451"/>
                </a:cubicBezTo>
                <a:cubicBezTo>
                  <a:pt x="202964" y="70986"/>
                  <a:pt x="206595" y="72254"/>
                  <a:pt x="210226" y="72254"/>
                </a:cubicBezTo>
                <a:cubicBezTo>
                  <a:pt x="213857" y="72254"/>
                  <a:pt x="215067" y="72254"/>
                  <a:pt x="217488" y="70986"/>
                </a:cubicBezTo>
                <a:cubicBezTo>
                  <a:pt x="219909" y="70986"/>
                  <a:pt x="221119" y="70986"/>
                  <a:pt x="222329" y="69719"/>
                </a:cubicBezTo>
                <a:cubicBezTo>
                  <a:pt x="223539" y="68451"/>
                  <a:pt x="224750" y="68451"/>
                  <a:pt x="227170" y="67184"/>
                </a:cubicBezTo>
                <a:cubicBezTo>
                  <a:pt x="228381" y="67184"/>
                  <a:pt x="229591" y="65916"/>
                  <a:pt x="230801" y="64648"/>
                </a:cubicBezTo>
                <a:lnTo>
                  <a:pt x="232012" y="63381"/>
                </a:lnTo>
                <a:cubicBezTo>
                  <a:pt x="233222" y="63381"/>
                  <a:pt x="233222" y="63381"/>
                  <a:pt x="233222" y="63381"/>
                </a:cubicBezTo>
                <a:cubicBezTo>
                  <a:pt x="234432" y="63381"/>
                  <a:pt x="234432" y="63381"/>
                  <a:pt x="235642" y="64648"/>
                </a:cubicBezTo>
                <a:lnTo>
                  <a:pt x="240484" y="68451"/>
                </a:lnTo>
                <a:cubicBezTo>
                  <a:pt x="236853" y="73522"/>
                  <a:pt x="233222" y="76057"/>
                  <a:pt x="227170" y="78592"/>
                </a:cubicBezTo>
                <a:cubicBezTo>
                  <a:pt x="222329" y="81127"/>
                  <a:pt x="216278" y="81127"/>
                  <a:pt x="210226" y="81127"/>
                </a:cubicBezTo>
                <a:cubicBezTo>
                  <a:pt x="204175" y="81127"/>
                  <a:pt x="198123" y="81127"/>
                  <a:pt x="193282" y="78592"/>
                </a:cubicBezTo>
                <a:cubicBezTo>
                  <a:pt x="189651" y="77325"/>
                  <a:pt x="184810" y="73522"/>
                  <a:pt x="181179" y="69719"/>
                </a:cubicBezTo>
                <a:cubicBezTo>
                  <a:pt x="177548" y="67184"/>
                  <a:pt x="175127" y="62113"/>
                  <a:pt x="173917" y="58310"/>
                </a:cubicBezTo>
                <a:cubicBezTo>
                  <a:pt x="171496" y="51972"/>
                  <a:pt x="170286" y="46902"/>
                  <a:pt x="170286" y="41831"/>
                </a:cubicBezTo>
                <a:cubicBezTo>
                  <a:pt x="170286" y="35493"/>
                  <a:pt x="171496" y="29155"/>
                  <a:pt x="173917" y="25352"/>
                </a:cubicBezTo>
                <a:cubicBezTo>
                  <a:pt x="175127" y="19014"/>
                  <a:pt x="177548" y="15211"/>
                  <a:pt x="181179" y="11409"/>
                </a:cubicBezTo>
                <a:cubicBezTo>
                  <a:pt x="184810" y="7606"/>
                  <a:pt x="189651" y="6338"/>
                  <a:pt x="194492" y="2535"/>
                </a:cubicBezTo>
                <a:cubicBezTo>
                  <a:pt x="199333" y="1268"/>
                  <a:pt x="205385" y="0"/>
                  <a:pt x="211436" y="0"/>
                </a:cubicBezTo>
                <a:close/>
                <a:moveTo>
                  <a:pt x="117350" y="0"/>
                </a:moveTo>
                <a:lnTo>
                  <a:pt x="129835" y="0"/>
                </a:lnTo>
                <a:lnTo>
                  <a:pt x="163542" y="81108"/>
                </a:lnTo>
                <a:lnTo>
                  <a:pt x="153554" y="81108"/>
                </a:lnTo>
                <a:cubicBezTo>
                  <a:pt x="152306" y="81108"/>
                  <a:pt x="151058" y="81108"/>
                  <a:pt x="151058" y="79820"/>
                </a:cubicBezTo>
                <a:cubicBezTo>
                  <a:pt x="151058" y="79820"/>
                  <a:pt x="149809" y="78533"/>
                  <a:pt x="149809" y="77245"/>
                </a:cubicBezTo>
                <a:lnTo>
                  <a:pt x="142319" y="59221"/>
                </a:lnTo>
                <a:lnTo>
                  <a:pt x="103618" y="59221"/>
                </a:lnTo>
                <a:lnTo>
                  <a:pt x="96128" y="77245"/>
                </a:lnTo>
                <a:cubicBezTo>
                  <a:pt x="96128" y="78533"/>
                  <a:pt x="96128" y="79820"/>
                  <a:pt x="94879" y="79820"/>
                </a:cubicBezTo>
                <a:cubicBezTo>
                  <a:pt x="93631" y="79820"/>
                  <a:pt x="93631" y="81108"/>
                  <a:pt x="92382" y="81108"/>
                </a:cubicBezTo>
                <a:lnTo>
                  <a:pt x="82395" y="81108"/>
                </a:lnTo>
                <a:close/>
                <a:moveTo>
                  <a:pt x="0" y="0"/>
                </a:moveTo>
                <a:lnTo>
                  <a:pt x="10141" y="0"/>
                </a:lnTo>
                <a:cubicBezTo>
                  <a:pt x="11409" y="0"/>
                  <a:pt x="11409" y="0"/>
                  <a:pt x="12676" y="1287"/>
                </a:cubicBezTo>
                <a:cubicBezTo>
                  <a:pt x="13944" y="1287"/>
                  <a:pt x="13944" y="1287"/>
                  <a:pt x="13944" y="2575"/>
                </a:cubicBezTo>
                <a:lnTo>
                  <a:pt x="38029" y="57934"/>
                </a:lnTo>
                <a:cubicBezTo>
                  <a:pt x="38029" y="59221"/>
                  <a:pt x="39297" y="60509"/>
                  <a:pt x="39297" y="61796"/>
                </a:cubicBezTo>
                <a:cubicBezTo>
                  <a:pt x="39297" y="63084"/>
                  <a:pt x="40565" y="65659"/>
                  <a:pt x="41832" y="66946"/>
                </a:cubicBezTo>
                <a:cubicBezTo>
                  <a:pt x="41832" y="65659"/>
                  <a:pt x="41832" y="63084"/>
                  <a:pt x="41832" y="61796"/>
                </a:cubicBezTo>
                <a:cubicBezTo>
                  <a:pt x="43100" y="60509"/>
                  <a:pt x="44368" y="59221"/>
                  <a:pt x="44368" y="57934"/>
                </a:cubicBezTo>
                <a:lnTo>
                  <a:pt x="67185" y="2575"/>
                </a:lnTo>
                <a:cubicBezTo>
                  <a:pt x="67185" y="1287"/>
                  <a:pt x="68453" y="1287"/>
                  <a:pt x="69721" y="1287"/>
                </a:cubicBezTo>
                <a:cubicBezTo>
                  <a:pt x="69721" y="0"/>
                  <a:pt x="70988" y="0"/>
                  <a:pt x="72256" y="0"/>
                </a:cubicBezTo>
                <a:lnTo>
                  <a:pt x="81129" y="0"/>
                </a:lnTo>
                <a:lnTo>
                  <a:pt x="46903" y="81108"/>
                </a:lnTo>
                <a:lnTo>
                  <a:pt x="35494" y="81108"/>
                </a:lnTo>
                <a:close/>
              </a:path>
            </a:pathLst>
          </a:custGeom>
          <a:solidFill>
            <a:srgbClr val="E22A1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3599" dirty="0">
              <a:latin typeface="Poppins" pitchFamily="2" charset="77"/>
            </a:endParaRPr>
          </a:p>
        </p:txBody>
      </p:sp>
      <p:sp>
        <p:nvSpPr>
          <p:cNvPr id="63" name="Freeform 84">
            <a:extLst>
              <a:ext uri="{FF2B5EF4-FFF2-40B4-BE49-F238E27FC236}">
                <a16:creationId xmlns:a16="http://schemas.microsoft.com/office/drawing/2014/main" id="{966ED09C-5663-3A12-3E7A-6A4DD85E8E9A}"/>
              </a:ext>
            </a:extLst>
          </p:cNvPr>
          <p:cNvSpPr>
            <a:spLocks noChangeArrowheads="1"/>
          </p:cNvSpPr>
          <p:nvPr/>
        </p:nvSpPr>
        <p:spPr bwMode="auto">
          <a:xfrm>
            <a:off x="7411553" y="9379712"/>
            <a:ext cx="1433687" cy="197750"/>
          </a:xfrm>
          <a:custGeom>
            <a:avLst/>
            <a:gdLst>
              <a:gd name="T0" fmla="*/ 1149 w 1150"/>
              <a:gd name="T1" fmla="*/ 158 h 159"/>
              <a:gd name="T2" fmla="*/ 0 w 1150"/>
              <a:gd name="T3" fmla="*/ 158 h 159"/>
              <a:gd name="T4" fmla="*/ 0 w 1150"/>
              <a:gd name="T5" fmla="*/ 0 h 159"/>
              <a:gd name="T6" fmla="*/ 1149 w 1150"/>
              <a:gd name="T7" fmla="*/ 0 h 159"/>
              <a:gd name="T8" fmla="*/ 1149 w 1150"/>
              <a:gd name="T9" fmla="*/ 158 h 159"/>
            </a:gdLst>
            <a:ahLst/>
            <a:cxnLst>
              <a:cxn ang="0">
                <a:pos x="T0" y="T1"/>
              </a:cxn>
              <a:cxn ang="0">
                <a:pos x="T2" y="T3"/>
              </a:cxn>
              <a:cxn ang="0">
                <a:pos x="T4" y="T5"/>
              </a:cxn>
              <a:cxn ang="0">
                <a:pos x="T6" y="T7"/>
              </a:cxn>
              <a:cxn ang="0">
                <a:pos x="T8" y="T9"/>
              </a:cxn>
            </a:cxnLst>
            <a:rect l="0" t="0" r="r" b="b"/>
            <a:pathLst>
              <a:path w="1150" h="159">
                <a:moveTo>
                  <a:pt x="1149" y="158"/>
                </a:moveTo>
                <a:lnTo>
                  <a:pt x="0" y="158"/>
                </a:lnTo>
                <a:lnTo>
                  <a:pt x="0" y="0"/>
                </a:lnTo>
                <a:lnTo>
                  <a:pt x="1149" y="0"/>
                </a:lnTo>
                <a:lnTo>
                  <a:pt x="1149" y="158"/>
                </a:lnTo>
              </a:path>
            </a:pathLst>
          </a:custGeom>
          <a:solidFill>
            <a:srgbClr val="00B3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64" name="Freeform 63">
            <a:extLst>
              <a:ext uri="{FF2B5EF4-FFF2-40B4-BE49-F238E27FC236}">
                <a16:creationId xmlns:a16="http://schemas.microsoft.com/office/drawing/2014/main" id="{E93C1EA3-CCFF-1790-07D8-59E87589FE73}"/>
              </a:ext>
            </a:extLst>
          </p:cNvPr>
          <p:cNvSpPr>
            <a:spLocks noChangeArrowheads="1"/>
          </p:cNvSpPr>
          <p:nvPr/>
        </p:nvSpPr>
        <p:spPr bwMode="auto">
          <a:xfrm>
            <a:off x="7856492" y="9445628"/>
            <a:ext cx="548029" cy="81127"/>
          </a:xfrm>
          <a:custGeom>
            <a:avLst/>
            <a:gdLst>
              <a:gd name="connsiteX0" fmla="*/ 122347 w 548029"/>
              <a:gd name="connsiteY0" fmla="*/ 11587 h 81127"/>
              <a:gd name="connsiteX1" fmla="*/ 121099 w 548029"/>
              <a:gd name="connsiteY1" fmla="*/ 15449 h 81127"/>
              <a:gd name="connsiteX2" fmla="*/ 119850 w 548029"/>
              <a:gd name="connsiteY2" fmla="*/ 19311 h 81127"/>
              <a:gd name="connsiteX3" fmla="*/ 107366 w 548029"/>
              <a:gd name="connsiteY3" fmla="*/ 51497 h 81127"/>
              <a:gd name="connsiteX4" fmla="*/ 137328 w 548029"/>
              <a:gd name="connsiteY4" fmla="*/ 51497 h 81127"/>
              <a:gd name="connsiteX5" fmla="*/ 124844 w 548029"/>
              <a:gd name="connsiteY5" fmla="*/ 19311 h 81127"/>
              <a:gd name="connsiteX6" fmla="*/ 122347 w 548029"/>
              <a:gd name="connsiteY6" fmla="*/ 11587 h 81127"/>
              <a:gd name="connsiteX7" fmla="*/ 494376 w 548029"/>
              <a:gd name="connsiteY7" fmla="*/ 0 h 81127"/>
              <a:gd name="connsiteX8" fmla="*/ 548029 w 548029"/>
              <a:gd name="connsiteY8" fmla="*/ 0 h 81127"/>
              <a:gd name="connsiteX9" fmla="*/ 548029 w 548029"/>
              <a:gd name="connsiteY9" fmla="*/ 10299 h 81127"/>
              <a:gd name="connsiteX10" fmla="*/ 507150 w 548029"/>
              <a:gd name="connsiteY10" fmla="*/ 10299 h 81127"/>
              <a:gd name="connsiteX11" fmla="*/ 507150 w 548029"/>
              <a:gd name="connsiteY11" fmla="*/ 34760 h 81127"/>
              <a:gd name="connsiteX12" fmla="*/ 540364 w 548029"/>
              <a:gd name="connsiteY12" fmla="*/ 34760 h 81127"/>
              <a:gd name="connsiteX13" fmla="*/ 540364 w 548029"/>
              <a:gd name="connsiteY13" fmla="*/ 45060 h 81127"/>
              <a:gd name="connsiteX14" fmla="*/ 507150 w 548029"/>
              <a:gd name="connsiteY14" fmla="*/ 45060 h 81127"/>
              <a:gd name="connsiteX15" fmla="*/ 507150 w 548029"/>
              <a:gd name="connsiteY15" fmla="*/ 72096 h 81127"/>
              <a:gd name="connsiteX16" fmla="*/ 548029 w 548029"/>
              <a:gd name="connsiteY16" fmla="*/ 72096 h 81127"/>
              <a:gd name="connsiteX17" fmla="*/ 548029 w 548029"/>
              <a:gd name="connsiteY17" fmla="*/ 81108 h 81127"/>
              <a:gd name="connsiteX18" fmla="*/ 494376 w 548029"/>
              <a:gd name="connsiteY18" fmla="*/ 81108 h 81127"/>
              <a:gd name="connsiteX19" fmla="*/ 395502 w 548029"/>
              <a:gd name="connsiteY19" fmla="*/ 0 h 81127"/>
              <a:gd name="connsiteX20" fmla="*/ 401766 w 548029"/>
              <a:gd name="connsiteY20" fmla="*/ 0 h 81127"/>
              <a:gd name="connsiteX21" fmla="*/ 405524 w 548029"/>
              <a:gd name="connsiteY21" fmla="*/ 0 h 81127"/>
              <a:gd name="connsiteX22" fmla="*/ 406777 w 548029"/>
              <a:gd name="connsiteY22" fmla="*/ 1287 h 81127"/>
              <a:gd name="connsiteX23" fmla="*/ 455635 w 548029"/>
              <a:gd name="connsiteY23" fmla="*/ 60509 h 81127"/>
              <a:gd name="connsiteX24" fmla="*/ 455635 w 548029"/>
              <a:gd name="connsiteY24" fmla="*/ 57934 h 81127"/>
              <a:gd name="connsiteX25" fmla="*/ 455635 w 548029"/>
              <a:gd name="connsiteY25" fmla="*/ 55359 h 81127"/>
              <a:gd name="connsiteX26" fmla="*/ 455635 w 548029"/>
              <a:gd name="connsiteY26" fmla="*/ 0 h 81127"/>
              <a:gd name="connsiteX27" fmla="*/ 465657 w 548029"/>
              <a:gd name="connsiteY27" fmla="*/ 0 h 81127"/>
              <a:gd name="connsiteX28" fmla="*/ 465657 w 548029"/>
              <a:gd name="connsiteY28" fmla="*/ 81108 h 81127"/>
              <a:gd name="connsiteX29" fmla="*/ 459393 w 548029"/>
              <a:gd name="connsiteY29" fmla="*/ 81108 h 81127"/>
              <a:gd name="connsiteX30" fmla="*/ 458141 w 548029"/>
              <a:gd name="connsiteY30" fmla="*/ 79820 h 81127"/>
              <a:gd name="connsiteX31" fmla="*/ 455635 w 548029"/>
              <a:gd name="connsiteY31" fmla="*/ 78533 h 81127"/>
              <a:gd name="connsiteX32" fmla="*/ 406777 w 548029"/>
              <a:gd name="connsiteY32" fmla="*/ 19311 h 81127"/>
              <a:gd name="connsiteX33" fmla="*/ 406777 w 548029"/>
              <a:gd name="connsiteY33" fmla="*/ 21886 h 81127"/>
              <a:gd name="connsiteX34" fmla="*/ 406777 w 548029"/>
              <a:gd name="connsiteY34" fmla="*/ 25748 h 81127"/>
              <a:gd name="connsiteX35" fmla="*/ 406777 w 548029"/>
              <a:gd name="connsiteY35" fmla="*/ 81108 h 81127"/>
              <a:gd name="connsiteX36" fmla="*/ 395502 w 548029"/>
              <a:gd name="connsiteY36" fmla="*/ 81108 h 81127"/>
              <a:gd name="connsiteX37" fmla="*/ 357047 w 548029"/>
              <a:gd name="connsiteY37" fmla="*/ 0 h 81127"/>
              <a:gd name="connsiteX38" fmla="*/ 367035 w 548029"/>
              <a:gd name="connsiteY38" fmla="*/ 0 h 81127"/>
              <a:gd name="connsiteX39" fmla="*/ 367035 w 548029"/>
              <a:gd name="connsiteY39" fmla="*/ 81108 h 81127"/>
              <a:gd name="connsiteX40" fmla="*/ 357047 w 548029"/>
              <a:gd name="connsiteY40" fmla="*/ 81108 h 81127"/>
              <a:gd name="connsiteX41" fmla="*/ 304818 w 548029"/>
              <a:gd name="connsiteY41" fmla="*/ 0 h 81127"/>
              <a:gd name="connsiteX42" fmla="*/ 320552 w 548029"/>
              <a:gd name="connsiteY42" fmla="*/ 2535 h 81127"/>
              <a:gd name="connsiteX43" fmla="*/ 332655 w 548029"/>
              <a:gd name="connsiteY43" fmla="*/ 10141 h 81127"/>
              <a:gd name="connsiteX44" fmla="*/ 329024 w 548029"/>
              <a:gd name="connsiteY44" fmla="*/ 15211 h 81127"/>
              <a:gd name="connsiteX45" fmla="*/ 327814 w 548029"/>
              <a:gd name="connsiteY45" fmla="*/ 17747 h 81127"/>
              <a:gd name="connsiteX46" fmla="*/ 326604 w 548029"/>
              <a:gd name="connsiteY46" fmla="*/ 17747 h 81127"/>
              <a:gd name="connsiteX47" fmla="*/ 322973 w 548029"/>
              <a:gd name="connsiteY47" fmla="*/ 16479 h 81127"/>
              <a:gd name="connsiteX48" fmla="*/ 319342 w 548029"/>
              <a:gd name="connsiteY48" fmla="*/ 13944 h 81127"/>
              <a:gd name="connsiteX49" fmla="*/ 313291 w 548029"/>
              <a:gd name="connsiteY49" fmla="*/ 11409 h 81127"/>
              <a:gd name="connsiteX50" fmla="*/ 304818 w 548029"/>
              <a:gd name="connsiteY50" fmla="*/ 11409 h 81127"/>
              <a:gd name="connsiteX51" fmla="*/ 293926 w 548029"/>
              <a:gd name="connsiteY51" fmla="*/ 12676 h 81127"/>
              <a:gd name="connsiteX52" fmla="*/ 284243 w 548029"/>
              <a:gd name="connsiteY52" fmla="*/ 19014 h 81127"/>
              <a:gd name="connsiteX53" fmla="*/ 279402 w 548029"/>
              <a:gd name="connsiteY53" fmla="*/ 27888 h 81127"/>
              <a:gd name="connsiteX54" fmla="*/ 276981 w 548029"/>
              <a:gd name="connsiteY54" fmla="*/ 41831 h 81127"/>
              <a:gd name="connsiteX55" fmla="*/ 279402 w 548029"/>
              <a:gd name="connsiteY55" fmla="*/ 53240 h 81127"/>
              <a:gd name="connsiteX56" fmla="*/ 284243 w 548029"/>
              <a:gd name="connsiteY56" fmla="*/ 63381 h 81127"/>
              <a:gd name="connsiteX57" fmla="*/ 293926 w 548029"/>
              <a:gd name="connsiteY57" fmla="*/ 68451 h 81127"/>
              <a:gd name="connsiteX58" fmla="*/ 304818 w 548029"/>
              <a:gd name="connsiteY58" fmla="*/ 72254 h 81127"/>
              <a:gd name="connsiteX59" fmla="*/ 310870 w 548029"/>
              <a:gd name="connsiteY59" fmla="*/ 70986 h 81127"/>
              <a:gd name="connsiteX60" fmla="*/ 316921 w 548029"/>
              <a:gd name="connsiteY60" fmla="*/ 69719 h 81127"/>
              <a:gd name="connsiteX61" fmla="*/ 321763 w 548029"/>
              <a:gd name="connsiteY61" fmla="*/ 67184 h 81127"/>
              <a:gd name="connsiteX62" fmla="*/ 324183 w 548029"/>
              <a:gd name="connsiteY62" fmla="*/ 64648 h 81127"/>
              <a:gd name="connsiteX63" fmla="*/ 326604 w 548029"/>
              <a:gd name="connsiteY63" fmla="*/ 63381 h 81127"/>
              <a:gd name="connsiteX64" fmla="*/ 329024 w 548029"/>
              <a:gd name="connsiteY64" fmla="*/ 64648 h 81127"/>
              <a:gd name="connsiteX65" fmla="*/ 333866 w 548029"/>
              <a:gd name="connsiteY65" fmla="*/ 68451 h 81127"/>
              <a:gd name="connsiteX66" fmla="*/ 321763 w 548029"/>
              <a:gd name="connsiteY66" fmla="*/ 78592 h 81127"/>
              <a:gd name="connsiteX67" fmla="*/ 303608 w 548029"/>
              <a:gd name="connsiteY67" fmla="*/ 81127 h 81127"/>
              <a:gd name="connsiteX68" fmla="*/ 287874 w 548029"/>
              <a:gd name="connsiteY68" fmla="*/ 78592 h 81127"/>
              <a:gd name="connsiteX69" fmla="*/ 274561 w 548029"/>
              <a:gd name="connsiteY69" fmla="*/ 69719 h 81127"/>
              <a:gd name="connsiteX70" fmla="*/ 267299 w 548029"/>
              <a:gd name="connsiteY70" fmla="*/ 58310 h 81127"/>
              <a:gd name="connsiteX71" fmla="*/ 263668 w 548029"/>
              <a:gd name="connsiteY71" fmla="*/ 41831 h 81127"/>
              <a:gd name="connsiteX72" fmla="*/ 267299 w 548029"/>
              <a:gd name="connsiteY72" fmla="*/ 25352 h 81127"/>
              <a:gd name="connsiteX73" fmla="*/ 274561 w 548029"/>
              <a:gd name="connsiteY73" fmla="*/ 11409 h 81127"/>
              <a:gd name="connsiteX74" fmla="*/ 289084 w 548029"/>
              <a:gd name="connsiteY74" fmla="*/ 2535 h 81127"/>
              <a:gd name="connsiteX75" fmla="*/ 304818 w 548029"/>
              <a:gd name="connsiteY75" fmla="*/ 0 h 81127"/>
              <a:gd name="connsiteX76" fmla="*/ 216408 w 548029"/>
              <a:gd name="connsiteY76" fmla="*/ 0 h 81127"/>
              <a:gd name="connsiteX77" fmla="*/ 232413 w 548029"/>
              <a:gd name="connsiteY77" fmla="*/ 2535 h 81127"/>
              <a:gd name="connsiteX78" fmla="*/ 244725 w 548029"/>
              <a:gd name="connsiteY78" fmla="*/ 10141 h 81127"/>
              <a:gd name="connsiteX79" fmla="*/ 241031 w 548029"/>
              <a:gd name="connsiteY79" fmla="*/ 15211 h 81127"/>
              <a:gd name="connsiteX80" fmla="*/ 239800 w 548029"/>
              <a:gd name="connsiteY80" fmla="*/ 17747 h 81127"/>
              <a:gd name="connsiteX81" fmla="*/ 238569 w 548029"/>
              <a:gd name="connsiteY81" fmla="*/ 17747 h 81127"/>
              <a:gd name="connsiteX82" fmla="*/ 236106 w 548029"/>
              <a:gd name="connsiteY82" fmla="*/ 16479 h 81127"/>
              <a:gd name="connsiteX83" fmla="*/ 231182 w 548029"/>
              <a:gd name="connsiteY83" fmla="*/ 13944 h 81127"/>
              <a:gd name="connsiteX84" fmla="*/ 225026 w 548029"/>
              <a:gd name="connsiteY84" fmla="*/ 11409 h 81127"/>
              <a:gd name="connsiteX85" fmla="*/ 216408 w 548029"/>
              <a:gd name="connsiteY85" fmla="*/ 11409 h 81127"/>
              <a:gd name="connsiteX86" fmla="*/ 205327 w 548029"/>
              <a:gd name="connsiteY86" fmla="*/ 12676 h 81127"/>
              <a:gd name="connsiteX87" fmla="*/ 195478 w 548029"/>
              <a:gd name="connsiteY87" fmla="*/ 19014 h 81127"/>
              <a:gd name="connsiteX88" fmla="*/ 190553 w 548029"/>
              <a:gd name="connsiteY88" fmla="*/ 27888 h 81127"/>
              <a:gd name="connsiteX89" fmla="*/ 188091 w 548029"/>
              <a:gd name="connsiteY89" fmla="*/ 41831 h 81127"/>
              <a:gd name="connsiteX90" fmla="*/ 190553 w 548029"/>
              <a:gd name="connsiteY90" fmla="*/ 53240 h 81127"/>
              <a:gd name="connsiteX91" fmla="*/ 196709 w 548029"/>
              <a:gd name="connsiteY91" fmla="*/ 63381 h 81127"/>
              <a:gd name="connsiteX92" fmla="*/ 205327 w 548029"/>
              <a:gd name="connsiteY92" fmla="*/ 68451 h 81127"/>
              <a:gd name="connsiteX93" fmla="*/ 216408 w 548029"/>
              <a:gd name="connsiteY93" fmla="*/ 72254 h 81127"/>
              <a:gd name="connsiteX94" fmla="*/ 222564 w 548029"/>
              <a:gd name="connsiteY94" fmla="*/ 70986 h 81127"/>
              <a:gd name="connsiteX95" fmla="*/ 228719 w 548029"/>
              <a:gd name="connsiteY95" fmla="*/ 69719 h 81127"/>
              <a:gd name="connsiteX96" fmla="*/ 232413 w 548029"/>
              <a:gd name="connsiteY96" fmla="*/ 67184 h 81127"/>
              <a:gd name="connsiteX97" fmla="*/ 237338 w 548029"/>
              <a:gd name="connsiteY97" fmla="*/ 64648 h 81127"/>
              <a:gd name="connsiteX98" fmla="*/ 238569 w 548029"/>
              <a:gd name="connsiteY98" fmla="*/ 63381 h 81127"/>
              <a:gd name="connsiteX99" fmla="*/ 239800 w 548029"/>
              <a:gd name="connsiteY99" fmla="*/ 63381 h 81127"/>
              <a:gd name="connsiteX100" fmla="*/ 241031 w 548029"/>
              <a:gd name="connsiteY100" fmla="*/ 64648 h 81127"/>
              <a:gd name="connsiteX101" fmla="*/ 245956 w 548029"/>
              <a:gd name="connsiteY101" fmla="*/ 68451 h 81127"/>
              <a:gd name="connsiteX102" fmla="*/ 233644 w 548029"/>
              <a:gd name="connsiteY102" fmla="*/ 78592 h 81127"/>
              <a:gd name="connsiteX103" fmla="*/ 215177 w 548029"/>
              <a:gd name="connsiteY103" fmla="*/ 81127 h 81127"/>
              <a:gd name="connsiteX104" fmla="*/ 199171 w 548029"/>
              <a:gd name="connsiteY104" fmla="*/ 78592 h 81127"/>
              <a:gd name="connsiteX105" fmla="*/ 185628 w 548029"/>
              <a:gd name="connsiteY105" fmla="*/ 69719 h 81127"/>
              <a:gd name="connsiteX106" fmla="*/ 178241 w 548029"/>
              <a:gd name="connsiteY106" fmla="*/ 58310 h 81127"/>
              <a:gd name="connsiteX107" fmla="*/ 175779 w 548029"/>
              <a:gd name="connsiteY107" fmla="*/ 41831 h 81127"/>
              <a:gd name="connsiteX108" fmla="*/ 178241 w 548029"/>
              <a:gd name="connsiteY108" fmla="*/ 25352 h 81127"/>
              <a:gd name="connsiteX109" fmla="*/ 186860 w 548029"/>
              <a:gd name="connsiteY109" fmla="*/ 11409 h 81127"/>
              <a:gd name="connsiteX110" fmla="*/ 199171 w 548029"/>
              <a:gd name="connsiteY110" fmla="*/ 2535 h 81127"/>
              <a:gd name="connsiteX111" fmla="*/ 216408 w 548029"/>
              <a:gd name="connsiteY111" fmla="*/ 0 h 81127"/>
              <a:gd name="connsiteX112" fmla="*/ 116105 w 548029"/>
              <a:gd name="connsiteY112" fmla="*/ 0 h 81127"/>
              <a:gd name="connsiteX113" fmla="*/ 128589 w 548029"/>
              <a:gd name="connsiteY113" fmla="*/ 0 h 81127"/>
              <a:gd name="connsiteX114" fmla="*/ 163546 w 548029"/>
              <a:gd name="connsiteY114" fmla="*/ 81108 h 81127"/>
              <a:gd name="connsiteX115" fmla="*/ 153558 w 548029"/>
              <a:gd name="connsiteY115" fmla="*/ 81108 h 81127"/>
              <a:gd name="connsiteX116" fmla="*/ 149813 w 548029"/>
              <a:gd name="connsiteY116" fmla="*/ 79820 h 81127"/>
              <a:gd name="connsiteX117" fmla="*/ 148564 w 548029"/>
              <a:gd name="connsiteY117" fmla="*/ 77245 h 81127"/>
              <a:gd name="connsiteX118" fmla="*/ 141074 w 548029"/>
              <a:gd name="connsiteY118" fmla="*/ 59221 h 81127"/>
              <a:gd name="connsiteX119" fmla="*/ 103620 w 548029"/>
              <a:gd name="connsiteY119" fmla="*/ 59221 h 81127"/>
              <a:gd name="connsiteX120" fmla="*/ 96130 w 548029"/>
              <a:gd name="connsiteY120" fmla="*/ 77245 h 81127"/>
              <a:gd name="connsiteX121" fmla="*/ 94881 w 548029"/>
              <a:gd name="connsiteY121" fmla="*/ 79820 h 81127"/>
              <a:gd name="connsiteX122" fmla="*/ 92385 w 548029"/>
              <a:gd name="connsiteY122" fmla="*/ 81108 h 81127"/>
              <a:gd name="connsiteX123" fmla="*/ 82397 w 548029"/>
              <a:gd name="connsiteY123" fmla="*/ 81108 h 81127"/>
              <a:gd name="connsiteX124" fmla="*/ 0 w 548029"/>
              <a:gd name="connsiteY124" fmla="*/ 0 h 81127"/>
              <a:gd name="connsiteX125" fmla="*/ 11236 w 548029"/>
              <a:gd name="connsiteY125" fmla="*/ 0 h 81127"/>
              <a:gd name="connsiteX126" fmla="*/ 13733 w 548029"/>
              <a:gd name="connsiteY126" fmla="*/ 1287 h 81127"/>
              <a:gd name="connsiteX127" fmla="*/ 14981 w 548029"/>
              <a:gd name="connsiteY127" fmla="*/ 2575 h 81127"/>
              <a:gd name="connsiteX128" fmla="*/ 38701 w 548029"/>
              <a:gd name="connsiteY128" fmla="*/ 57934 h 81127"/>
              <a:gd name="connsiteX129" fmla="*/ 39949 w 548029"/>
              <a:gd name="connsiteY129" fmla="*/ 61796 h 81127"/>
              <a:gd name="connsiteX130" fmla="*/ 41197 w 548029"/>
              <a:gd name="connsiteY130" fmla="*/ 66946 h 81127"/>
              <a:gd name="connsiteX131" fmla="*/ 42446 w 548029"/>
              <a:gd name="connsiteY131" fmla="*/ 61796 h 81127"/>
              <a:gd name="connsiteX132" fmla="*/ 43694 w 548029"/>
              <a:gd name="connsiteY132" fmla="*/ 57934 h 81127"/>
              <a:gd name="connsiteX133" fmla="*/ 66166 w 548029"/>
              <a:gd name="connsiteY133" fmla="*/ 2575 h 81127"/>
              <a:gd name="connsiteX134" fmla="*/ 68663 w 548029"/>
              <a:gd name="connsiteY134" fmla="*/ 1287 h 81127"/>
              <a:gd name="connsiteX135" fmla="*/ 71159 w 548029"/>
              <a:gd name="connsiteY135" fmla="*/ 0 h 81127"/>
              <a:gd name="connsiteX136" fmla="*/ 81147 w 548029"/>
              <a:gd name="connsiteY136" fmla="*/ 0 h 81127"/>
              <a:gd name="connsiteX137" fmla="*/ 47440 w 548029"/>
              <a:gd name="connsiteY137" fmla="*/ 81108 h 81127"/>
              <a:gd name="connsiteX138" fmla="*/ 34955 w 548029"/>
              <a:gd name="connsiteY138" fmla="*/ 81108 h 8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48029" h="81127">
                <a:moveTo>
                  <a:pt x="122347" y="11587"/>
                </a:moveTo>
                <a:cubicBezTo>
                  <a:pt x="122347" y="12874"/>
                  <a:pt x="122347" y="14162"/>
                  <a:pt x="121099" y="15449"/>
                </a:cubicBezTo>
                <a:cubicBezTo>
                  <a:pt x="119850" y="16736"/>
                  <a:pt x="119850" y="18024"/>
                  <a:pt x="119850" y="19311"/>
                </a:cubicBezTo>
                <a:lnTo>
                  <a:pt x="107366" y="51497"/>
                </a:lnTo>
                <a:lnTo>
                  <a:pt x="137328" y="51497"/>
                </a:lnTo>
                <a:lnTo>
                  <a:pt x="124844" y="19311"/>
                </a:lnTo>
                <a:cubicBezTo>
                  <a:pt x="124844" y="16736"/>
                  <a:pt x="123595" y="14162"/>
                  <a:pt x="122347" y="11587"/>
                </a:cubicBezTo>
                <a:close/>
                <a:moveTo>
                  <a:pt x="494376" y="0"/>
                </a:moveTo>
                <a:lnTo>
                  <a:pt x="548029" y="0"/>
                </a:lnTo>
                <a:lnTo>
                  <a:pt x="548029" y="10299"/>
                </a:lnTo>
                <a:lnTo>
                  <a:pt x="507150" y="10299"/>
                </a:lnTo>
                <a:lnTo>
                  <a:pt x="507150" y="34760"/>
                </a:lnTo>
                <a:lnTo>
                  <a:pt x="540364" y="34760"/>
                </a:lnTo>
                <a:lnTo>
                  <a:pt x="540364" y="45060"/>
                </a:lnTo>
                <a:lnTo>
                  <a:pt x="507150" y="45060"/>
                </a:lnTo>
                <a:lnTo>
                  <a:pt x="507150" y="72096"/>
                </a:lnTo>
                <a:lnTo>
                  <a:pt x="548029" y="72096"/>
                </a:lnTo>
                <a:lnTo>
                  <a:pt x="548029" y="81108"/>
                </a:lnTo>
                <a:lnTo>
                  <a:pt x="494376" y="81108"/>
                </a:lnTo>
                <a:close/>
                <a:moveTo>
                  <a:pt x="395502" y="0"/>
                </a:moveTo>
                <a:lnTo>
                  <a:pt x="401766" y="0"/>
                </a:lnTo>
                <a:cubicBezTo>
                  <a:pt x="404271" y="0"/>
                  <a:pt x="404271" y="0"/>
                  <a:pt x="405524" y="0"/>
                </a:cubicBezTo>
                <a:lnTo>
                  <a:pt x="406777" y="1287"/>
                </a:lnTo>
                <a:lnTo>
                  <a:pt x="455635" y="60509"/>
                </a:lnTo>
                <a:cubicBezTo>
                  <a:pt x="455635" y="60509"/>
                  <a:pt x="455635" y="59221"/>
                  <a:pt x="455635" y="57934"/>
                </a:cubicBezTo>
                <a:lnTo>
                  <a:pt x="455635" y="55359"/>
                </a:lnTo>
                <a:lnTo>
                  <a:pt x="455635" y="0"/>
                </a:lnTo>
                <a:lnTo>
                  <a:pt x="465657" y="0"/>
                </a:lnTo>
                <a:lnTo>
                  <a:pt x="465657" y="81108"/>
                </a:lnTo>
                <a:lnTo>
                  <a:pt x="459393" y="81108"/>
                </a:lnTo>
                <a:cubicBezTo>
                  <a:pt x="459393" y="81108"/>
                  <a:pt x="458141" y="81108"/>
                  <a:pt x="458141" y="79820"/>
                </a:cubicBezTo>
                <a:cubicBezTo>
                  <a:pt x="456888" y="79820"/>
                  <a:pt x="455635" y="79820"/>
                  <a:pt x="455635" y="78533"/>
                </a:cubicBezTo>
                <a:lnTo>
                  <a:pt x="406777" y="19311"/>
                </a:lnTo>
                <a:cubicBezTo>
                  <a:pt x="406777" y="20599"/>
                  <a:pt x="406777" y="21886"/>
                  <a:pt x="406777" y="21886"/>
                </a:cubicBezTo>
                <a:cubicBezTo>
                  <a:pt x="406777" y="23174"/>
                  <a:pt x="406777" y="24461"/>
                  <a:pt x="406777" y="25748"/>
                </a:cubicBezTo>
                <a:lnTo>
                  <a:pt x="406777" y="81108"/>
                </a:lnTo>
                <a:lnTo>
                  <a:pt x="395502" y="81108"/>
                </a:lnTo>
                <a:close/>
                <a:moveTo>
                  <a:pt x="357047" y="0"/>
                </a:moveTo>
                <a:lnTo>
                  <a:pt x="367035" y="0"/>
                </a:lnTo>
                <a:lnTo>
                  <a:pt x="367035" y="81108"/>
                </a:lnTo>
                <a:lnTo>
                  <a:pt x="357047" y="81108"/>
                </a:lnTo>
                <a:close/>
                <a:moveTo>
                  <a:pt x="304818" y="0"/>
                </a:moveTo>
                <a:cubicBezTo>
                  <a:pt x="310870" y="0"/>
                  <a:pt x="315711" y="1268"/>
                  <a:pt x="320552" y="2535"/>
                </a:cubicBezTo>
                <a:cubicBezTo>
                  <a:pt x="325394" y="5070"/>
                  <a:pt x="329024" y="7606"/>
                  <a:pt x="332655" y="10141"/>
                </a:cubicBezTo>
                <a:lnTo>
                  <a:pt x="329024" y="15211"/>
                </a:lnTo>
                <a:cubicBezTo>
                  <a:pt x="329024" y="16479"/>
                  <a:pt x="327814" y="16479"/>
                  <a:pt x="327814" y="17747"/>
                </a:cubicBezTo>
                <a:cubicBezTo>
                  <a:pt x="326604" y="17747"/>
                  <a:pt x="326604" y="17747"/>
                  <a:pt x="326604" y="17747"/>
                </a:cubicBezTo>
                <a:cubicBezTo>
                  <a:pt x="325394" y="17747"/>
                  <a:pt x="324183" y="17747"/>
                  <a:pt x="322973" y="16479"/>
                </a:cubicBezTo>
                <a:cubicBezTo>
                  <a:pt x="322973" y="15211"/>
                  <a:pt x="321763" y="15211"/>
                  <a:pt x="319342" y="13944"/>
                </a:cubicBezTo>
                <a:cubicBezTo>
                  <a:pt x="318132" y="13944"/>
                  <a:pt x="315711" y="12676"/>
                  <a:pt x="313291" y="11409"/>
                </a:cubicBezTo>
                <a:cubicBezTo>
                  <a:pt x="310870" y="11409"/>
                  <a:pt x="308449" y="11409"/>
                  <a:pt x="304818" y="11409"/>
                </a:cubicBezTo>
                <a:cubicBezTo>
                  <a:pt x="299977" y="11409"/>
                  <a:pt x="296346" y="11409"/>
                  <a:pt x="293926" y="12676"/>
                </a:cubicBezTo>
                <a:cubicBezTo>
                  <a:pt x="290295" y="13944"/>
                  <a:pt x="286664" y="16479"/>
                  <a:pt x="284243" y="19014"/>
                </a:cubicBezTo>
                <a:cubicBezTo>
                  <a:pt x="281823" y="21549"/>
                  <a:pt x="280612" y="24085"/>
                  <a:pt x="279402" y="27888"/>
                </a:cubicBezTo>
                <a:cubicBezTo>
                  <a:pt x="276981" y="31690"/>
                  <a:pt x="276981" y="36761"/>
                  <a:pt x="276981" y="41831"/>
                </a:cubicBezTo>
                <a:cubicBezTo>
                  <a:pt x="276981" y="45634"/>
                  <a:pt x="276981" y="49437"/>
                  <a:pt x="279402" y="53240"/>
                </a:cubicBezTo>
                <a:cubicBezTo>
                  <a:pt x="280612" y="58310"/>
                  <a:pt x="283033" y="60846"/>
                  <a:pt x="284243" y="63381"/>
                </a:cubicBezTo>
                <a:cubicBezTo>
                  <a:pt x="286664" y="65916"/>
                  <a:pt x="290295" y="68451"/>
                  <a:pt x="293926" y="68451"/>
                </a:cubicBezTo>
                <a:cubicBezTo>
                  <a:pt x="297557" y="70986"/>
                  <a:pt x="299977" y="72254"/>
                  <a:pt x="304818" y="72254"/>
                </a:cubicBezTo>
                <a:cubicBezTo>
                  <a:pt x="307239" y="72254"/>
                  <a:pt x="309660" y="72254"/>
                  <a:pt x="310870" y="70986"/>
                </a:cubicBezTo>
                <a:cubicBezTo>
                  <a:pt x="313291" y="70986"/>
                  <a:pt x="314501" y="70986"/>
                  <a:pt x="316921" y="69719"/>
                </a:cubicBezTo>
                <a:cubicBezTo>
                  <a:pt x="318132" y="68451"/>
                  <a:pt x="319342" y="68451"/>
                  <a:pt x="321763" y="67184"/>
                </a:cubicBezTo>
                <a:cubicBezTo>
                  <a:pt x="322973" y="67184"/>
                  <a:pt x="324183" y="65916"/>
                  <a:pt x="324183" y="64648"/>
                </a:cubicBezTo>
                <a:cubicBezTo>
                  <a:pt x="325394" y="64648"/>
                  <a:pt x="325394" y="63381"/>
                  <a:pt x="326604" y="63381"/>
                </a:cubicBezTo>
                <a:cubicBezTo>
                  <a:pt x="327814" y="63381"/>
                  <a:pt x="329024" y="63381"/>
                  <a:pt x="329024" y="64648"/>
                </a:cubicBezTo>
                <a:lnTo>
                  <a:pt x="333866" y="68451"/>
                </a:lnTo>
                <a:cubicBezTo>
                  <a:pt x="330235" y="73522"/>
                  <a:pt x="326604" y="76057"/>
                  <a:pt x="321763" y="78592"/>
                </a:cubicBezTo>
                <a:cubicBezTo>
                  <a:pt x="316921" y="81127"/>
                  <a:pt x="310870" y="81127"/>
                  <a:pt x="303608" y="81127"/>
                </a:cubicBezTo>
                <a:cubicBezTo>
                  <a:pt x="297557" y="81127"/>
                  <a:pt x="292715" y="81127"/>
                  <a:pt x="287874" y="78592"/>
                </a:cubicBezTo>
                <a:cubicBezTo>
                  <a:pt x="283033" y="77325"/>
                  <a:pt x="278192" y="73522"/>
                  <a:pt x="274561" y="69719"/>
                </a:cubicBezTo>
                <a:cubicBezTo>
                  <a:pt x="272140" y="67184"/>
                  <a:pt x="269720" y="62113"/>
                  <a:pt x="267299" y="58310"/>
                </a:cubicBezTo>
                <a:cubicBezTo>
                  <a:pt x="264878" y="51972"/>
                  <a:pt x="263668" y="46902"/>
                  <a:pt x="263668" y="41831"/>
                </a:cubicBezTo>
                <a:cubicBezTo>
                  <a:pt x="263668" y="35493"/>
                  <a:pt x="266089" y="29155"/>
                  <a:pt x="267299" y="25352"/>
                </a:cubicBezTo>
                <a:cubicBezTo>
                  <a:pt x="269720" y="19014"/>
                  <a:pt x="272140" y="15211"/>
                  <a:pt x="274561" y="11409"/>
                </a:cubicBezTo>
                <a:cubicBezTo>
                  <a:pt x="279402" y="7606"/>
                  <a:pt x="283033" y="6338"/>
                  <a:pt x="289084" y="2535"/>
                </a:cubicBezTo>
                <a:cubicBezTo>
                  <a:pt x="293926" y="1268"/>
                  <a:pt x="298767" y="0"/>
                  <a:pt x="304818" y="0"/>
                </a:cubicBezTo>
                <a:close/>
                <a:moveTo>
                  <a:pt x="216408" y="0"/>
                </a:moveTo>
                <a:cubicBezTo>
                  <a:pt x="222564" y="0"/>
                  <a:pt x="228719" y="1268"/>
                  <a:pt x="232413" y="2535"/>
                </a:cubicBezTo>
                <a:cubicBezTo>
                  <a:pt x="237338" y="5070"/>
                  <a:pt x="241031" y="7606"/>
                  <a:pt x="244725" y="10141"/>
                </a:cubicBezTo>
                <a:lnTo>
                  <a:pt x="241031" y="15211"/>
                </a:lnTo>
                <a:cubicBezTo>
                  <a:pt x="241031" y="16479"/>
                  <a:pt x="241031" y="16479"/>
                  <a:pt x="239800" y="17747"/>
                </a:cubicBezTo>
                <a:lnTo>
                  <a:pt x="238569" y="17747"/>
                </a:lnTo>
                <a:cubicBezTo>
                  <a:pt x="237338" y="17747"/>
                  <a:pt x="236106" y="17747"/>
                  <a:pt x="236106" y="16479"/>
                </a:cubicBezTo>
                <a:cubicBezTo>
                  <a:pt x="234875" y="15211"/>
                  <a:pt x="233644" y="15211"/>
                  <a:pt x="231182" y="13944"/>
                </a:cubicBezTo>
                <a:cubicBezTo>
                  <a:pt x="229951" y="13944"/>
                  <a:pt x="228719" y="12676"/>
                  <a:pt x="225026" y="11409"/>
                </a:cubicBezTo>
                <a:cubicBezTo>
                  <a:pt x="222564" y="11409"/>
                  <a:pt x="220101" y="11409"/>
                  <a:pt x="216408" y="11409"/>
                </a:cubicBezTo>
                <a:cubicBezTo>
                  <a:pt x="212714" y="11409"/>
                  <a:pt x="209021" y="11409"/>
                  <a:pt x="205327" y="12676"/>
                </a:cubicBezTo>
                <a:cubicBezTo>
                  <a:pt x="201634" y="13944"/>
                  <a:pt x="199171" y="16479"/>
                  <a:pt x="195478" y="19014"/>
                </a:cubicBezTo>
                <a:cubicBezTo>
                  <a:pt x="193015" y="21549"/>
                  <a:pt x="191784" y="24085"/>
                  <a:pt x="190553" y="27888"/>
                </a:cubicBezTo>
                <a:cubicBezTo>
                  <a:pt x="189322" y="31690"/>
                  <a:pt x="188091" y="36761"/>
                  <a:pt x="188091" y="41831"/>
                </a:cubicBezTo>
                <a:cubicBezTo>
                  <a:pt x="188091" y="45634"/>
                  <a:pt x="189322" y="49437"/>
                  <a:pt x="190553" y="53240"/>
                </a:cubicBezTo>
                <a:cubicBezTo>
                  <a:pt x="191784" y="58310"/>
                  <a:pt x="193015" y="60846"/>
                  <a:pt x="196709" y="63381"/>
                </a:cubicBezTo>
                <a:cubicBezTo>
                  <a:pt x="199171" y="65916"/>
                  <a:pt x="201634" y="68451"/>
                  <a:pt x="205327" y="68451"/>
                </a:cubicBezTo>
                <a:cubicBezTo>
                  <a:pt x="209021" y="70986"/>
                  <a:pt x="212714" y="72254"/>
                  <a:pt x="216408" y="72254"/>
                </a:cubicBezTo>
                <a:cubicBezTo>
                  <a:pt x="218870" y="72254"/>
                  <a:pt x="221332" y="72254"/>
                  <a:pt x="222564" y="70986"/>
                </a:cubicBezTo>
                <a:cubicBezTo>
                  <a:pt x="225026" y="70986"/>
                  <a:pt x="227488" y="70986"/>
                  <a:pt x="228719" y="69719"/>
                </a:cubicBezTo>
                <a:cubicBezTo>
                  <a:pt x="229951" y="68451"/>
                  <a:pt x="231182" y="68451"/>
                  <a:pt x="232413" y="67184"/>
                </a:cubicBezTo>
                <a:cubicBezTo>
                  <a:pt x="234875" y="67184"/>
                  <a:pt x="236106" y="65916"/>
                  <a:pt x="237338" y="64648"/>
                </a:cubicBezTo>
                <a:lnTo>
                  <a:pt x="238569" y="63381"/>
                </a:lnTo>
                <a:cubicBezTo>
                  <a:pt x="238569" y="63381"/>
                  <a:pt x="238569" y="63381"/>
                  <a:pt x="239800" y="63381"/>
                </a:cubicBezTo>
                <a:cubicBezTo>
                  <a:pt x="241031" y="63381"/>
                  <a:pt x="241031" y="63381"/>
                  <a:pt x="241031" y="64648"/>
                </a:cubicBezTo>
                <a:lnTo>
                  <a:pt x="245956" y="68451"/>
                </a:lnTo>
                <a:cubicBezTo>
                  <a:pt x="242262" y="73522"/>
                  <a:pt x="238569" y="76057"/>
                  <a:pt x="233644" y="78592"/>
                </a:cubicBezTo>
                <a:cubicBezTo>
                  <a:pt x="228719" y="81127"/>
                  <a:pt x="222564" y="81127"/>
                  <a:pt x="215177" y="81127"/>
                </a:cubicBezTo>
                <a:cubicBezTo>
                  <a:pt x="209021" y="81127"/>
                  <a:pt x="204096" y="81127"/>
                  <a:pt x="199171" y="78592"/>
                </a:cubicBezTo>
                <a:cubicBezTo>
                  <a:pt x="194247" y="77325"/>
                  <a:pt x="190553" y="73522"/>
                  <a:pt x="185628" y="69719"/>
                </a:cubicBezTo>
                <a:cubicBezTo>
                  <a:pt x="183166" y="67184"/>
                  <a:pt x="179473" y="62113"/>
                  <a:pt x="178241" y="58310"/>
                </a:cubicBezTo>
                <a:cubicBezTo>
                  <a:pt x="177010" y="51972"/>
                  <a:pt x="175779" y="46902"/>
                  <a:pt x="175779" y="41831"/>
                </a:cubicBezTo>
                <a:cubicBezTo>
                  <a:pt x="175779" y="35493"/>
                  <a:pt x="177010" y="29155"/>
                  <a:pt x="178241" y="25352"/>
                </a:cubicBezTo>
                <a:cubicBezTo>
                  <a:pt x="179473" y="19014"/>
                  <a:pt x="183166" y="15211"/>
                  <a:pt x="186860" y="11409"/>
                </a:cubicBezTo>
                <a:cubicBezTo>
                  <a:pt x="190553" y="7606"/>
                  <a:pt x="195478" y="6338"/>
                  <a:pt x="199171" y="2535"/>
                </a:cubicBezTo>
                <a:cubicBezTo>
                  <a:pt x="205327" y="1268"/>
                  <a:pt x="211483" y="0"/>
                  <a:pt x="216408" y="0"/>
                </a:cubicBezTo>
                <a:close/>
                <a:moveTo>
                  <a:pt x="116105" y="0"/>
                </a:moveTo>
                <a:lnTo>
                  <a:pt x="128589" y="0"/>
                </a:lnTo>
                <a:lnTo>
                  <a:pt x="163546" y="81108"/>
                </a:lnTo>
                <a:lnTo>
                  <a:pt x="153558" y="81108"/>
                </a:lnTo>
                <a:cubicBezTo>
                  <a:pt x="152310" y="81108"/>
                  <a:pt x="151061" y="81108"/>
                  <a:pt x="149813" y="79820"/>
                </a:cubicBezTo>
                <a:cubicBezTo>
                  <a:pt x="149813" y="79820"/>
                  <a:pt x="149813" y="78533"/>
                  <a:pt x="148564" y="77245"/>
                </a:cubicBezTo>
                <a:lnTo>
                  <a:pt x="141074" y="59221"/>
                </a:lnTo>
                <a:lnTo>
                  <a:pt x="103620" y="59221"/>
                </a:lnTo>
                <a:lnTo>
                  <a:pt x="96130" y="77245"/>
                </a:lnTo>
                <a:cubicBezTo>
                  <a:pt x="96130" y="78533"/>
                  <a:pt x="94881" y="79820"/>
                  <a:pt x="94881" y="79820"/>
                </a:cubicBezTo>
                <a:cubicBezTo>
                  <a:pt x="93633" y="79820"/>
                  <a:pt x="92385" y="81108"/>
                  <a:pt x="92385" y="81108"/>
                </a:cubicBezTo>
                <a:lnTo>
                  <a:pt x="82397" y="81108"/>
                </a:lnTo>
                <a:close/>
                <a:moveTo>
                  <a:pt x="0" y="0"/>
                </a:moveTo>
                <a:lnTo>
                  <a:pt x="11236" y="0"/>
                </a:lnTo>
                <a:cubicBezTo>
                  <a:pt x="11236" y="0"/>
                  <a:pt x="12484" y="0"/>
                  <a:pt x="13733" y="1287"/>
                </a:cubicBezTo>
                <a:cubicBezTo>
                  <a:pt x="13733" y="1287"/>
                  <a:pt x="14981" y="1287"/>
                  <a:pt x="14981" y="2575"/>
                </a:cubicBezTo>
                <a:lnTo>
                  <a:pt x="38701" y="57934"/>
                </a:lnTo>
                <a:cubicBezTo>
                  <a:pt x="38701" y="59221"/>
                  <a:pt x="38701" y="60509"/>
                  <a:pt x="39949" y="61796"/>
                </a:cubicBezTo>
                <a:cubicBezTo>
                  <a:pt x="39949" y="63084"/>
                  <a:pt x="41197" y="65659"/>
                  <a:pt x="41197" y="66946"/>
                </a:cubicBezTo>
                <a:cubicBezTo>
                  <a:pt x="41197" y="65659"/>
                  <a:pt x="42446" y="63084"/>
                  <a:pt x="42446" y="61796"/>
                </a:cubicBezTo>
                <a:cubicBezTo>
                  <a:pt x="42446" y="60509"/>
                  <a:pt x="43694" y="59221"/>
                  <a:pt x="43694" y="57934"/>
                </a:cubicBezTo>
                <a:lnTo>
                  <a:pt x="66166" y="2575"/>
                </a:lnTo>
                <a:cubicBezTo>
                  <a:pt x="67414" y="1287"/>
                  <a:pt x="68663" y="1287"/>
                  <a:pt x="68663" y="1287"/>
                </a:cubicBezTo>
                <a:cubicBezTo>
                  <a:pt x="68663" y="0"/>
                  <a:pt x="71159" y="0"/>
                  <a:pt x="71159" y="0"/>
                </a:cubicBezTo>
                <a:lnTo>
                  <a:pt x="81147" y="0"/>
                </a:lnTo>
                <a:lnTo>
                  <a:pt x="47440" y="81108"/>
                </a:lnTo>
                <a:lnTo>
                  <a:pt x="34955" y="81108"/>
                </a:lnTo>
                <a:close/>
              </a:path>
            </a:pathLst>
          </a:custGeom>
          <a:solidFill>
            <a:srgbClr val="035E4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3599" dirty="0">
              <a:latin typeface="Poppins" pitchFamily="2" charset="77"/>
            </a:endParaRPr>
          </a:p>
        </p:txBody>
      </p:sp>
      <p:sp>
        <p:nvSpPr>
          <p:cNvPr id="65" name="Freeform 92">
            <a:extLst>
              <a:ext uri="{FF2B5EF4-FFF2-40B4-BE49-F238E27FC236}">
                <a16:creationId xmlns:a16="http://schemas.microsoft.com/office/drawing/2014/main" id="{1242FE3D-1D19-624D-444D-BC58747A914A}"/>
              </a:ext>
            </a:extLst>
          </p:cNvPr>
          <p:cNvSpPr>
            <a:spLocks noChangeArrowheads="1"/>
          </p:cNvSpPr>
          <p:nvPr/>
        </p:nvSpPr>
        <p:spPr bwMode="auto">
          <a:xfrm>
            <a:off x="5620821" y="8676604"/>
            <a:ext cx="1433687" cy="159297"/>
          </a:xfrm>
          <a:custGeom>
            <a:avLst/>
            <a:gdLst>
              <a:gd name="T0" fmla="*/ 1088 w 1149"/>
              <a:gd name="T1" fmla="*/ 126 h 127"/>
              <a:gd name="T2" fmla="*/ 60 w 1149"/>
              <a:gd name="T3" fmla="*/ 126 h 127"/>
              <a:gd name="T4" fmla="*/ 60 w 1149"/>
              <a:gd name="T5" fmla="*/ 126 h 127"/>
              <a:gd name="T6" fmla="*/ 0 w 1149"/>
              <a:gd name="T7" fmla="*/ 66 h 127"/>
              <a:gd name="T8" fmla="*/ 0 w 1149"/>
              <a:gd name="T9" fmla="*/ 0 h 127"/>
              <a:gd name="T10" fmla="*/ 1148 w 1149"/>
              <a:gd name="T11" fmla="*/ 0 h 127"/>
              <a:gd name="T12" fmla="*/ 1148 w 1149"/>
              <a:gd name="T13" fmla="*/ 66 h 127"/>
              <a:gd name="T14" fmla="*/ 1148 w 1149"/>
              <a:gd name="T15" fmla="*/ 66 h 127"/>
              <a:gd name="T16" fmla="*/ 1088 w 1149"/>
              <a:gd name="T17" fmla="*/ 12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9" h="127">
                <a:moveTo>
                  <a:pt x="1088" y="126"/>
                </a:moveTo>
                <a:lnTo>
                  <a:pt x="60" y="126"/>
                </a:lnTo>
                <a:lnTo>
                  <a:pt x="60" y="126"/>
                </a:lnTo>
                <a:cubicBezTo>
                  <a:pt x="27" y="126"/>
                  <a:pt x="0" y="99"/>
                  <a:pt x="0" y="66"/>
                </a:cubicBezTo>
                <a:lnTo>
                  <a:pt x="0" y="0"/>
                </a:lnTo>
                <a:lnTo>
                  <a:pt x="1148" y="0"/>
                </a:lnTo>
                <a:lnTo>
                  <a:pt x="1148" y="66"/>
                </a:lnTo>
                <a:lnTo>
                  <a:pt x="1148" y="66"/>
                </a:lnTo>
                <a:cubicBezTo>
                  <a:pt x="1148" y="99"/>
                  <a:pt x="1121" y="126"/>
                  <a:pt x="1088" y="126"/>
                </a:cubicBezTo>
              </a:path>
            </a:pathLst>
          </a:custGeom>
          <a:solidFill>
            <a:srgbClr val="E22A1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66" name="Freeform 93">
            <a:extLst>
              <a:ext uri="{FF2B5EF4-FFF2-40B4-BE49-F238E27FC236}">
                <a16:creationId xmlns:a16="http://schemas.microsoft.com/office/drawing/2014/main" id="{3573D15B-D7CC-7D72-E0FF-0E4839346109}"/>
              </a:ext>
            </a:extLst>
          </p:cNvPr>
          <p:cNvSpPr>
            <a:spLocks noChangeArrowheads="1"/>
          </p:cNvSpPr>
          <p:nvPr/>
        </p:nvSpPr>
        <p:spPr bwMode="auto">
          <a:xfrm>
            <a:off x="352995" y="8819423"/>
            <a:ext cx="1131567" cy="252680"/>
          </a:xfrm>
          <a:custGeom>
            <a:avLst/>
            <a:gdLst>
              <a:gd name="T0" fmla="*/ 906 w 907"/>
              <a:gd name="T1" fmla="*/ 202 h 203"/>
              <a:gd name="T2" fmla="*/ 0 w 907"/>
              <a:gd name="T3" fmla="*/ 202 h 203"/>
              <a:gd name="T4" fmla="*/ 10 w 907"/>
              <a:gd name="T5" fmla="*/ 189 h 203"/>
              <a:gd name="T6" fmla="*/ 10 w 907"/>
              <a:gd name="T7" fmla="*/ 189 h 203"/>
              <a:gd name="T8" fmla="*/ 9 w 907"/>
              <a:gd name="T9" fmla="*/ 11 h 203"/>
              <a:gd name="T10" fmla="*/ 0 w 907"/>
              <a:gd name="T11" fmla="*/ 0 h 203"/>
              <a:gd name="T12" fmla="*/ 906 w 907"/>
              <a:gd name="T13" fmla="*/ 0 h 203"/>
              <a:gd name="T14" fmla="*/ 906 w 907"/>
              <a:gd name="T15" fmla="*/ 0 h 203"/>
              <a:gd name="T16" fmla="*/ 900 w 907"/>
              <a:gd name="T17" fmla="*/ 193 h 203"/>
              <a:gd name="T18" fmla="*/ 906 w 907"/>
              <a:gd name="T19" fmla="*/ 2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7" h="203">
                <a:moveTo>
                  <a:pt x="906" y="202"/>
                </a:moveTo>
                <a:lnTo>
                  <a:pt x="0" y="202"/>
                </a:lnTo>
                <a:lnTo>
                  <a:pt x="10" y="189"/>
                </a:lnTo>
                <a:lnTo>
                  <a:pt x="10" y="189"/>
                </a:lnTo>
                <a:cubicBezTo>
                  <a:pt x="50" y="135"/>
                  <a:pt x="50" y="65"/>
                  <a:pt x="9" y="11"/>
                </a:cubicBezTo>
                <a:lnTo>
                  <a:pt x="0" y="0"/>
                </a:lnTo>
                <a:lnTo>
                  <a:pt x="906" y="0"/>
                </a:lnTo>
                <a:lnTo>
                  <a:pt x="906" y="0"/>
                </a:lnTo>
                <a:cubicBezTo>
                  <a:pt x="854" y="55"/>
                  <a:pt x="851" y="135"/>
                  <a:pt x="900" y="193"/>
                </a:cubicBezTo>
                <a:lnTo>
                  <a:pt x="906" y="202"/>
                </a:lnTo>
              </a:path>
            </a:pathLst>
          </a:custGeom>
          <a:solidFill>
            <a:srgbClr val="035E4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67" name="Freeform 94">
            <a:extLst>
              <a:ext uri="{FF2B5EF4-FFF2-40B4-BE49-F238E27FC236}">
                <a16:creationId xmlns:a16="http://schemas.microsoft.com/office/drawing/2014/main" id="{8CBEA43B-97A4-4475-A3E5-FDCE1595A806}"/>
              </a:ext>
            </a:extLst>
          </p:cNvPr>
          <p:cNvSpPr>
            <a:spLocks noChangeArrowheads="1"/>
          </p:cNvSpPr>
          <p:nvPr/>
        </p:nvSpPr>
        <p:spPr bwMode="auto">
          <a:xfrm>
            <a:off x="188203" y="10181697"/>
            <a:ext cx="1433683" cy="373528"/>
          </a:xfrm>
          <a:custGeom>
            <a:avLst/>
            <a:gdLst>
              <a:gd name="T0" fmla="*/ 1150 w 1151"/>
              <a:gd name="T1" fmla="*/ 0 h 298"/>
              <a:gd name="T2" fmla="*/ 0 w 1151"/>
              <a:gd name="T3" fmla="*/ 0 h 298"/>
              <a:gd name="T4" fmla="*/ 0 w 1151"/>
              <a:gd name="T5" fmla="*/ 297 h 298"/>
              <a:gd name="T6" fmla="*/ 1150 w 1151"/>
              <a:gd name="T7" fmla="*/ 297 h 298"/>
              <a:gd name="T8" fmla="*/ 1150 w 1151"/>
              <a:gd name="T9" fmla="*/ 0 h 298"/>
            </a:gdLst>
            <a:ahLst/>
            <a:cxnLst>
              <a:cxn ang="0">
                <a:pos x="T0" y="T1"/>
              </a:cxn>
              <a:cxn ang="0">
                <a:pos x="T2" y="T3"/>
              </a:cxn>
              <a:cxn ang="0">
                <a:pos x="T4" y="T5"/>
              </a:cxn>
              <a:cxn ang="0">
                <a:pos x="T6" y="T7"/>
              </a:cxn>
              <a:cxn ang="0">
                <a:pos x="T8" y="T9"/>
              </a:cxn>
            </a:cxnLst>
            <a:rect l="0" t="0" r="r" b="b"/>
            <a:pathLst>
              <a:path w="1151" h="298">
                <a:moveTo>
                  <a:pt x="1150" y="0"/>
                </a:moveTo>
                <a:lnTo>
                  <a:pt x="0" y="0"/>
                </a:lnTo>
                <a:lnTo>
                  <a:pt x="0" y="297"/>
                </a:lnTo>
                <a:lnTo>
                  <a:pt x="1150" y="297"/>
                </a:lnTo>
                <a:lnTo>
                  <a:pt x="1150" y="0"/>
                </a:lnTo>
              </a:path>
            </a:pathLst>
          </a:custGeom>
          <a:solidFill>
            <a:srgbClr val="00B3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68" name="Freeform 95">
            <a:extLst>
              <a:ext uri="{FF2B5EF4-FFF2-40B4-BE49-F238E27FC236}">
                <a16:creationId xmlns:a16="http://schemas.microsoft.com/office/drawing/2014/main" id="{A16CFEEC-093D-E39D-7240-F168DF7F1475}"/>
              </a:ext>
            </a:extLst>
          </p:cNvPr>
          <p:cNvSpPr>
            <a:spLocks noChangeArrowheads="1"/>
          </p:cNvSpPr>
          <p:nvPr/>
        </p:nvSpPr>
        <p:spPr bwMode="auto">
          <a:xfrm>
            <a:off x="188203" y="9055620"/>
            <a:ext cx="1433683" cy="1126076"/>
          </a:xfrm>
          <a:custGeom>
            <a:avLst/>
            <a:gdLst>
              <a:gd name="T0" fmla="*/ 1035 w 1151"/>
              <a:gd name="T1" fmla="*/ 0 h 906"/>
              <a:gd name="T2" fmla="*/ 116 w 1151"/>
              <a:gd name="T3" fmla="*/ 0 h 906"/>
              <a:gd name="T4" fmla="*/ 116 w 1151"/>
              <a:gd name="T5" fmla="*/ 0 h 906"/>
              <a:gd name="T6" fmla="*/ 0 w 1151"/>
              <a:gd name="T7" fmla="*/ 106 h 906"/>
              <a:gd name="T8" fmla="*/ 0 w 1151"/>
              <a:gd name="T9" fmla="*/ 905 h 906"/>
              <a:gd name="T10" fmla="*/ 1150 w 1151"/>
              <a:gd name="T11" fmla="*/ 905 h 906"/>
              <a:gd name="T12" fmla="*/ 1150 w 1151"/>
              <a:gd name="T13" fmla="*/ 106 h 906"/>
              <a:gd name="T14" fmla="*/ 1150 w 1151"/>
              <a:gd name="T15" fmla="*/ 106 h 906"/>
              <a:gd name="T16" fmla="*/ 1035 w 1151"/>
              <a:gd name="T17" fmla="*/ 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1" h="906">
                <a:moveTo>
                  <a:pt x="1035" y="0"/>
                </a:moveTo>
                <a:lnTo>
                  <a:pt x="116" y="0"/>
                </a:lnTo>
                <a:lnTo>
                  <a:pt x="116" y="0"/>
                </a:lnTo>
                <a:cubicBezTo>
                  <a:pt x="52" y="0"/>
                  <a:pt x="0" y="48"/>
                  <a:pt x="0" y="106"/>
                </a:cubicBezTo>
                <a:lnTo>
                  <a:pt x="0" y="905"/>
                </a:lnTo>
                <a:lnTo>
                  <a:pt x="1150" y="905"/>
                </a:lnTo>
                <a:lnTo>
                  <a:pt x="1150" y="106"/>
                </a:lnTo>
                <a:lnTo>
                  <a:pt x="1150" y="106"/>
                </a:lnTo>
                <a:cubicBezTo>
                  <a:pt x="1150" y="48"/>
                  <a:pt x="1098" y="0"/>
                  <a:pt x="1035" y="0"/>
                </a:cubicBezTo>
              </a:path>
            </a:pathLst>
          </a:custGeom>
          <a:solidFill>
            <a:srgbClr val="20D6A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69" name="Freeform 96">
            <a:extLst>
              <a:ext uri="{FF2B5EF4-FFF2-40B4-BE49-F238E27FC236}">
                <a16:creationId xmlns:a16="http://schemas.microsoft.com/office/drawing/2014/main" id="{31AD505B-5A12-5CFB-CB4B-7491B0861FD2}"/>
              </a:ext>
            </a:extLst>
          </p:cNvPr>
          <p:cNvSpPr>
            <a:spLocks noChangeArrowheads="1"/>
          </p:cNvSpPr>
          <p:nvPr/>
        </p:nvSpPr>
        <p:spPr bwMode="auto">
          <a:xfrm>
            <a:off x="188203" y="10555225"/>
            <a:ext cx="1433683" cy="148310"/>
          </a:xfrm>
          <a:custGeom>
            <a:avLst/>
            <a:gdLst>
              <a:gd name="T0" fmla="*/ 0 w 1151"/>
              <a:gd name="T1" fmla="*/ 0 h 117"/>
              <a:gd name="T2" fmla="*/ 0 w 1151"/>
              <a:gd name="T3" fmla="*/ 0 h 117"/>
              <a:gd name="T4" fmla="*/ 0 w 1151"/>
              <a:gd name="T5" fmla="*/ 0 h 117"/>
              <a:gd name="T6" fmla="*/ 127 w 1151"/>
              <a:gd name="T7" fmla="*/ 116 h 117"/>
              <a:gd name="T8" fmla="*/ 1024 w 1151"/>
              <a:gd name="T9" fmla="*/ 116 h 117"/>
              <a:gd name="T10" fmla="*/ 1024 w 1151"/>
              <a:gd name="T11" fmla="*/ 116 h 117"/>
              <a:gd name="T12" fmla="*/ 1150 w 1151"/>
              <a:gd name="T13" fmla="*/ 0 h 117"/>
              <a:gd name="T14" fmla="*/ 0 w 1151"/>
              <a:gd name="T15" fmla="*/ 0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1" h="117">
                <a:moveTo>
                  <a:pt x="0" y="0"/>
                </a:moveTo>
                <a:lnTo>
                  <a:pt x="0" y="0"/>
                </a:lnTo>
                <a:lnTo>
                  <a:pt x="0" y="0"/>
                </a:lnTo>
                <a:cubicBezTo>
                  <a:pt x="0" y="64"/>
                  <a:pt x="57" y="116"/>
                  <a:pt x="127" y="116"/>
                </a:cubicBezTo>
                <a:lnTo>
                  <a:pt x="1024" y="116"/>
                </a:lnTo>
                <a:lnTo>
                  <a:pt x="1024" y="116"/>
                </a:lnTo>
                <a:cubicBezTo>
                  <a:pt x="1093" y="116"/>
                  <a:pt x="1150" y="64"/>
                  <a:pt x="1150" y="0"/>
                </a:cubicBezTo>
                <a:lnTo>
                  <a:pt x="0" y="0"/>
                </a:lnTo>
              </a:path>
            </a:pathLst>
          </a:custGeom>
          <a:solidFill>
            <a:srgbClr val="035E4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70" name="Freeform 97">
            <a:extLst>
              <a:ext uri="{FF2B5EF4-FFF2-40B4-BE49-F238E27FC236}">
                <a16:creationId xmlns:a16="http://schemas.microsoft.com/office/drawing/2014/main" id="{37E5F7D0-43BF-48CA-DA77-F0BA4A2312B9}"/>
              </a:ext>
            </a:extLst>
          </p:cNvPr>
          <p:cNvSpPr>
            <a:spLocks noChangeArrowheads="1"/>
          </p:cNvSpPr>
          <p:nvPr/>
        </p:nvSpPr>
        <p:spPr bwMode="auto">
          <a:xfrm>
            <a:off x="188203" y="9379712"/>
            <a:ext cx="1433683" cy="197750"/>
          </a:xfrm>
          <a:custGeom>
            <a:avLst/>
            <a:gdLst>
              <a:gd name="T0" fmla="*/ 1148 w 1149"/>
              <a:gd name="T1" fmla="*/ 158 h 159"/>
              <a:gd name="T2" fmla="*/ 0 w 1149"/>
              <a:gd name="T3" fmla="*/ 158 h 159"/>
              <a:gd name="T4" fmla="*/ 0 w 1149"/>
              <a:gd name="T5" fmla="*/ 0 h 159"/>
              <a:gd name="T6" fmla="*/ 1148 w 1149"/>
              <a:gd name="T7" fmla="*/ 0 h 159"/>
              <a:gd name="T8" fmla="*/ 1148 w 1149"/>
              <a:gd name="T9" fmla="*/ 158 h 159"/>
            </a:gdLst>
            <a:ahLst/>
            <a:cxnLst>
              <a:cxn ang="0">
                <a:pos x="T0" y="T1"/>
              </a:cxn>
              <a:cxn ang="0">
                <a:pos x="T2" y="T3"/>
              </a:cxn>
              <a:cxn ang="0">
                <a:pos x="T4" y="T5"/>
              </a:cxn>
              <a:cxn ang="0">
                <a:pos x="T6" y="T7"/>
              </a:cxn>
              <a:cxn ang="0">
                <a:pos x="T8" y="T9"/>
              </a:cxn>
            </a:cxnLst>
            <a:rect l="0" t="0" r="r" b="b"/>
            <a:pathLst>
              <a:path w="1149" h="159">
                <a:moveTo>
                  <a:pt x="1148" y="158"/>
                </a:moveTo>
                <a:lnTo>
                  <a:pt x="0" y="158"/>
                </a:lnTo>
                <a:lnTo>
                  <a:pt x="0" y="0"/>
                </a:lnTo>
                <a:lnTo>
                  <a:pt x="1148" y="0"/>
                </a:lnTo>
                <a:lnTo>
                  <a:pt x="1148" y="158"/>
                </a:lnTo>
              </a:path>
            </a:pathLst>
          </a:custGeom>
          <a:solidFill>
            <a:srgbClr val="00B3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71" name="Freeform 70">
            <a:extLst>
              <a:ext uri="{FF2B5EF4-FFF2-40B4-BE49-F238E27FC236}">
                <a16:creationId xmlns:a16="http://schemas.microsoft.com/office/drawing/2014/main" id="{42A1B787-7AC4-554D-5BE2-A9D75D08ACD9}"/>
              </a:ext>
            </a:extLst>
          </p:cNvPr>
          <p:cNvSpPr>
            <a:spLocks noChangeArrowheads="1"/>
          </p:cNvSpPr>
          <p:nvPr/>
        </p:nvSpPr>
        <p:spPr bwMode="auto">
          <a:xfrm>
            <a:off x="638629" y="9445628"/>
            <a:ext cx="548030" cy="81127"/>
          </a:xfrm>
          <a:custGeom>
            <a:avLst/>
            <a:gdLst>
              <a:gd name="connsiteX0" fmla="*/ 122346 w 548030"/>
              <a:gd name="connsiteY0" fmla="*/ 11587 h 81127"/>
              <a:gd name="connsiteX1" fmla="*/ 121098 w 548030"/>
              <a:gd name="connsiteY1" fmla="*/ 15449 h 81127"/>
              <a:gd name="connsiteX2" fmla="*/ 119849 w 548030"/>
              <a:gd name="connsiteY2" fmla="*/ 19311 h 81127"/>
              <a:gd name="connsiteX3" fmla="*/ 107365 w 548030"/>
              <a:gd name="connsiteY3" fmla="*/ 51497 h 81127"/>
              <a:gd name="connsiteX4" fmla="*/ 138576 w 548030"/>
              <a:gd name="connsiteY4" fmla="*/ 51497 h 81127"/>
              <a:gd name="connsiteX5" fmla="*/ 124843 w 548030"/>
              <a:gd name="connsiteY5" fmla="*/ 19311 h 81127"/>
              <a:gd name="connsiteX6" fmla="*/ 122346 w 548030"/>
              <a:gd name="connsiteY6" fmla="*/ 11587 h 81127"/>
              <a:gd name="connsiteX7" fmla="*/ 494377 w 548030"/>
              <a:gd name="connsiteY7" fmla="*/ 0 h 81127"/>
              <a:gd name="connsiteX8" fmla="*/ 548030 w 548030"/>
              <a:gd name="connsiteY8" fmla="*/ 0 h 81127"/>
              <a:gd name="connsiteX9" fmla="*/ 548030 w 548030"/>
              <a:gd name="connsiteY9" fmla="*/ 10299 h 81127"/>
              <a:gd name="connsiteX10" fmla="*/ 507152 w 548030"/>
              <a:gd name="connsiteY10" fmla="*/ 10299 h 81127"/>
              <a:gd name="connsiteX11" fmla="*/ 507152 w 548030"/>
              <a:gd name="connsiteY11" fmla="*/ 34760 h 81127"/>
              <a:gd name="connsiteX12" fmla="*/ 540365 w 548030"/>
              <a:gd name="connsiteY12" fmla="*/ 34760 h 81127"/>
              <a:gd name="connsiteX13" fmla="*/ 540365 w 548030"/>
              <a:gd name="connsiteY13" fmla="*/ 45060 h 81127"/>
              <a:gd name="connsiteX14" fmla="*/ 507152 w 548030"/>
              <a:gd name="connsiteY14" fmla="*/ 45060 h 81127"/>
              <a:gd name="connsiteX15" fmla="*/ 507152 w 548030"/>
              <a:gd name="connsiteY15" fmla="*/ 72096 h 81127"/>
              <a:gd name="connsiteX16" fmla="*/ 548030 w 548030"/>
              <a:gd name="connsiteY16" fmla="*/ 72096 h 81127"/>
              <a:gd name="connsiteX17" fmla="*/ 548030 w 548030"/>
              <a:gd name="connsiteY17" fmla="*/ 81108 h 81127"/>
              <a:gd name="connsiteX18" fmla="*/ 494377 w 548030"/>
              <a:gd name="connsiteY18" fmla="*/ 81108 h 81127"/>
              <a:gd name="connsiteX19" fmla="*/ 395501 w 548030"/>
              <a:gd name="connsiteY19" fmla="*/ 0 h 81127"/>
              <a:gd name="connsiteX20" fmla="*/ 400602 w 548030"/>
              <a:gd name="connsiteY20" fmla="*/ 0 h 81127"/>
              <a:gd name="connsiteX21" fmla="*/ 404427 w 548030"/>
              <a:gd name="connsiteY21" fmla="*/ 0 h 81127"/>
              <a:gd name="connsiteX22" fmla="*/ 405702 w 548030"/>
              <a:gd name="connsiteY22" fmla="*/ 1287 h 81127"/>
              <a:gd name="connsiteX23" fmla="*/ 455433 w 548030"/>
              <a:gd name="connsiteY23" fmla="*/ 60509 h 81127"/>
              <a:gd name="connsiteX24" fmla="*/ 455433 w 548030"/>
              <a:gd name="connsiteY24" fmla="*/ 57934 h 81127"/>
              <a:gd name="connsiteX25" fmla="*/ 455433 w 548030"/>
              <a:gd name="connsiteY25" fmla="*/ 55359 h 81127"/>
              <a:gd name="connsiteX26" fmla="*/ 455433 w 548030"/>
              <a:gd name="connsiteY26" fmla="*/ 0 h 81127"/>
              <a:gd name="connsiteX27" fmla="*/ 465634 w 548030"/>
              <a:gd name="connsiteY27" fmla="*/ 0 h 81127"/>
              <a:gd name="connsiteX28" fmla="*/ 465634 w 548030"/>
              <a:gd name="connsiteY28" fmla="*/ 81108 h 81127"/>
              <a:gd name="connsiteX29" fmla="*/ 459258 w 548030"/>
              <a:gd name="connsiteY29" fmla="*/ 81108 h 81127"/>
              <a:gd name="connsiteX30" fmla="*/ 456708 w 548030"/>
              <a:gd name="connsiteY30" fmla="*/ 79820 h 81127"/>
              <a:gd name="connsiteX31" fmla="*/ 455433 w 548030"/>
              <a:gd name="connsiteY31" fmla="*/ 78533 h 81127"/>
              <a:gd name="connsiteX32" fmla="*/ 405702 w 548030"/>
              <a:gd name="connsiteY32" fmla="*/ 19311 h 81127"/>
              <a:gd name="connsiteX33" fmla="*/ 405702 w 548030"/>
              <a:gd name="connsiteY33" fmla="*/ 21886 h 81127"/>
              <a:gd name="connsiteX34" fmla="*/ 405702 w 548030"/>
              <a:gd name="connsiteY34" fmla="*/ 25748 h 81127"/>
              <a:gd name="connsiteX35" fmla="*/ 405702 w 548030"/>
              <a:gd name="connsiteY35" fmla="*/ 81108 h 81127"/>
              <a:gd name="connsiteX36" fmla="*/ 395501 w 548030"/>
              <a:gd name="connsiteY36" fmla="*/ 81108 h 81127"/>
              <a:gd name="connsiteX37" fmla="*/ 351558 w 548030"/>
              <a:gd name="connsiteY37" fmla="*/ 0 h 81127"/>
              <a:gd name="connsiteX38" fmla="*/ 361546 w 548030"/>
              <a:gd name="connsiteY38" fmla="*/ 0 h 81127"/>
              <a:gd name="connsiteX39" fmla="*/ 361546 w 548030"/>
              <a:gd name="connsiteY39" fmla="*/ 81108 h 81127"/>
              <a:gd name="connsiteX40" fmla="*/ 351558 w 548030"/>
              <a:gd name="connsiteY40" fmla="*/ 81108 h 81127"/>
              <a:gd name="connsiteX41" fmla="*/ 299325 w 548030"/>
              <a:gd name="connsiteY41" fmla="*/ 0 h 81127"/>
              <a:gd name="connsiteX42" fmla="*/ 315060 w 548030"/>
              <a:gd name="connsiteY42" fmla="*/ 2535 h 81127"/>
              <a:gd name="connsiteX43" fmla="*/ 327164 w 548030"/>
              <a:gd name="connsiteY43" fmla="*/ 10141 h 81127"/>
              <a:gd name="connsiteX44" fmla="*/ 323532 w 548030"/>
              <a:gd name="connsiteY44" fmla="*/ 15211 h 81127"/>
              <a:gd name="connsiteX45" fmla="*/ 322322 w 548030"/>
              <a:gd name="connsiteY45" fmla="*/ 17747 h 81127"/>
              <a:gd name="connsiteX46" fmla="*/ 321112 w 548030"/>
              <a:gd name="connsiteY46" fmla="*/ 17747 h 81127"/>
              <a:gd name="connsiteX47" fmla="*/ 317481 w 548030"/>
              <a:gd name="connsiteY47" fmla="*/ 16479 h 81127"/>
              <a:gd name="connsiteX48" fmla="*/ 313849 w 548030"/>
              <a:gd name="connsiteY48" fmla="*/ 13944 h 81127"/>
              <a:gd name="connsiteX49" fmla="*/ 307798 w 548030"/>
              <a:gd name="connsiteY49" fmla="*/ 11409 h 81127"/>
              <a:gd name="connsiteX50" fmla="*/ 299325 w 548030"/>
              <a:gd name="connsiteY50" fmla="*/ 11409 h 81127"/>
              <a:gd name="connsiteX51" fmla="*/ 288432 w 548030"/>
              <a:gd name="connsiteY51" fmla="*/ 12676 h 81127"/>
              <a:gd name="connsiteX52" fmla="*/ 279959 w 548030"/>
              <a:gd name="connsiteY52" fmla="*/ 19014 h 81127"/>
              <a:gd name="connsiteX53" fmla="*/ 273907 w 548030"/>
              <a:gd name="connsiteY53" fmla="*/ 27888 h 81127"/>
              <a:gd name="connsiteX54" fmla="*/ 271486 w 548030"/>
              <a:gd name="connsiteY54" fmla="*/ 41831 h 81127"/>
              <a:gd name="connsiteX55" fmla="*/ 273907 w 548030"/>
              <a:gd name="connsiteY55" fmla="*/ 53240 h 81127"/>
              <a:gd name="connsiteX56" fmla="*/ 279959 w 548030"/>
              <a:gd name="connsiteY56" fmla="*/ 63381 h 81127"/>
              <a:gd name="connsiteX57" fmla="*/ 288432 w 548030"/>
              <a:gd name="connsiteY57" fmla="*/ 68451 h 81127"/>
              <a:gd name="connsiteX58" fmla="*/ 299325 w 548030"/>
              <a:gd name="connsiteY58" fmla="*/ 72254 h 81127"/>
              <a:gd name="connsiteX59" fmla="*/ 305377 w 548030"/>
              <a:gd name="connsiteY59" fmla="*/ 70986 h 81127"/>
              <a:gd name="connsiteX60" fmla="*/ 311429 w 548030"/>
              <a:gd name="connsiteY60" fmla="*/ 69719 h 81127"/>
              <a:gd name="connsiteX61" fmla="*/ 315060 w 548030"/>
              <a:gd name="connsiteY61" fmla="*/ 67184 h 81127"/>
              <a:gd name="connsiteX62" fmla="*/ 318691 w 548030"/>
              <a:gd name="connsiteY62" fmla="*/ 64648 h 81127"/>
              <a:gd name="connsiteX63" fmla="*/ 321112 w 548030"/>
              <a:gd name="connsiteY63" fmla="*/ 63381 h 81127"/>
              <a:gd name="connsiteX64" fmla="*/ 323532 w 548030"/>
              <a:gd name="connsiteY64" fmla="*/ 64648 h 81127"/>
              <a:gd name="connsiteX65" fmla="*/ 328374 w 548030"/>
              <a:gd name="connsiteY65" fmla="*/ 68451 h 81127"/>
              <a:gd name="connsiteX66" fmla="*/ 316270 w 548030"/>
              <a:gd name="connsiteY66" fmla="*/ 78592 h 81127"/>
              <a:gd name="connsiteX67" fmla="*/ 298115 w 548030"/>
              <a:gd name="connsiteY67" fmla="*/ 81127 h 81127"/>
              <a:gd name="connsiteX68" fmla="*/ 282380 w 548030"/>
              <a:gd name="connsiteY68" fmla="*/ 78592 h 81127"/>
              <a:gd name="connsiteX69" fmla="*/ 269066 w 548030"/>
              <a:gd name="connsiteY69" fmla="*/ 69719 h 81127"/>
              <a:gd name="connsiteX70" fmla="*/ 261803 w 548030"/>
              <a:gd name="connsiteY70" fmla="*/ 58310 h 81127"/>
              <a:gd name="connsiteX71" fmla="*/ 258172 w 548030"/>
              <a:gd name="connsiteY71" fmla="*/ 41831 h 81127"/>
              <a:gd name="connsiteX72" fmla="*/ 261803 w 548030"/>
              <a:gd name="connsiteY72" fmla="*/ 25352 h 81127"/>
              <a:gd name="connsiteX73" fmla="*/ 270276 w 548030"/>
              <a:gd name="connsiteY73" fmla="*/ 11409 h 81127"/>
              <a:gd name="connsiteX74" fmla="*/ 282380 w 548030"/>
              <a:gd name="connsiteY74" fmla="*/ 2535 h 81127"/>
              <a:gd name="connsiteX75" fmla="*/ 299325 w 548030"/>
              <a:gd name="connsiteY75" fmla="*/ 0 h 81127"/>
              <a:gd name="connsiteX76" fmla="*/ 217640 w 548030"/>
              <a:gd name="connsiteY76" fmla="*/ 0 h 81127"/>
              <a:gd name="connsiteX77" fmla="*/ 232414 w 548030"/>
              <a:gd name="connsiteY77" fmla="*/ 2535 h 81127"/>
              <a:gd name="connsiteX78" fmla="*/ 244726 w 548030"/>
              <a:gd name="connsiteY78" fmla="*/ 10141 h 81127"/>
              <a:gd name="connsiteX79" fmla="*/ 241032 w 548030"/>
              <a:gd name="connsiteY79" fmla="*/ 15211 h 81127"/>
              <a:gd name="connsiteX80" fmla="*/ 239801 w 548030"/>
              <a:gd name="connsiteY80" fmla="*/ 17747 h 81127"/>
              <a:gd name="connsiteX81" fmla="*/ 238570 w 548030"/>
              <a:gd name="connsiteY81" fmla="*/ 17747 h 81127"/>
              <a:gd name="connsiteX82" fmla="*/ 236108 w 548030"/>
              <a:gd name="connsiteY82" fmla="*/ 16479 h 81127"/>
              <a:gd name="connsiteX83" fmla="*/ 231183 w 548030"/>
              <a:gd name="connsiteY83" fmla="*/ 13944 h 81127"/>
              <a:gd name="connsiteX84" fmla="*/ 225027 w 548030"/>
              <a:gd name="connsiteY84" fmla="*/ 11409 h 81127"/>
              <a:gd name="connsiteX85" fmla="*/ 217640 w 548030"/>
              <a:gd name="connsiteY85" fmla="*/ 11409 h 81127"/>
              <a:gd name="connsiteX86" fmla="*/ 205328 w 548030"/>
              <a:gd name="connsiteY86" fmla="*/ 12676 h 81127"/>
              <a:gd name="connsiteX87" fmla="*/ 195479 w 548030"/>
              <a:gd name="connsiteY87" fmla="*/ 19014 h 81127"/>
              <a:gd name="connsiteX88" fmla="*/ 190554 w 548030"/>
              <a:gd name="connsiteY88" fmla="*/ 27888 h 81127"/>
              <a:gd name="connsiteX89" fmla="*/ 188092 w 548030"/>
              <a:gd name="connsiteY89" fmla="*/ 41831 h 81127"/>
              <a:gd name="connsiteX90" fmla="*/ 190554 w 548030"/>
              <a:gd name="connsiteY90" fmla="*/ 53240 h 81127"/>
              <a:gd name="connsiteX91" fmla="*/ 196710 w 548030"/>
              <a:gd name="connsiteY91" fmla="*/ 63381 h 81127"/>
              <a:gd name="connsiteX92" fmla="*/ 205328 w 548030"/>
              <a:gd name="connsiteY92" fmla="*/ 68451 h 81127"/>
              <a:gd name="connsiteX93" fmla="*/ 216409 w 548030"/>
              <a:gd name="connsiteY93" fmla="*/ 72254 h 81127"/>
              <a:gd name="connsiteX94" fmla="*/ 222565 w 548030"/>
              <a:gd name="connsiteY94" fmla="*/ 70986 h 81127"/>
              <a:gd name="connsiteX95" fmla="*/ 227489 w 548030"/>
              <a:gd name="connsiteY95" fmla="*/ 69719 h 81127"/>
              <a:gd name="connsiteX96" fmla="*/ 232414 w 548030"/>
              <a:gd name="connsiteY96" fmla="*/ 67184 h 81127"/>
              <a:gd name="connsiteX97" fmla="*/ 237339 w 548030"/>
              <a:gd name="connsiteY97" fmla="*/ 64648 h 81127"/>
              <a:gd name="connsiteX98" fmla="*/ 238570 w 548030"/>
              <a:gd name="connsiteY98" fmla="*/ 63381 h 81127"/>
              <a:gd name="connsiteX99" fmla="*/ 239801 w 548030"/>
              <a:gd name="connsiteY99" fmla="*/ 63381 h 81127"/>
              <a:gd name="connsiteX100" fmla="*/ 241032 w 548030"/>
              <a:gd name="connsiteY100" fmla="*/ 64648 h 81127"/>
              <a:gd name="connsiteX101" fmla="*/ 245957 w 548030"/>
              <a:gd name="connsiteY101" fmla="*/ 68451 h 81127"/>
              <a:gd name="connsiteX102" fmla="*/ 233645 w 548030"/>
              <a:gd name="connsiteY102" fmla="*/ 78592 h 81127"/>
              <a:gd name="connsiteX103" fmla="*/ 215178 w 548030"/>
              <a:gd name="connsiteY103" fmla="*/ 81127 h 81127"/>
              <a:gd name="connsiteX104" fmla="*/ 199173 w 548030"/>
              <a:gd name="connsiteY104" fmla="*/ 78592 h 81127"/>
              <a:gd name="connsiteX105" fmla="*/ 185630 w 548030"/>
              <a:gd name="connsiteY105" fmla="*/ 69719 h 81127"/>
              <a:gd name="connsiteX106" fmla="*/ 178243 w 548030"/>
              <a:gd name="connsiteY106" fmla="*/ 58310 h 81127"/>
              <a:gd name="connsiteX107" fmla="*/ 175780 w 548030"/>
              <a:gd name="connsiteY107" fmla="*/ 41831 h 81127"/>
              <a:gd name="connsiteX108" fmla="*/ 178243 w 548030"/>
              <a:gd name="connsiteY108" fmla="*/ 25352 h 81127"/>
              <a:gd name="connsiteX109" fmla="*/ 186861 w 548030"/>
              <a:gd name="connsiteY109" fmla="*/ 11409 h 81127"/>
              <a:gd name="connsiteX110" fmla="*/ 199173 w 548030"/>
              <a:gd name="connsiteY110" fmla="*/ 2535 h 81127"/>
              <a:gd name="connsiteX111" fmla="*/ 217640 w 548030"/>
              <a:gd name="connsiteY111" fmla="*/ 0 h 81127"/>
              <a:gd name="connsiteX112" fmla="*/ 116104 w 548030"/>
              <a:gd name="connsiteY112" fmla="*/ 0 h 81127"/>
              <a:gd name="connsiteX113" fmla="*/ 128589 w 548030"/>
              <a:gd name="connsiteY113" fmla="*/ 0 h 81127"/>
              <a:gd name="connsiteX114" fmla="*/ 163545 w 548030"/>
              <a:gd name="connsiteY114" fmla="*/ 81108 h 81127"/>
              <a:gd name="connsiteX115" fmla="*/ 153557 w 548030"/>
              <a:gd name="connsiteY115" fmla="*/ 81108 h 81127"/>
              <a:gd name="connsiteX116" fmla="*/ 149812 w 548030"/>
              <a:gd name="connsiteY116" fmla="*/ 79820 h 81127"/>
              <a:gd name="connsiteX117" fmla="*/ 148564 w 548030"/>
              <a:gd name="connsiteY117" fmla="*/ 77245 h 81127"/>
              <a:gd name="connsiteX118" fmla="*/ 141073 w 548030"/>
              <a:gd name="connsiteY118" fmla="*/ 59221 h 81127"/>
              <a:gd name="connsiteX119" fmla="*/ 103620 w 548030"/>
              <a:gd name="connsiteY119" fmla="*/ 59221 h 81127"/>
              <a:gd name="connsiteX120" fmla="*/ 96129 w 548030"/>
              <a:gd name="connsiteY120" fmla="*/ 77245 h 81127"/>
              <a:gd name="connsiteX121" fmla="*/ 94881 w 548030"/>
              <a:gd name="connsiteY121" fmla="*/ 79820 h 81127"/>
              <a:gd name="connsiteX122" fmla="*/ 92384 w 548030"/>
              <a:gd name="connsiteY122" fmla="*/ 81108 h 81127"/>
              <a:gd name="connsiteX123" fmla="*/ 82396 w 548030"/>
              <a:gd name="connsiteY123" fmla="*/ 81108 h 81127"/>
              <a:gd name="connsiteX124" fmla="*/ 0 w 548030"/>
              <a:gd name="connsiteY124" fmla="*/ 0 h 81127"/>
              <a:gd name="connsiteX125" fmla="*/ 11236 w 548030"/>
              <a:gd name="connsiteY125" fmla="*/ 0 h 81127"/>
              <a:gd name="connsiteX126" fmla="*/ 12484 w 548030"/>
              <a:gd name="connsiteY126" fmla="*/ 1287 h 81127"/>
              <a:gd name="connsiteX127" fmla="*/ 14981 w 548030"/>
              <a:gd name="connsiteY127" fmla="*/ 2575 h 81127"/>
              <a:gd name="connsiteX128" fmla="*/ 38701 w 548030"/>
              <a:gd name="connsiteY128" fmla="*/ 57934 h 81127"/>
              <a:gd name="connsiteX129" fmla="*/ 39949 w 548030"/>
              <a:gd name="connsiteY129" fmla="*/ 61796 h 81127"/>
              <a:gd name="connsiteX130" fmla="*/ 41198 w 548030"/>
              <a:gd name="connsiteY130" fmla="*/ 66946 h 81127"/>
              <a:gd name="connsiteX131" fmla="*/ 42446 w 548030"/>
              <a:gd name="connsiteY131" fmla="*/ 61796 h 81127"/>
              <a:gd name="connsiteX132" fmla="*/ 43695 w 548030"/>
              <a:gd name="connsiteY132" fmla="*/ 57934 h 81127"/>
              <a:gd name="connsiteX133" fmla="*/ 67414 w 548030"/>
              <a:gd name="connsiteY133" fmla="*/ 2575 h 81127"/>
              <a:gd name="connsiteX134" fmla="*/ 68663 w 548030"/>
              <a:gd name="connsiteY134" fmla="*/ 1287 h 81127"/>
              <a:gd name="connsiteX135" fmla="*/ 71160 w 548030"/>
              <a:gd name="connsiteY135" fmla="*/ 0 h 81127"/>
              <a:gd name="connsiteX136" fmla="*/ 81147 w 548030"/>
              <a:gd name="connsiteY136" fmla="*/ 0 h 81127"/>
              <a:gd name="connsiteX137" fmla="*/ 47440 w 548030"/>
              <a:gd name="connsiteY137" fmla="*/ 81108 h 81127"/>
              <a:gd name="connsiteX138" fmla="*/ 34956 w 548030"/>
              <a:gd name="connsiteY138" fmla="*/ 81108 h 8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48030" h="81127">
                <a:moveTo>
                  <a:pt x="122346" y="11587"/>
                </a:moveTo>
                <a:cubicBezTo>
                  <a:pt x="122346" y="12874"/>
                  <a:pt x="122346" y="14162"/>
                  <a:pt x="121098" y="15449"/>
                </a:cubicBezTo>
                <a:cubicBezTo>
                  <a:pt x="119849" y="16736"/>
                  <a:pt x="119849" y="18024"/>
                  <a:pt x="119849" y="19311"/>
                </a:cubicBezTo>
                <a:lnTo>
                  <a:pt x="107365" y="51497"/>
                </a:lnTo>
                <a:lnTo>
                  <a:pt x="138576" y="51497"/>
                </a:lnTo>
                <a:lnTo>
                  <a:pt x="124843" y="19311"/>
                </a:lnTo>
                <a:cubicBezTo>
                  <a:pt x="124843" y="16736"/>
                  <a:pt x="123595" y="14162"/>
                  <a:pt x="122346" y="11587"/>
                </a:cubicBezTo>
                <a:close/>
                <a:moveTo>
                  <a:pt x="494377" y="0"/>
                </a:moveTo>
                <a:lnTo>
                  <a:pt x="548030" y="0"/>
                </a:lnTo>
                <a:lnTo>
                  <a:pt x="548030" y="10299"/>
                </a:lnTo>
                <a:lnTo>
                  <a:pt x="507152" y="10299"/>
                </a:lnTo>
                <a:lnTo>
                  <a:pt x="507152" y="34760"/>
                </a:lnTo>
                <a:lnTo>
                  <a:pt x="540365" y="34760"/>
                </a:lnTo>
                <a:lnTo>
                  <a:pt x="540365" y="45060"/>
                </a:lnTo>
                <a:lnTo>
                  <a:pt x="507152" y="45060"/>
                </a:lnTo>
                <a:lnTo>
                  <a:pt x="507152" y="72096"/>
                </a:lnTo>
                <a:lnTo>
                  <a:pt x="548030" y="72096"/>
                </a:lnTo>
                <a:lnTo>
                  <a:pt x="548030" y="81108"/>
                </a:lnTo>
                <a:lnTo>
                  <a:pt x="494377" y="81108"/>
                </a:lnTo>
                <a:close/>
                <a:moveTo>
                  <a:pt x="395501" y="0"/>
                </a:moveTo>
                <a:lnTo>
                  <a:pt x="400602" y="0"/>
                </a:lnTo>
                <a:cubicBezTo>
                  <a:pt x="403152" y="0"/>
                  <a:pt x="403152" y="0"/>
                  <a:pt x="404427" y="0"/>
                </a:cubicBezTo>
                <a:lnTo>
                  <a:pt x="405702" y="1287"/>
                </a:lnTo>
                <a:lnTo>
                  <a:pt x="455433" y="60509"/>
                </a:lnTo>
                <a:cubicBezTo>
                  <a:pt x="455433" y="60509"/>
                  <a:pt x="455433" y="59221"/>
                  <a:pt x="455433" y="57934"/>
                </a:cubicBezTo>
                <a:lnTo>
                  <a:pt x="455433" y="55359"/>
                </a:lnTo>
                <a:lnTo>
                  <a:pt x="455433" y="0"/>
                </a:lnTo>
                <a:lnTo>
                  <a:pt x="465634" y="0"/>
                </a:lnTo>
                <a:lnTo>
                  <a:pt x="465634" y="81108"/>
                </a:lnTo>
                <a:lnTo>
                  <a:pt x="459258" y="81108"/>
                </a:lnTo>
                <a:cubicBezTo>
                  <a:pt x="459258" y="81108"/>
                  <a:pt x="457983" y="81108"/>
                  <a:pt x="456708" y="79820"/>
                </a:cubicBezTo>
                <a:cubicBezTo>
                  <a:pt x="456708" y="79820"/>
                  <a:pt x="455433" y="79820"/>
                  <a:pt x="455433" y="78533"/>
                </a:cubicBezTo>
                <a:lnTo>
                  <a:pt x="405702" y="19311"/>
                </a:lnTo>
                <a:cubicBezTo>
                  <a:pt x="405702" y="20599"/>
                  <a:pt x="405702" y="21886"/>
                  <a:pt x="405702" y="21886"/>
                </a:cubicBezTo>
                <a:cubicBezTo>
                  <a:pt x="405702" y="23174"/>
                  <a:pt x="405702" y="24461"/>
                  <a:pt x="405702" y="25748"/>
                </a:cubicBezTo>
                <a:lnTo>
                  <a:pt x="405702" y="81108"/>
                </a:lnTo>
                <a:lnTo>
                  <a:pt x="395501" y="81108"/>
                </a:lnTo>
                <a:close/>
                <a:moveTo>
                  <a:pt x="351558" y="0"/>
                </a:moveTo>
                <a:lnTo>
                  <a:pt x="361546" y="0"/>
                </a:lnTo>
                <a:lnTo>
                  <a:pt x="361546" y="81108"/>
                </a:lnTo>
                <a:lnTo>
                  <a:pt x="351558" y="81108"/>
                </a:lnTo>
                <a:close/>
                <a:moveTo>
                  <a:pt x="299325" y="0"/>
                </a:moveTo>
                <a:cubicBezTo>
                  <a:pt x="305377" y="0"/>
                  <a:pt x="310218" y="1268"/>
                  <a:pt x="315060" y="2535"/>
                </a:cubicBezTo>
                <a:cubicBezTo>
                  <a:pt x="319901" y="5070"/>
                  <a:pt x="323532" y="7606"/>
                  <a:pt x="327164" y="10141"/>
                </a:cubicBezTo>
                <a:lnTo>
                  <a:pt x="323532" y="15211"/>
                </a:lnTo>
                <a:cubicBezTo>
                  <a:pt x="323532" y="16479"/>
                  <a:pt x="322322" y="16479"/>
                  <a:pt x="322322" y="17747"/>
                </a:cubicBezTo>
                <a:cubicBezTo>
                  <a:pt x="321112" y="17747"/>
                  <a:pt x="321112" y="17747"/>
                  <a:pt x="321112" y="17747"/>
                </a:cubicBezTo>
                <a:cubicBezTo>
                  <a:pt x="319901" y="17747"/>
                  <a:pt x="318691" y="17747"/>
                  <a:pt x="317481" y="16479"/>
                </a:cubicBezTo>
                <a:cubicBezTo>
                  <a:pt x="317481" y="15211"/>
                  <a:pt x="315060" y="15211"/>
                  <a:pt x="313849" y="13944"/>
                </a:cubicBezTo>
                <a:cubicBezTo>
                  <a:pt x="312639" y="13944"/>
                  <a:pt x="310218" y="12676"/>
                  <a:pt x="307798" y="11409"/>
                </a:cubicBezTo>
                <a:cubicBezTo>
                  <a:pt x="305377" y="11409"/>
                  <a:pt x="302956" y="11409"/>
                  <a:pt x="299325" y="11409"/>
                </a:cubicBezTo>
                <a:cubicBezTo>
                  <a:pt x="295694" y="11409"/>
                  <a:pt x="290852" y="11409"/>
                  <a:pt x="288432" y="12676"/>
                </a:cubicBezTo>
                <a:cubicBezTo>
                  <a:pt x="284800" y="13944"/>
                  <a:pt x="281169" y="16479"/>
                  <a:pt x="279959" y="19014"/>
                </a:cubicBezTo>
                <a:cubicBezTo>
                  <a:pt x="276328" y="21549"/>
                  <a:pt x="275117" y="24085"/>
                  <a:pt x="273907" y="27888"/>
                </a:cubicBezTo>
                <a:cubicBezTo>
                  <a:pt x="271486" y="31690"/>
                  <a:pt x="271486" y="36761"/>
                  <a:pt x="271486" y="41831"/>
                </a:cubicBezTo>
                <a:cubicBezTo>
                  <a:pt x="271486" y="45634"/>
                  <a:pt x="271486" y="49437"/>
                  <a:pt x="273907" y="53240"/>
                </a:cubicBezTo>
                <a:cubicBezTo>
                  <a:pt x="275117" y="58310"/>
                  <a:pt x="276328" y="60846"/>
                  <a:pt x="279959" y="63381"/>
                </a:cubicBezTo>
                <a:cubicBezTo>
                  <a:pt x="281169" y="65916"/>
                  <a:pt x="284800" y="68451"/>
                  <a:pt x="288432" y="68451"/>
                </a:cubicBezTo>
                <a:cubicBezTo>
                  <a:pt x="292063" y="70986"/>
                  <a:pt x="295694" y="72254"/>
                  <a:pt x="299325" y="72254"/>
                </a:cubicBezTo>
                <a:cubicBezTo>
                  <a:pt x="301746" y="72254"/>
                  <a:pt x="302956" y="72254"/>
                  <a:pt x="305377" y="70986"/>
                </a:cubicBezTo>
                <a:cubicBezTo>
                  <a:pt x="307798" y="70986"/>
                  <a:pt x="309008" y="70986"/>
                  <a:pt x="311429" y="69719"/>
                </a:cubicBezTo>
                <a:cubicBezTo>
                  <a:pt x="312639" y="68451"/>
                  <a:pt x="313849" y="68451"/>
                  <a:pt x="315060" y="67184"/>
                </a:cubicBezTo>
                <a:cubicBezTo>
                  <a:pt x="317481" y="67184"/>
                  <a:pt x="318691" y="65916"/>
                  <a:pt x="318691" y="64648"/>
                </a:cubicBezTo>
                <a:cubicBezTo>
                  <a:pt x="319901" y="64648"/>
                  <a:pt x="319901" y="63381"/>
                  <a:pt x="321112" y="63381"/>
                </a:cubicBezTo>
                <a:cubicBezTo>
                  <a:pt x="322322" y="63381"/>
                  <a:pt x="323532" y="63381"/>
                  <a:pt x="323532" y="64648"/>
                </a:cubicBezTo>
                <a:lnTo>
                  <a:pt x="328374" y="68451"/>
                </a:lnTo>
                <a:cubicBezTo>
                  <a:pt x="324743" y="73522"/>
                  <a:pt x="321112" y="76057"/>
                  <a:pt x="316270" y="78592"/>
                </a:cubicBezTo>
                <a:cubicBezTo>
                  <a:pt x="311429" y="81127"/>
                  <a:pt x="305377" y="81127"/>
                  <a:pt x="298115" y="81127"/>
                </a:cubicBezTo>
                <a:cubicBezTo>
                  <a:pt x="292063" y="81127"/>
                  <a:pt x="287221" y="81127"/>
                  <a:pt x="282380" y="78592"/>
                </a:cubicBezTo>
                <a:cubicBezTo>
                  <a:pt x="276328" y="77325"/>
                  <a:pt x="273907" y="73522"/>
                  <a:pt x="269066" y="69719"/>
                </a:cubicBezTo>
                <a:cubicBezTo>
                  <a:pt x="266645" y="67184"/>
                  <a:pt x="264224" y="62113"/>
                  <a:pt x="261803" y="58310"/>
                </a:cubicBezTo>
                <a:cubicBezTo>
                  <a:pt x="260593" y="51972"/>
                  <a:pt x="258172" y="46902"/>
                  <a:pt x="258172" y="41831"/>
                </a:cubicBezTo>
                <a:cubicBezTo>
                  <a:pt x="258172" y="35493"/>
                  <a:pt x="260593" y="29155"/>
                  <a:pt x="261803" y="25352"/>
                </a:cubicBezTo>
                <a:cubicBezTo>
                  <a:pt x="264224" y="19014"/>
                  <a:pt x="266645" y="15211"/>
                  <a:pt x="270276" y="11409"/>
                </a:cubicBezTo>
                <a:cubicBezTo>
                  <a:pt x="273907" y="7606"/>
                  <a:pt x="277538" y="6338"/>
                  <a:pt x="282380" y="2535"/>
                </a:cubicBezTo>
                <a:cubicBezTo>
                  <a:pt x="288432" y="1268"/>
                  <a:pt x="293273" y="0"/>
                  <a:pt x="299325" y="0"/>
                </a:cubicBezTo>
                <a:close/>
                <a:moveTo>
                  <a:pt x="217640" y="0"/>
                </a:moveTo>
                <a:cubicBezTo>
                  <a:pt x="222565" y="0"/>
                  <a:pt x="227489" y="1268"/>
                  <a:pt x="232414" y="2535"/>
                </a:cubicBezTo>
                <a:cubicBezTo>
                  <a:pt x="237339" y="5070"/>
                  <a:pt x="241032" y="7606"/>
                  <a:pt x="244726" y="10141"/>
                </a:cubicBezTo>
                <a:lnTo>
                  <a:pt x="241032" y="15211"/>
                </a:lnTo>
                <a:cubicBezTo>
                  <a:pt x="239801" y="16479"/>
                  <a:pt x="239801" y="16479"/>
                  <a:pt x="239801" y="17747"/>
                </a:cubicBezTo>
                <a:lnTo>
                  <a:pt x="238570" y="17747"/>
                </a:lnTo>
                <a:cubicBezTo>
                  <a:pt x="237339" y="17747"/>
                  <a:pt x="236108" y="17747"/>
                  <a:pt x="236108" y="16479"/>
                </a:cubicBezTo>
                <a:cubicBezTo>
                  <a:pt x="233645" y="15211"/>
                  <a:pt x="233645" y="15211"/>
                  <a:pt x="231183" y="13944"/>
                </a:cubicBezTo>
                <a:cubicBezTo>
                  <a:pt x="229952" y="13944"/>
                  <a:pt x="227489" y="12676"/>
                  <a:pt x="225027" y="11409"/>
                </a:cubicBezTo>
                <a:cubicBezTo>
                  <a:pt x="222565" y="11409"/>
                  <a:pt x="220102" y="11409"/>
                  <a:pt x="217640" y="11409"/>
                </a:cubicBezTo>
                <a:cubicBezTo>
                  <a:pt x="212715" y="11409"/>
                  <a:pt x="209022" y="11409"/>
                  <a:pt x="205328" y="12676"/>
                </a:cubicBezTo>
                <a:cubicBezTo>
                  <a:pt x="201635" y="13944"/>
                  <a:pt x="199173" y="16479"/>
                  <a:pt x="195479" y="19014"/>
                </a:cubicBezTo>
                <a:cubicBezTo>
                  <a:pt x="193017" y="21549"/>
                  <a:pt x="191785" y="24085"/>
                  <a:pt x="190554" y="27888"/>
                </a:cubicBezTo>
                <a:cubicBezTo>
                  <a:pt x="189323" y="31690"/>
                  <a:pt x="188092" y="36761"/>
                  <a:pt x="188092" y="41831"/>
                </a:cubicBezTo>
                <a:cubicBezTo>
                  <a:pt x="188092" y="45634"/>
                  <a:pt x="189323" y="49437"/>
                  <a:pt x="190554" y="53240"/>
                </a:cubicBezTo>
                <a:cubicBezTo>
                  <a:pt x="191785" y="58310"/>
                  <a:pt x="193017" y="60846"/>
                  <a:pt x="196710" y="63381"/>
                </a:cubicBezTo>
                <a:cubicBezTo>
                  <a:pt x="199173" y="65916"/>
                  <a:pt x="201635" y="68451"/>
                  <a:pt x="205328" y="68451"/>
                </a:cubicBezTo>
                <a:cubicBezTo>
                  <a:pt x="209022" y="70986"/>
                  <a:pt x="212715" y="72254"/>
                  <a:pt x="216409" y="72254"/>
                </a:cubicBezTo>
                <a:cubicBezTo>
                  <a:pt x="218871" y="72254"/>
                  <a:pt x="220102" y="72254"/>
                  <a:pt x="222565" y="70986"/>
                </a:cubicBezTo>
                <a:cubicBezTo>
                  <a:pt x="225027" y="70986"/>
                  <a:pt x="226258" y="70986"/>
                  <a:pt x="227489" y="69719"/>
                </a:cubicBezTo>
                <a:cubicBezTo>
                  <a:pt x="229952" y="68451"/>
                  <a:pt x="231183" y="68451"/>
                  <a:pt x="232414" y="67184"/>
                </a:cubicBezTo>
                <a:cubicBezTo>
                  <a:pt x="233645" y="67184"/>
                  <a:pt x="236108" y="65916"/>
                  <a:pt x="237339" y="64648"/>
                </a:cubicBezTo>
                <a:lnTo>
                  <a:pt x="238570" y="63381"/>
                </a:lnTo>
                <a:cubicBezTo>
                  <a:pt x="238570" y="63381"/>
                  <a:pt x="238570" y="63381"/>
                  <a:pt x="239801" y="63381"/>
                </a:cubicBezTo>
                <a:cubicBezTo>
                  <a:pt x="239801" y="63381"/>
                  <a:pt x="239801" y="63381"/>
                  <a:pt x="241032" y="64648"/>
                </a:cubicBezTo>
                <a:lnTo>
                  <a:pt x="245957" y="68451"/>
                </a:lnTo>
                <a:cubicBezTo>
                  <a:pt x="242264" y="73522"/>
                  <a:pt x="238570" y="76057"/>
                  <a:pt x="233645" y="78592"/>
                </a:cubicBezTo>
                <a:cubicBezTo>
                  <a:pt x="227489" y="81127"/>
                  <a:pt x="222565" y="81127"/>
                  <a:pt x="215178" y="81127"/>
                </a:cubicBezTo>
                <a:cubicBezTo>
                  <a:pt x="209022" y="81127"/>
                  <a:pt x="204097" y="81127"/>
                  <a:pt x="199173" y="78592"/>
                </a:cubicBezTo>
                <a:cubicBezTo>
                  <a:pt x="194248" y="77325"/>
                  <a:pt x="190554" y="73522"/>
                  <a:pt x="185630" y="69719"/>
                </a:cubicBezTo>
                <a:cubicBezTo>
                  <a:pt x="183167" y="67184"/>
                  <a:pt x="179474" y="62113"/>
                  <a:pt x="178243" y="58310"/>
                </a:cubicBezTo>
                <a:cubicBezTo>
                  <a:pt x="175780" y="51972"/>
                  <a:pt x="175780" y="46902"/>
                  <a:pt x="175780" y="41831"/>
                </a:cubicBezTo>
                <a:cubicBezTo>
                  <a:pt x="175780" y="35493"/>
                  <a:pt x="175780" y="29155"/>
                  <a:pt x="178243" y="25352"/>
                </a:cubicBezTo>
                <a:cubicBezTo>
                  <a:pt x="179474" y="19014"/>
                  <a:pt x="183167" y="15211"/>
                  <a:pt x="186861" y="11409"/>
                </a:cubicBezTo>
                <a:cubicBezTo>
                  <a:pt x="190554" y="7606"/>
                  <a:pt x="195479" y="6338"/>
                  <a:pt x="199173" y="2535"/>
                </a:cubicBezTo>
                <a:cubicBezTo>
                  <a:pt x="205328" y="1268"/>
                  <a:pt x="211484" y="0"/>
                  <a:pt x="217640" y="0"/>
                </a:cubicBezTo>
                <a:close/>
                <a:moveTo>
                  <a:pt x="116104" y="0"/>
                </a:moveTo>
                <a:lnTo>
                  <a:pt x="128589" y="0"/>
                </a:lnTo>
                <a:lnTo>
                  <a:pt x="163545" y="81108"/>
                </a:lnTo>
                <a:lnTo>
                  <a:pt x="153557" y="81108"/>
                </a:lnTo>
                <a:cubicBezTo>
                  <a:pt x="152309" y="81108"/>
                  <a:pt x="151060" y="81108"/>
                  <a:pt x="149812" y="79820"/>
                </a:cubicBezTo>
                <a:cubicBezTo>
                  <a:pt x="149812" y="79820"/>
                  <a:pt x="148564" y="78533"/>
                  <a:pt x="148564" y="77245"/>
                </a:cubicBezTo>
                <a:lnTo>
                  <a:pt x="141073" y="59221"/>
                </a:lnTo>
                <a:lnTo>
                  <a:pt x="103620" y="59221"/>
                </a:lnTo>
                <a:lnTo>
                  <a:pt x="96129" y="77245"/>
                </a:lnTo>
                <a:cubicBezTo>
                  <a:pt x="96129" y="78533"/>
                  <a:pt x="94881" y="79820"/>
                  <a:pt x="94881" y="79820"/>
                </a:cubicBezTo>
                <a:cubicBezTo>
                  <a:pt x="93632" y="79820"/>
                  <a:pt x="92384" y="81108"/>
                  <a:pt x="92384" y="81108"/>
                </a:cubicBezTo>
                <a:lnTo>
                  <a:pt x="82396" y="81108"/>
                </a:lnTo>
                <a:close/>
                <a:moveTo>
                  <a:pt x="0" y="0"/>
                </a:moveTo>
                <a:lnTo>
                  <a:pt x="11236" y="0"/>
                </a:lnTo>
                <a:cubicBezTo>
                  <a:pt x="11236" y="0"/>
                  <a:pt x="12484" y="0"/>
                  <a:pt x="12484" y="1287"/>
                </a:cubicBezTo>
                <a:cubicBezTo>
                  <a:pt x="13733" y="1287"/>
                  <a:pt x="14981" y="1287"/>
                  <a:pt x="14981" y="2575"/>
                </a:cubicBezTo>
                <a:lnTo>
                  <a:pt x="38701" y="57934"/>
                </a:lnTo>
                <a:cubicBezTo>
                  <a:pt x="38701" y="59221"/>
                  <a:pt x="38701" y="60509"/>
                  <a:pt x="39949" y="61796"/>
                </a:cubicBezTo>
                <a:cubicBezTo>
                  <a:pt x="39949" y="63084"/>
                  <a:pt x="41198" y="65659"/>
                  <a:pt x="41198" y="66946"/>
                </a:cubicBezTo>
                <a:cubicBezTo>
                  <a:pt x="41198" y="65659"/>
                  <a:pt x="42446" y="63084"/>
                  <a:pt x="42446" y="61796"/>
                </a:cubicBezTo>
                <a:cubicBezTo>
                  <a:pt x="42446" y="60509"/>
                  <a:pt x="43695" y="59221"/>
                  <a:pt x="43695" y="57934"/>
                </a:cubicBezTo>
                <a:lnTo>
                  <a:pt x="67414" y="2575"/>
                </a:lnTo>
                <a:cubicBezTo>
                  <a:pt x="67414" y="1287"/>
                  <a:pt x="68663" y="1287"/>
                  <a:pt x="68663" y="1287"/>
                </a:cubicBezTo>
                <a:cubicBezTo>
                  <a:pt x="68663" y="0"/>
                  <a:pt x="69911" y="0"/>
                  <a:pt x="71160" y="0"/>
                </a:cubicBezTo>
                <a:lnTo>
                  <a:pt x="81147" y="0"/>
                </a:lnTo>
                <a:lnTo>
                  <a:pt x="47440" y="81108"/>
                </a:lnTo>
                <a:lnTo>
                  <a:pt x="34956" y="81108"/>
                </a:lnTo>
                <a:close/>
              </a:path>
            </a:pathLst>
          </a:custGeom>
          <a:solidFill>
            <a:srgbClr val="035E4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3599" dirty="0">
              <a:latin typeface="Poppins" pitchFamily="2" charset="77"/>
            </a:endParaRPr>
          </a:p>
        </p:txBody>
      </p:sp>
      <p:sp>
        <p:nvSpPr>
          <p:cNvPr id="72" name="Freeform 105">
            <a:extLst>
              <a:ext uri="{FF2B5EF4-FFF2-40B4-BE49-F238E27FC236}">
                <a16:creationId xmlns:a16="http://schemas.microsoft.com/office/drawing/2014/main" id="{259C0287-D90E-6BF4-E22E-547FB149AC32}"/>
              </a:ext>
            </a:extLst>
          </p:cNvPr>
          <p:cNvSpPr>
            <a:spLocks noChangeArrowheads="1"/>
          </p:cNvSpPr>
          <p:nvPr/>
        </p:nvSpPr>
        <p:spPr bwMode="auto">
          <a:xfrm>
            <a:off x="188203" y="8676604"/>
            <a:ext cx="1433683" cy="159297"/>
          </a:xfrm>
          <a:custGeom>
            <a:avLst/>
            <a:gdLst>
              <a:gd name="T0" fmla="*/ 1089 w 1151"/>
              <a:gd name="T1" fmla="*/ 126 h 127"/>
              <a:gd name="T2" fmla="*/ 61 w 1151"/>
              <a:gd name="T3" fmla="*/ 126 h 127"/>
              <a:gd name="T4" fmla="*/ 61 w 1151"/>
              <a:gd name="T5" fmla="*/ 126 h 127"/>
              <a:gd name="T6" fmla="*/ 0 w 1151"/>
              <a:gd name="T7" fmla="*/ 66 h 127"/>
              <a:gd name="T8" fmla="*/ 0 w 1151"/>
              <a:gd name="T9" fmla="*/ 0 h 127"/>
              <a:gd name="T10" fmla="*/ 1150 w 1151"/>
              <a:gd name="T11" fmla="*/ 0 h 127"/>
              <a:gd name="T12" fmla="*/ 1150 w 1151"/>
              <a:gd name="T13" fmla="*/ 66 h 127"/>
              <a:gd name="T14" fmla="*/ 1150 w 1151"/>
              <a:gd name="T15" fmla="*/ 66 h 127"/>
              <a:gd name="T16" fmla="*/ 1089 w 1151"/>
              <a:gd name="T17" fmla="*/ 12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1" h="127">
                <a:moveTo>
                  <a:pt x="1089" y="126"/>
                </a:moveTo>
                <a:lnTo>
                  <a:pt x="61" y="126"/>
                </a:lnTo>
                <a:lnTo>
                  <a:pt x="61" y="126"/>
                </a:lnTo>
                <a:cubicBezTo>
                  <a:pt x="28" y="126"/>
                  <a:pt x="0" y="99"/>
                  <a:pt x="0" y="66"/>
                </a:cubicBezTo>
                <a:lnTo>
                  <a:pt x="0" y="0"/>
                </a:lnTo>
                <a:lnTo>
                  <a:pt x="1150" y="0"/>
                </a:lnTo>
                <a:lnTo>
                  <a:pt x="1150" y="66"/>
                </a:lnTo>
                <a:lnTo>
                  <a:pt x="1150" y="66"/>
                </a:lnTo>
                <a:cubicBezTo>
                  <a:pt x="1150" y="99"/>
                  <a:pt x="1123" y="126"/>
                  <a:pt x="1089" y="126"/>
                </a:cubicBezTo>
              </a:path>
            </a:pathLst>
          </a:custGeom>
          <a:solidFill>
            <a:srgbClr val="00B3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73" name="Freeform 106">
            <a:extLst>
              <a:ext uri="{FF2B5EF4-FFF2-40B4-BE49-F238E27FC236}">
                <a16:creationId xmlns:a16="http://schemas.microsoft.com/office/drawing/2014/main" id="{463AE050-E7A9-7D74-A968-85656D0E1351}"/>
              </a:ext>
            </a:extLst>
          </p:cNvPr>
          <p:cNvSpPr>
            <a:spLocks noChangeArrowheads="1"/>
          </p:cNvSpPr>
          <p:nvPr/>
        </p:nvSpPr>
        <p:spPr bwMode="auto">
          <a:xfrm>
            <a:off x="7406064" y="8676604"/>
            <a:ext cx="1433683" cy="159297"/>
          </a:xfrm>
          <a:custGeom>
            <a:avLst/>
            <a:gdLst>
              <a:gd name="T0" fmla="*/ 1089 w 1150"/>
              <a:gd name="T1" fmla="*/ 126 h 127"/>
              <a:gd name="T2" fmla="*/ 61 w 1150"/>
              <a:gd name="T3" fmla="*/ 126 h 127"/>
              <a:gd name="T4" fmla="*/ 61 w 1150"/>
              <a:gd name="T5" fmla="*/ 126 h 127"/>
              <a:gd name="T6" fmla="*/ 0 w 1150"/>
              <a:gd name="T7" fmla="*/ 66 h 127"/>
              <a:gd name="T8" fmla="*/ 0 w 1150"/>
              <a:gd name="T9" fmla="*/ 0 h 127"/>
              <a:gd name="T10" fmla="*/ 1149 w 1150"/>
              <a:gd name="T11" fmla="*/ 0 h 127"/>
              <a:gd name="T12" fmla="*/ 1149 w 1150"/>
              <a:gd name="T13" fmla="*/ 66 h 127"/>
              <a:gd name="T14" fmla="*/ 1149 w 1150"/>
              <a:gd name="T15" fmla="*/ 66 h 127"/>
              <a:gd name="T16" fmla="*/ 1089 w 1150"/>
              <a:gd name="T17" fmla="*/ 12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0" h="127">
                <a:moveTo>
                  <a:pt x="1089" y="126"/>
                </a:moveTo>
                <a:lnTo>
                  <a:pt x="61" y="126"/>
                </a:lnTo>
                <a:lnTo>
                  <a:pt x="61" y="126"/>
                </a:lnTo>
                <a:cubicBezTo>
                  <a:pt x="28" y="126"/>
                  <a:pt x="0" y="99"/>
                  <a:pt x="0" y="66"/>
                </a:cubicBezTo>
                <a:lnTo>
                  <a:pt x="0" y="0"/>
                </a:lnTo>
                <a:lnTo>
                  <a:pt x="1149" y="0"/>
                </a:lnTo>
                <a:lnTo>
                  <a:pt x="1149" y="66"/>
                </a:lnTo>
                <a:lnTo>
                  <a:pt x="1149" y="66"/>
                </a:lnTo>
                <a:cubicBezTo>
                  <a:pt x="1149" y="99"/>
                  <a:pt x="1123" y="126"/>
                  <a:pt x="1089" y="126"/>
                </a:cubicBezTo>
              </a:path>
            </a:pathLst>
          </a:custGeom>
          <a:solidFill>
            <a:srgbClr val="00B3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74" name="Freeform 107">
            <a:extLst>
              <a:ext uri="{FF2B5EF4-FFF2-40B4-BE49-F238E27FC236}">
                <a16:creationId xmlns:a16="http://schemas.microsoft.com/office/drawing/2014/main" id="{31EE31C4-5BEA-E613-F492-029DA763EE92}"/>
              </a:ext>
            </a:extLst>
          </p:cNvPr>
          <p:cNvSpPr>
            <a:spLocks noChangeArrowheads="1"/>
          </p:cNvSpPr>
          <p:nvPr/>
        </p:nvSpPr>
        <p:spPr bwMode="auto">
          <a:xfrm>
            <a:off x="594686" y="10555225"/>
            <a:ext cx="43944" cy="43944"/>
          </a:xfrm>
          <a:custGeom>
            <a:avLst/>
            <a:gdLst>
              <a:gd name="T0" fmla="*/ 36 w 37"/>
              <a:gd name="T1" fmla="*/ 16 h 34"/>
              <a:gd name="T2" fmla="*/ 36 w 37"/>
              <a:gd name="T3" fmla="*/ 16 h 34"/>
              <a:gd name="T4" fmla="*/ 18 w 37"/>
              <a:gd name="T5" fmla="*/ 33 h 34"/>
              <a:gd name="T6" fmla="*/ 18 w 37"/>
              <a:gd name="T7" fmla="*/ 33 h 34"/>
              <a:gd name="T8" fmla="*/ 0 w 37"/>
              <a:gd name="T9" fmla="*/ 16 h 34"/>
              <a:gd name="T10" fmla="*/ 0 w 37"/>
              <a:gd name="T11" fmla="*/ 16 h 34"/>
              <a:gd name="T12" fmla="*/ 18 w 37"/>
              <a:gd name="T13" fmla="*/ 0 h 34"/>
              <a:gd name="T14" fmla="*/ 18 w 37"/>
              <a:gd name="T15" fmla="*/ 0 h 34"/>
              <a:gd name="T16" fmla="*/ 36 w 37"/>
              <a:gd name="T1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36" y="16"/>
                </a:moveTo>
                <a:lnTo>
                  <a:pt x="36" y="16"/>
                </a:lnTo>
                <a:cubicBezTo>
                  <a:pt x="36" y="25"/>
                  <a:pt x="28" y="33"/>
                  <a:pt x="18" y="33"/>
                </a:cubicBezTo>
                <a:lnTo>
                  <a:pt x="18" y="33"/>
                </a:lnTo>
                <a:cubicBezTo>
                  <a:pt x="8" y="33"/>
                  <a:pt x="0" y="25"/>
                  <a:pt x="0" y="16"/>
                </a:cubicBezTo>
                <a:lnTo>
                  <a:pt x="0" y="16"/>
                </a:lnTo>
                <a:cubicBezTo>
                  <a:pt x="0" y="7"/>
                  <a:pt x="8" y="0"/>
                  <a:pt x="18" y="0"/>
                </a:cubicBezTo>
                <a:lnTo>
                  <a:pt x="18" y="0"/>
                </a:lnTo>
                <a:cubicBezTo>
                  <a:pt x="28" y="0"/>
                  <a:pt x="36" y="7"/>
                  <a:pt x="36" y="16"/>
                </a:cubicBezTo>
              </a:path>
            </a:pathLst>
          </a:custGeom>
          <a:solidFill>
            <a:srgbClr val="12266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75" name="Freeform 108">
            <a:extLst>
              <a:ext uri="{FF2B5EF4-FFF2-40B4-BE49-F238E27FC236}">
                <a16:creationId xmlns:a16="http://schemas.microsoft.com/office/drawing/2014/main" id="{880BEB35-DF28-EE69-C602-A3FCD5FAEDB2}"/>
              </a:ext>
            </a:extLst>
          </p:cNvPr>
          <p:cNvSpPr>
            <a:spLocks noChangeArrowheads="1"/>
          </p:cNvSpPr>
          <p:nvPr/>
        </p:nvSpPr>
        <p:spPr bwMode="auto">
          <a:xfrm>
            <a:off x="1006665" y="11159459"/>
            <a:ext cx="104370" cy="148310"/>
          </a:xfrm>
          <a:custGeom>
            <a:avLst/>
            <a:gdLst>
              <a:gd name="T0" fmla="*/ 9 w 83"/>
              <a:gd name="T1" fmla="*/ 0 h 121"/>
              <a:gd name="T2" fmla="*/ 82 w 83"/>
              <a:gd name="T3" fmla="*/ 0 h 121"/>
              <a:gd name="T4" fmla="*/ 43 w 83"/>
              <a:gd name="T5" fmla="*/ 120 h 121"/>
              <a:gd name="T6" fmla="*/ 0 w 83"/>
              <a:gd name="T7" fmla="*/ 120 h 121"/>
              <a:gd name="T8" fmla="*/ 9 w 83"/>
              <a:gd name="T9" fmla="*/ 0 h 121"/>
            </a:gdLst>
            <a:ahLst/>
            <a:cxnLst>
              <a:cxn ang="0">
                <a:pos x="T0" y="T1"/>
              </a:cxn>
              <a:cxn ang="0">
                <a:pos x="T2" y="T3"/>
              </a:cxn>
              <a:cxn ang="0">
                <a:pos x="T4" y="T5"/>
              </a:cxn>
              <a:cxn ang="0">
                <a:pos x="T6" y="T7"/>
              </a:cxn>
              <a:cxn ang="0">
                <a:pos x="T8" y="T9"/>
              </a:cxn>
            </a:cxnLst>
            <a:rect l="0" t="0" r="r" b="b"/>
            <a:pathLst>
              <a:path w="83" h="121">
                <a:moveTo>
                  <a:pt x="9" y="0"/>
                </a:moveTo>
                <a:lnTo>
                  <a:pt x="82" y="0"/>
                </a:lnTo>
                <a:lnTo>
                  <a:pt x="43" y="120"/>
                </a:lnTo>
                <a:lnTo>
                  <a:pt x="0" y="120"/>
                </a:lnTo>
                <a:lnTo>
                  <a:pt x="9" y="0"/>
                </a:lnTo>
              </a:path>
            </a:pathLst>
          </a:custGeom>
          <a:solidFill>
            <a:srgbClr val="EF583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76" name="Freeform 109">
            <a:extLst>
              <a:ext uri="{FF2B5EF4-FFF2-40B4-BE49-F238E27FC236}">
                <a16:creationId xmlns:a16="http://schemas.microsoft.com/office/drawing/2014/main" id="{773B7E1A-3E49-C447-7199-3A9E50DAF174}"/>
              </a:ext>
            </a:extLst>
          </p:cNvPr>
          <p:cNvSpPr>
            <a:spLocks noChangeArrowheads="1"/>
          </p:cNvSpPr>
          <p:nvPr/>
        </p:nvSpPr>
        <p:spPr bwMode="auto">
          <a:xfrm>
            <a:off x="913284" y="10461843"/>
            <a:ext cx="214227" cy="697618"/>
          </a:xfrm>
          <a:custGeom>
            <a:avLst/>
            <a:gdLst>
              <a:gd name="T0" fmla="*/ 12 w 173"/>
              <a:gd name="T1" fmla="*/ 0 h 561"/>
              <a:gd name="T2" fmla="*/ 28 w 173"/>
              <a:gd name="T3" fmla="*/ 262 h 561"/>
              <a:gd name="T4" fmla="*/ 28 w 173"/>
              <a:gd name="T5" fmla="*/ 262 h 561"/>
              <a:gd name="T6" fmla="*/ 1 w 173"/>
              <a:gd name="T7" fmla="*/ 335 h 561"/>
              <a:gd name="T8" fmla="*/ 6 w 173"/>
              <a:gd name="T9" fmla="*/ 560 h 561"/>
              <a:gd name="T10" fmla="*/ 111 w 173"/>
              <a:gd name="T11" fmla="*/ 560 h 561"/>
              <a:gd name="T12" fmla="*/ 161 w 173"/>
              <a:gd name="T13" fmla="*/ 269 h 561"/>
              <a:gd name="T14" fmla="*/ 172 w 173"/>
              <a:gd name="T15" fmla="*/ 3 h 561"/>
              <a:gd name="T16" fmla="*/ 12 w 173"/>
              <a:gd name="T17"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561">
                <a:moveTo>
                  <a:pt x="12" y="0"/>
                </a:moveTo>
                <a:lnTo>
                  <a:pt x="28" y="262"/>
                </a:lnTo>
                <a:lnTo>
                  <a:pt x="28" y="262"/>
                </a:lnTo>
                <a:cubicBezTo>
                  <a:pt x="10" y="282"/>
                  <a:pt x="0" y="308"/>
                  <a:pt x="1" y="335"/>
                </a:cubicBezTo>
                <a:lnTo>
                  <a:pt x="6" y="560"/>
                </a:lnTo>
                <a:lnTo>
                  <a:pt x="111" y="560"/>
                </a:lnTo>
                <a:lnTo>
                  <a:pt x="161" y="269"/>
                </a:lnTo>
                <a:lnTo>
                  <a:pt x="172" y="3"/>
                </a:lnTo>
                <a:lnTo>
                  <a:pt x="12" y="0"/>
                </a:lnTo>
              </a:path>
            </a:pathLst>
          </a:custGeom>
          <a:solidFill>
            <a:srgbClr val="FFBFC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77" name="Freeform 110">
            <a:extLst>
              <a:ext uri="{FF2B5EF4-FFF2-40B4-BE49-F238E27FC236}">
                <a16:creationId xmlns:a16="http://schemas.microsoft.com/office/drawing/2014/main" id="{378AAFAC-2155-622C-72E1-998608E46368}"/>
              </a:ext>
            </a:extLst>
          </p:cNvPr>
          <p:cNvSpPr>
            <a:spLocks noChangeArrowheads="1"/>
          </p:cNvSpPr>
          <p:nvPr/>
        </p:nvSpPr>
        <p:spPr bwMode="auto">
          <a:xfrm>
            <a:off x="929761" y="10461843"/>
            <a:ext cx="203244" cy="296624"/>
          </a:xfrm>
          <a:custGeom>
            <a:avLst/>
            <a:gdLst>
              <a:gd name="T0" fmla="*/ 160 w 161"/>
              <a:gd name="T1" fmla="*/ 3 h 237"/>
              <a:gd name="T2" fmla="*/ 0 w 161"/>
              <a:gd name="T3" fmla="*/ 0 h 237"/>
              <a:gd name="T4" fmla="*/ 13 w 161"/>
              <a:gd name="T5" fmla="*/ 199 h 237"/>
              <a:gd name="T6" fmla="*/ 150 w 161"/>
              <a:gd name="T7" fmla="*/ 236 h 237"/>
              <a:gd name="T8" fmla="*/ 160 w 161"/>
              <a:gd name="T9" fmla="*/ 3 h 237"/>
            </a:gdLst>
            <a:ahLst/>
            <a:cxnLst>
              <a:cxn ang="0">
                <a:pos x="T0" y="T1"/>
              </a:cxn>
              <a:cxn ang="0">
                <a:pos x="T2" y="T3"/>
              </a:cxn>
              <a:cxn ang="0">
                <a:pos x="T4" y="T5"/>
              </a:cxn>
              <a:cxn ang="0">
                <a:pos x="T6" y="T7"/>
              </a:cxn>
              <a:cxn ang="0">
                <a:pos x="T8" y="T9"/>
              </a:cxn>
            </a:cxnLst>
            <a:rect l="0" t="0" r="r" b="b"/>
            <a:pathLst>
              <a:path w="161" h="237">
                <a:moveTo>
                  <a:pt x="160" y="3"/>
                </a:moveTo>
                <a:lnTo>
                  <a:pt x="0" y="0"/>
                </a:lnTo>
                <a:lnTo>
                  <a:pt x="13" y="199"/>
                </a:lnTo>
                <a:lnTo>
                  <a:pt x="150" y="236"/>
                </a:lnTo>
                <a:lnTo>
                  <a:pt x="160" y="3"/>
                </a:lnTo>
              </a:path>
            </a:pathLst>
          </a:custGeom>
          <a:solidFill>
            <a:srgbClr val="FC787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78" name="Freeform 111">
            <a:extLst>
              <a:ext uri="{FF2B5EF4-FFF2-40B4-BE49-F238E27FC236}">
                <a16:creationId xmlns:a16="http://schemas.microsoft.com/office/drawing/2014/main" id="{5F1CF76B-3BD3-742B-26C5-1B2BF68F7278}"/>
              </a:ext>
            </a:extLst>
          </p:cNvPr>
          <p:cNvSpPr>
            <a:spLocks noChangeArrowheads="1"/>
          </p:cNvSpPr>
          <p:nvPr/>
        </p:nvSpPr>
        <p:spPr bwMode="auto">
          <a:xfrm>
            <a:off x="1237372" y="9571970"/>
            <a:ext cx="681137" cy="258175"/>
          </a:xfrm>
          <a:custGeom>
            <a:avLst/>
            <a:gdLst>
              <a:gd name="T0" fmla="*/ 12 w 545"/>
              <a:gd name="T1" fmla="*/ 186 h 208"/>
              <a:gd name="T2" fmla="*/ 265 w 545"/>
              <a:gd name="T3" fmla="*/ 207 h 208"/>
              <a:gd name="T4" fmla="*/ 454 w 545"/>
              <a:gd name="T5" fmla="*/ 85 h 208"/>
              <a:gd name="T6" fmla="*/ 544 w 545"/>
              <a:gd name="T7" fmla="*/ 72 h 208"/>
              <a:gd name="T8" fmla="*/ 467 w 545"/>
              <a:gd name="T9" fmla="*/ 0 h 208"/>
              <a:gd name="T10" fmla="*/ 419 w 545"/>
              <a:gd name="T11" fmla="*/ 56 h 208"/>
              <a:gd name="T12" fmla="*/ 218 w 545"/>
              <a:gd name="T13" fmla="*/ 119 h 208"/>
              <a:gd name="T14" fmla="*/ 0 w 545"/>
              <a:gd name="T15" fmla="*/ 82 h 208"/>
              <a:gd name="T16" fmla="*/ 12 w 545"/>
              <a:gd name="T17" fmla="*/ 18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208">
                <a:moveTo>
                  <a:pt x="12" y="186"/>
                </a:moveTo>
                <a:lnTo>
                  <a:pt x="265" y="207"/>
                </a:lnTo>
                <a:lnTo>
                  <a:pt x="454" y="85"/>
                </a:lnTo>
                <a:lnTo>
                  <a:pt x="544" y="72"/>
                </a:lnTo>
                <a:lnTo>
                  <a:pt x="467" y="0"/>
                </a:lnTo>
                <a:lnTo>
                  <a:pt x="419" y="56"/>
                </a:lnTo>
                <a:lnTo>
                  <a:pt x="218" y="119"/>
                </a:lnTo>
                <a:lnTo>
                  <a:pt x="0" y="82"/>
                </a:lnTo>
                <a:lnTo>
                  <a:pt x="12" y="186"/>
                </a:lnTo>
              </a:path>
            </a:pathLst>
          </a:custGeom>
          <a:solidFill>
            <a:srgbClr val="FFBFC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79" name="Freeform 112">
            <a:extLst>
              <a:ext uri="{FF2B5EF4-FFF2-40B4-BE49-F238E27FC236}">
                <a16:creationId xmlns:a16="http://schemas.microsoft.com/office/drawing/2014/main" id="{4EBBE1C7-AD06-0A13-FF0E-87311C1F525C}"/>
              </a:ext>
            </a:extLst>
          </p:cNvPr>
          <p:cNvSpPr>
            <a:spLocks noChangeArrowheads="1"/>
          </p:cNvSpPr>
          <p:nvPr/>
        </p:nvSpPr>
        <p:spPr bwMode="auto">
          <a:xfrm>
            <a:off x="968216" y="10489309"/>
            <a:ext cx="516345" cy="642684"/>
          </a:xfrm>
          <a:custGeom>
            <a:avLst/>
            <a:gdLst>
              <a:gd name="T0" fmla="*/ 0 w 416"/>
              <a:gd name="T1" fmla="*/ 84 h 515"/>
              <a:gd name="T2" fmla="*/ 199 w 416"/>
              <a:gd name="T3" fmla="*/ 268 h 515"/>
              <a:gd name="T4" fmla="*/ 199 w 416"/>
              <a:gd name="T5" fmla="*/ 268 h 515"/>
              <a:gd name="T6" fmla="*/ 234 w 416"/>
              <a:gd name="T7" fmla="*/ 372 h 515"/>
              <a:gd name="T8" fmla="*/ 345 w 416"/>
              <a:gd name="T9" fmla="*/ 514 h 515"/>
              <a:gd name="T10" fmla="*/ 415 w 416"/>
              <a:gd name="T11" fmla="*/ 471 h 515"/>
              <a:gd name="T12" fmla="*/ 300 w 416"/>
              <a:gd name="T13" fmla="*/ 210 h 515"/>
              <a:gd name="T14" fmla="*/ 133 w 416"/>
              <a:gd name="T15" fmla="*/ 0 h 515"/>
              <a:gd name="T16" fmla="*/ 0 w 416"/>
              <a:gd name="T17" fmla="*/ 84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515">
                <a:moveTo>
                  <a:pt x="0" y="84"/>
                </a:moveTo>
                <a:lnTo>
                  <a:pt x="199" y="268"/>
                </a:lnTo>
                <a:lnTo>
                  <a:pt x="199" y="268"/>
                </a:lnTo>
                <a:cubicBezTo>
                  <a:pt x="198" y="305"/>
                  <a:pt x="211" y="341"/>
                  <a:pt x="234" y="372"/>
                </a:cubicBezTo>
                <a:lnTo>
                  <a:pt x="345" y="514"/>
                </a:lnTo>
                <a:lnTo>
                  <a:pt x="415" y="471"/>
                </a:lnTo>
                <a:lnTo>
                  <a:pt x="300" y="210"/>
                </a:lnTo>
                <a:lnTo>
                  <a:pt x="133" y="0"/>
                </a:lnTo>
                <a:lnTo>
                  <a:pt x="0" y="84"/>
                </a:lnTo>
              </a:path>
            </a:pathLst>
          </a:custGeom>
          <a:solidFill>
            <a:srgbClr val="FFBFC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80" name="Freeform 113">
            <a:extLst>
              <a:ext uri="{FF2B5EF4-FFF2-40B4-BE49-F238E27FC236}">
                <a16:creationId xmlns:a16="http://schemas.microsoft.com/office/drawing/2014/main" id="{7FEC041C-C728-801A-38CA-B9B9DD567362}"/>
              </a:ext>
            </a:extLst>
          </p:cNvPr>
          <p:cNvSpPr>
            <a:spLocks noChangeArrowheads="1"/>
          </p:cNvSpPr>
          <p:nvPr/>
        </p:nvSpPr>
        <p:spPr bwMode="auto">
          <a:xfrm>
            <a:off x="913284" y="10148740"/>
            <a:ext cx="247186" cy="318598"/>
          </a:xfrm>
          <a:custGeom>
            <a:avLst/>
            <a:gdLst>
              <a:gd name="T0" fmla="*/ 199 w 200"/>
              <a:gd name="T1" fmla="*/ 5 h 255"/>
              <a:gd name="T2" fmla="*/ 178 w 200"/>
              <a:gd name="T3" fmla="*/ 254 h 255"/>
              <a:gd name="T4" fmla="*/ 0 w 200"/>
              <a:gd name="T5" fmla="*/ 254 h 255"/>
              <a:gd name="T6" fmla="*/ 8 w 200"/>
              <a:gd name="T7" fmla="*/ 0 h 255"/>
              <a:gd name="T8" fmla="*/ 199 w 200"/>
              <a:gd name="T9" fmla="*/ 5 h 255"/>
            </a:gdLst>
            <a:ahLst/>
            <a:cxnLst>
              <a:cxn ang="0">
                <a:pos x="T0" y="T1"/>
              </a:cxn>
              <a:cxn ang="0">
                <a:pos x="T2" y="T3"/>
              </a:cxn>
              <a:cxn ang="0">
                <a:pos x="T4" y="T5"/>
              </a:cxn>
              <a:cxn ang="0">
                <a:pos x="T6" y="T7"/>
              </a:cxn>
              <a:cxn ang="0">
                <a:pos x="T8" y="T9"/>
              </a:cxn>
            </a:cxnLst>
            <a:rect l="0" t="0" r="r" b="b"/>
            <a:pathLst>
              <a:path w="200" h="255">
                <a:moveTo>
                  <a:pt x="199" y="5"/>
                </a:moveTo>
                <a:lnTo>
                  <a:pt x="178" y="254"/>
                </a:lnTo>
                <a:lnTo>
                  <a:pt x="0" y="254"/>
                </a:lnTo>
                <a:lnTo>
                  <a:pt x="8" y="0"/>
                </a:lnTo>
                <a:lnTo>
                  <a:pt x="199" y="5"/>
                </a:lnTo>
              </a:path>
            </a:pathLst>
          </a:custGeom>
          <a:solidFill>
            <a:srgbClr val="D6D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81" name="Freeform 114">
            <a:extLst>
              <a:ext uri="{FF2B5EF4-FFF2-40B4-BE49-F238E27FC236}">
                <a16:creationId xmlns:a16="http://schemas.microsoft.com/office/drawing/2014/main" id="{82BA6ECD-14C9-AE91-61D6-2F571A7146AD}"/>
              </a:ext>
            </a:extLst>
          </p:cNvPr>
          <p:cNvSpPr>
            <a:spLocks noChangeArrowheads="1"/>
          </p:cNvSpPr>
          <p:nvPr/>
        </p:nvSpPr>
        <p:spPr bwMode="auto">
          <a:xfrm>
            <a:off x="1440616" y="11044104"/>
            <a:ext cx="104366" cy="159301"/>
          </a:xfrm>
          <a:custGeom>
            <a:avLst/>
            <a:gdLst>
              <a:gd name="T0" fmla="*/ 0 w 85"/>
              <a:gd name="T1" fmla="*/ 28 h 126"/>
              <a:gd name="T2" fmla="*/ 49 w 85"/>
              <a:gd name="T3" fmla="*/ 0 h 126"/>
              <a:gd name="T4" fmla="*/ 84 w 85"/>
              <a:gd name="T5" fmla="*/ 109 h 126"/>
              <a:gd name="T6" fmla="*/ 56 w 85"/>
              <a:gd name="T7" fmla="*/ 125 h 126"/>
              <a:gd name="T8" fmla="*/ 0 w 85"/>
              <a:gd name="T9" fmla="*/ 28 h 126"/>
            </a:gdLst>
            <a:ahLst/>
            <a:cxnLst>
              <a:cxn ang="0">
                <a:pos x="T0" y="T1"/>
              </a:cxn>
              <a:cxn ang="0">
                <a:pos x="T2" y="T3"/>
              </a:cxn>
              <a:cxn ang="0">
                <a:pos x="T4" y="T5"/>
              </a:cxn>
              <a:cxn ang="0">
                <a:pos x="T6" y="T7"/>
              </a:cxn>
              <a:cxn ang="0">
                <a:pos x="T8" y="T9"/>
              </a:cxn>
            </a:cxnLst>
            <a:rect l="0" t="0" r="r" b="b"/>
            <a:pathLst>
              <a:path w="85" h="126">
                <a:moveTo>
                  <a:pt x="0" y="28"/>
                </a:moveTo>
                <a:lnTo>
                  <a:pt x="49" y="0"/>
                </a:lnTo>
                <a:lnTo>
                  <a:pt x="84" y="109"/>
                </a:lnTo>
                <a:lnTo>
                  <a:pt x="56" y="125"/>
                </a:lnTo>
                <a:lnTo>
                  <a:pt x="0" y="28"/>
                </a:lnTo>
              </a:path>
            </a:pathLst>
          </a:custGeom>
          <a:solidFill>
            <a:srgbClr val="EF583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82" name="Freeform 115">
            <a:extLst>
              <a:ext uri="{FF2B5EF4-FFF2-40B4-BE49-F238E27FC236}">
                <a16:creationId xmlns:a16="http://schemas.microsoft.com/office/drawing/2014/main" id="{C2C3E5E6-7309-A07D-96E8-45F50204D368}"/>
              </a:ext>
            </a:extLst>
          </p:cNvPr>
          <p:cNvSpPr>
            <a:spLocks noChangeArrowheads="1"/>
          </p:cNvSpPr>
          <p:nvPr/>
        </p:nvSpPr>
        <p:spPr bwMode="auto">
          <a:xfrm>
            <a:off x="605673" y="9648870"/>
            <a:ext cx="664657" cy="510855"/>
          </a:xfrm>
          <a:custGeom>
            <a:avLst/>
            <a:gdLst>
              <a:gd name="T0" fmla="*/ 330 w 534"/>
              <a:gd name="T1" fmla="*/ 0 h 408"/>
              <a:gd name="T2" fmla="*/ 247 w 534"/>
              <a:gd name="T3" fmla="*/ 2 h 408"/>
              <a:gd name="T4" fmla="*/ 101 w 534"/>
              <a:gd name="T5" fmla="*/ 35 h 408"/>
              <a:gd name="T6" fmla="*/ 101 w 534"/>
              <a:gd name="T7" fmla="*/ 35 h 408"/>
              <a:gd name="T8" fmla="*/ 39 w 534"/>
              <a:gd name="T9" fmla="*/ 88 h 408"/>
              <a:gd name="T10" fmla="*/ 0 w 534"/>
              <a:gd name="T11" fmla="*/ 195 h 408"/>
              <a:gd name="T12" fmla="*/ 96 w 534"/>
              <a:gd name="T13" fmla="*/ 251 h 408"/>
              <a:gd name="T14" fmla="*/ 137 w 534"/>
              <a:gd name="T15" fmla="*/ 147 h 408"/>
              <a:gd name="T16" fmla="*/ 151 w 534"/>
              <a:gd name="T17" fmla="*/ 241 h 408"/>
              <a:gd name="T18" fmla="*/ 135 w 534"/>
              <a:gd name="T19" fmla="*/ 398 h 408"/>
              <a:gd name="T20" fmla="*/ 449 w 534"/>
              <a:gd name="T21" fmla="*/ 407 h 408"/>
              <a:gd name="T22" fmla="*/ 450 w 534"/>
              <a:gd name="T23" fmla="*/ 256 h 408"/>
              <a:gd name="T24" fmla="*/ 449 w 534"/>
              <a:gd name="T25" fmla="*/ 128 h 408"/>
              <a:gd name="T26" fmla="*/ 533 w 534"/>
              <a:gd name="T27" fmla="*/ 130 h 408"/>
              <a:gd name="T28" fmla="*/ 519 w 534"/>
              <a:gd name="T29" fmla="*/ 13 h 408"/>
              <a:gd name="T30" fmla="*/ 330 w 534"/>
              <a:gd name="T31"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4" h="408">
                <a:moveTo>
                  <a:pt x="330" y="0"/>
                </a:moveTo>
                <a:lnTo>
                  <a:pt x="247" y="2"/>
                </a:lnTo>
                <a:lnTo>
                  <a:pt x="101" y="35"/>
                </a:lnTo>
                <a:lnTo>
                  <a:pt x="101" y="35"/>
                </a:lnTo>
                <a:cubicBezTo>
                  <a:pt x="72" y="42"/>
                  <a:pt x="49" y="62"/>
                  <a:pt x="39" y="88"/>
                </a:cubicBezTo>
                <a:lnTo>
                  <a:pt x="0" y="195"/>
                </a:lnTo>
                <a:lnTo>
                  <a:pt x="96" y="251"/>
                </a:lnTo>
                <a:lnTo>
                  <a:pt x="137" y="147"/>
                </a:lnTo>
                <a:lnTo>
                  <a:pt x="151" y="241"/>
                </a:lnTo>
                <a:lnTo>
                  <a:pt x="135" y="398"/>
                </a:lnTo>
                <a:lnTo>
                  <a:pt x="449" y="407"/>
                </a:lnTo>
                <a:lnTo>
                  <a:pt x="450" y="256"/>
                </a:lnTo>
                <a:lnTo>
                  <a:pt x="449" y="128"/>
                </a:lnTo>
                <a:lnTo>
                  <a:pt x="533" y="130"/>
                </a:lnTo>
                <a:lnTo>
                  <a:pt x="519" y="13"/>
                </a:lnTo>
                <a:lnTo>
                  <a:pt x="330" y="0"/>
                </a:lnTo>
              </a:path>
            </a:pathLst>
          </a:custGeom>
          <a:solidFill>
            <a:srgbClr val="FCAC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83" name="Freeform 116">
            <a:extLst>
              <a:ext uri="{FF2B5EF4-FFF2-40B4-BE49-F238E27FC236}">
                <a16:creationId xmlns:a16="http://schemas.microsoft.com/office/drawing/2014/main" id="{18313A14-BF9E-E045-DF0D-BD118879DF24}"/>
              </a:ext>
            </a:extLst>
          </p:cNvPr>
          <p:cNvSpPr>
            <a:spLocks noChangeArrowheads="1"/>
          </p:cNvSpPr>
          <p:nvPr/>
        </p:nvSpPr>
        <p:spPr bwMode="auto">
          <a:xfrm>
            <a:off x="786942" y="9846622"/>
            <a:ext cx="379022" cy="258175"/>
          </a:xfrm>
          <a:custGeom>
            <a:avLst/>
            <a:gdLst>
              <a:gd name="T0" fmla="*/ 305 w 306"/>
              <a:gd name="T1" fmla="*/ 52 h 208"/>
              <a:gd name="T2" fmla="*/ 247 w 306"/>
              <a:gd name="T3" fmla="*/ 110 h 208"/>
              <a:gd name="T4" fmla="*/ 228 w 306"/>
              <a:gd name="T5" fmla="*/ 0 h 208"/>
              <a:gd name="T6" fmla="*/ 108 w 306"/>
              <a:gd name="T7" fmla="*/ 105 h 208"/>
              <a:gd name="T8" fmla="*/ 85 w 306"/>
              <a:gd name="T9" fmla="*/ 0 h 208"/>
              <a:gd name="T10" fmla="*/ 6 w 306"/>
              <a:gd name="T11" fmla="*/ 73 h 208"/>
              <a:gd name="T12" fmla="*/ 6 w 306"/>
              <a:gd name="T13" fmla="*/ 80 h 208"/>
              <a:gd name="T14" fmla="*/ 0 w 306"/>
              <a:gd name="T15" fmla="*/ 139 h 208"/>
              <a:gd name="T16" fmla="*/ 56 w 306"/>
              <a:gd name="T17" fmla="*/ 88 h 208"/>
              <a:gd name="T18" fmla="*/ 79 w 306"/>
              <a:gd name="T19" fmla="*/ 190 h 208"/>
              <a:gd name="T20" fmla="*/ 195 w 306"/>
              <a:gd name="T21" fmla="*/ 88 h 208"/>
              <a:gd name="T22" fmla="*/ 216 w 306"/>
              <a:gd name="T23" fmla="*/ 207 h 208"/>
              <a:gd name="T24" fmla="*/ 305 w 306"/>
              <a:gd name="T25" fmla="*/ 116 h 208"/>
              <a:gd name="T26" fmla="*/ 305 w 306"/>
              <a:gd name="T27" fmla="*/ 95 h 208"/>
              <a:gd name="T28" fmla="*/ 305 w 306"/>
              <a:gd name="T29" fmla="*/ 5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208">
                <a:moveTo>
                  <a:pt x="305" y="52"/>
                </a:moveTo>
                <a:lnTo>
                  <a:pt x="247" y="110"/>
                </a:lnTo>
                <a:lnTo>
                  <a:pt x="228" y="0"/>
                </a:lnTo>
                <a:lnTo>
                  <a:pt x="108" y="105"/>
                </a:lnTo>
                <a:lnTo>
                  <a:pt x="85" y="0"/>
                </a:lnTo>
                <a:lnTo>
                  <a:pt x="6" y="73"/>
                </a:lnTo>
                <a:lnTo>
                  <a:pt x="6" y="80"/>
                </a:lnTo>
                <a:lnTo>
                  <a:pt x="0" y="139"/>
                </a:lnTo>
                <a:lnTo>
                  <a:pt x="56" y="88"/>
                </a:lnTo>
                <a:lnTo>
                  <a:pt x="79" y="190"/>
                </a:lnTo>
                <a:lnTo>
                  <a:pt x="195" y="88"/>
                </a:lnTo>
                <a:lnTo>
                  <a:pt x="216" y="207"/>
                </a:lnTo>
                <a:lnTo>
                  <a:pt x="305" y="116"/>
                </a:lnTo>
                <a:lnTo>
                  <a:pt x="305" y="95"/>
                </a:lnTo>
                <a:lnTo>
                  <a:pt x="305" y="52"/>
                </a:lnTo>
              </a:path>
            </a:pathLst>
          </a:custGeom>
          <a:solidFill>
            <a:srgbClr val="000D3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84" name="Freeform 117">
            <a:extLst>
              <a:ext uri="{FF2B5EF4-FFF2-40B4-BE49-F238E27FC236}">
                <a16:creationId xmlns:a16="http://schemas.microsoft.com/office/drawing/2014/main" id="{24057160-9905-CD75-CA2D-4B6ED3082436}"/>
              </a:ext>
            </a:extLst>
          </p:cNvPr>
          <p:cNvSpPr>
            <a:spLocks noChangeArrowheads="1"/>
          </p:cNvSpPr>
          <p:nvPr/>
        </p:nvSpPr>
        <p:spPr bwMode="auto">
          <a:xfrm>
            <a:off x="737506" y="10143246"/>
            <a:ext cx="417471" cy="472402"/>
          </a:xfrm>
          <a:custGeom>
            <a:avLst/>
            <a:gdLst>
              <a:gd name="T0" fmla="*/ 29 w 333"/>
              <a:gd name="T1" fmla="*/ 0 h 381"/>
              <a:gd name="T2" fmla="*/ 10 w 333"/>
              <a:gd name="T3" fmla="*/ 107 h 381"/>
              <a:gd name="T4" fmla="*/ 10 w 333"/>
              <a:gd name="T5" fmla="*/ 107 h 381"/>
              <a:gd name="T6" fmla="*/ 51 w 333"/>
              <a:gd name="T7" fmla="*/ 254 h 381"/>
              <a:gd name="T8" fmla="*/ 161 w 333"/>
              <a:gd name="T9" fmla="*/ 380 h 381"/>
              <a:gd name="T10" fmla="*/ 332 w 333"/>
              <a:gd name="T11" fmla="*/ 273 h 381"/>
              <a:gd name="T12" fmla="*/ 211 w 333"/>
              <a:gd name="T13" fmla="*/ 87 h 381"/>
              <a:gd name="T14" fmla="*/ 219 w 333"/>
              <a:gd name="T15" fmla="*/ 5 h 381"/>
              <a:gd name="T16" fmla="*/ 29 w 333"/>
              <a:gd name="T17"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1">
                <a:moveTo>
                  <a:pt x="29" y="0"/>
                </a:moveTo>
                <a:lnTo>
                  <a:pt x="10" y="107"/>
                </a:lnTo>
                <a:lnTo>
                  <a:pt x="10" y="107"/>
                </a:lnTo>
                <a:cubicBezTo>
                  <a:pt x="0" y="159"/>
                  <a:pt x="15" y="213"/>
                  <a:pt x="51" y="254"/>
                </a:cubicBezTo>
                <a:lnTo>
                  <a:pt x="161" y="380"/>
                </a:lnTo>
                <a:lnTo>
                  <a:pt x="332" y="273"/>
                </a:lnTo>
                <a:lnTo>
                  <a:pt x="211" y="87"/>
                </a:lnTo>
                <a:lnTo>
                  <a:pt x="219" y="5"/>
                </a:lnTo>
                <a:lnTo>
                  <a:pt x="29" y="0"/>
                </a:lnTo>
              </a:path>
            </a:pathLst>
          </a:custGeom>
          <a:solidFill>
            <a:srgbClr val="F2F6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85" name="Freeform 118">
            <a:extLst>
              <a:ext uri="{FF2B5EF4-FFF2-40B4-BE49-F238E27FC236}">
                <a16:creationId xmlns:a16="http://schemas.microsoft.com/office/drawing/2014/main" id="{CB2C2DDD-AAAA-4DC6-7BA8-A3DFE964AD6B}"/>
              </a:ext>
            </a:extLst>
          </p:cNvPr>
          <p:cNvSpPr>
            <a:spLocks noChangeArrowheads="1"/>
          </p:cNvSpPr>
          <p:nvPr/>
        </p:nvSpPr>
        <p:spPr bwMode="auto">
          <a:xfrm>
            <a:off x="1336246" y="11071570"/>
            <a:ext cx="313105" cy="241693"/>
          </a:xfrm>
          <a:custGeom>
            <a:avLst/>
            <a:gdLst>
              <a:gd name="T0" fmla="*/ 0 w 253"/>
              <a:gd name="T1" fmla="*/ 58 h 196"/>
              <a:gd name="T2" fmla="*/ 96 w 253"/>
              <a:gd name="T3" fmla="*/ 0 h 196"/>
              <a:gd name="T4" fmla="*/ 148 w 253"/>
              <a:gd name="T5" fmla="*/ 95 h 196"/>
              <a:gd name="T6" fmla="*/ 208 w 253"/>
              <a:gd name="T7" fmla="*/ 67 h 196"/>
              <a:gd name="T8" fmla="*/ 208 w 253"/>
              <a:gd name="T9" fmla="*/ 67 h 196"/>
              <a:gd name="T10" fmla="*/ 252 w 253"/>
              <a:gd name="T11" fmla="*/ 80 h 196"/>
              <a:gd name="T12" fmla="*/ 72 w 253"/>
              <a:gd name="T13" fmla="*/ 195 h 196"/>
              <a:gd name="T14" fmla="*/ 48 w 253"/>
              <a:gd name="T15" fmla="*/ 115 h 196"/>
              <a:gd name="T16" fmla="*/ 0 w 253"/>
              <a:gd name="T17" fmla="*/ 5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196">
                <a:moveTo>
                  <a:pt x="0" y="58"/>
                </a:moveTo>
                <a:lnTo>
                  <a:pt x="96" y="0"/>
                </a:lnTo>
                <a:lnTo>
                  <a:pt x="148" y="95"/>
                </a:lnTo>
                <a:lnTo>
                  <a:pt x="208" y="67"/>
                </a:lnTo>
                <a:lnTo>
                  <a:pt x="208" y="67"/>
                </a:lnTo>
                <a:cubicBezTo>
                  <a:pt x="224" y="58"/>
                  <a:pt x="244" y="65"/>
                  <a:pt x="252" y="80"/>
                </a:cubicBezTo>
                <a:lnTo>
                  <a:pt x="72" y="195"/>
                </a:lnTo>
                <a:lnTo>
                  <a:pt x="48" y="115"/>
                </a:lnTo>
                <a:lnTo>
                  <a:pt x="0" y="58"/>
                </a:lnTo>
              </a:path>
            </a:pathLst>
          </a:custGeom>
          <a:solidFill>
            <a:srgbClr val="E22A1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86" name="Freeform 119">
            <a:extLst>
              <a:ext uri="{FF2B5EF4-FFF2-40B4-BE49-F238E27FC236}">
                <a16:creationId xmlns:a16="http://schemas.microsoft.com/office/drawing/2014/main" id="{D83B71EE-4494-55A7-4AF2-E54867251CFC}"/>
              </a:ext>
            </a:extLst>
          </p:cNvPr>
          <p:cNvSpPr>
            <a:spLocks noChangeArrowheads="1"/>
          </p:cNvSpPr>
          <p:nvPr/>
        </p:nvSpPr>
        <p:spPr bwMode="auto">
          <a:xfrm>
            <a:off x="1418644" y="11159459"/>
            <a:ext cx="43944" cy="43944"/>
          </a:xfrm>
          <a:custGeom>
            <a:avLst/>
            <a:gdLst>
              <a:gd name="T0" fmla="*/ 36 w 37"/>
              <a:gd name="T1" fmla="*/ 17 h 35"/>
              <a:gd name="T2" fmla="*/ 36 w 37"/>
              <a:gd name="T3" fmla="*/ 17 h 35"/>
              <a:gd name="T4" fmla="*/ 18 w 37"/>
              <a:gd name="T5" fmla="*/ 34 h 35"/>
              <a:gd name="T6" fmla="*/ 18 w 37"/>
              <a:gd name="T7" fmla="*/ 34 h 35"/>
              <a:gd name="T8" fmla="*/ 0 w 37"/>
              <a:gd name="T9" fmla="*/ 17 h 35"/>
              <a:gd name="T10" fmla="*/ 0 w 37"/>
              <a:gd name="T11" fmla="*/ 17 h 35"/>
              <a:gd name="T12" fmla="*/ 18 w 37"/>
              <a:gd name="T13" fmla="*/ 0 h 35"/>
              <a:gd name="T14" fmla="*/ 18 w 37"/>
              <a:gd name="T15" fmla="*/ 0 h 35"/>
              <a:gd name="T16" fmla="*/ 36 w 37"/>
              <a:gd name="T1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5">
                <a:moveTo>
                  <a:pt x="36" y="17"/>
                </a:moveTo>
                <a:lnTo>
                  <a:pt x="36" y="17"/>
                </a:lnTo>
                <a:cubicBezTo>
                  <a:pt x="36" y="27"/>
                  <a:pt x="28" y="34"/>
                  <a:pt x="18" y="34"/>
                </a:cubicBezTo>
                <a:lnTo>
                  <a:pt x="18" y="34"/>
                </a:lnTo>
                <a:cubicBezTo>
                  <a:pt x="8" y="34"/>
                  <a:pt x="0" y="27"/>
                  <a:pt x="0" y="17"/>
                </a:cubicBezTo>
                <a:lnTo>
                  <a:pt x="0" y="17"/>
                </a:lnTo>
                <a:cubicBezTo>
                  <a:pt x="0" y="8"/>
                  <a:pt x="8" y="0"/>
                  <a:pt x="18" y="0"/>
                </a:cubicBezTo>
                <a:lnTo>
                  <a:pt x="18" y="0"/>
                </a:lnTo>
                <a:cubicBezTo>
                  <a:pt x="28" y="0"/>
                  <a:pt x="36" y="8"/>
                  <a:pt x="36" y="17"/>
                </a:cubicBezTo>
              </a:path>
            </a:pathLst>
          </a:custGeom>
          <a:solidFill>
            <a:srgbClr val="FCAC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87" name="Freeform 120">
            <a:extLst>
              <a:ext uri="{FF2B5EF4-FFF2-40B4-BE49-F238E27FC236}">
                <a16:creationId xmlns:a16="http://schemas.microsoft.com/office/drawing/2014/main" id="{E77EDAED-B383-F580-57D0-AA181D96639C}"/>
              </a:ext>
            </a:extLst>
          </p:cNvPr>
          <p:cNvSpPr>
            <a:spLocks noChangeArrowheads="1"/>
          </p:cNvSpPr>
          <p:nvPr/>
        </p:nvSpPr>
        <p:spPr bwMode="auto">
          <a:xfrm>
            <a:off x="869340" y="11159461"/>
            <a:ext cx="296624" cy="203240"/>
          </a:xfrm>
          <a:custGeom>
            <a:avLst/>
            <a:gdLst>
              <a:gd name="T0" fmla="*/ 11 w 238"/>
              <a:gd name="T1" fmla="*/ 0 h 164"/>
              <a:gd name="T2" fmla="*/ 150 w 238"/>
              <a:gd name="T3" fmla="*/ 0 h 164"/>
              <a:gd name="T4" fmla="*/ 131 w 238"/>
              <a:gd name="T5" fmla="*/ 111 h 164"/>
              <a:gd name="T6" fmla="*/ 131 w 238"/>
              <a:gd name="T7" fmla="*/ 111 h 164"/>
              <a:gd name="T8" fmla="*/ 206 w 238"/>
              <a:gd name="T9" fmla="*/ 122 h 164"/>
              <a:gd name="T10" fmla="*/ 206 w 238"/>
              <a:gd name="T11" fmla="*/ 122 h 164"/>
              <a:gd name="T12" fmla="*/ 235 w 238"/>
              <a:gd name="T13" fmla="*/ 163 h 164"/>
              <a:gd name="T14" fmla="*/ 0 w 238"/>
              <a:gd name="T15" fmla="*/ 163 h 164"/>
              <a:gd name="T16" fmla="*/ 21 w 238"/>
              <a:gd name="T17" fmla="*/ 77 h 164"/>
              <a:gd name="T18" fmla="*/ 11 w 238"/>
              <a:gd name="T19"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64">
                <a:moveTo>
                  <a:pt x="11" y="0"/>
                </a:moveTo>
                <a:lnTo>
                  <a:pt x="150" y="0"/>
                </a:lnTo>
                <a:lnTo>
                  <a:pt x="131" y="111"/>
                </a:lnTo>
                <a:lnTo>
                  <a:pt x="131" y="111"/>
                </a:lnTo>
                <a:cubicBezTo>
                  <a:pt x="131" y="111"/>
                  <a:pt x="188" y="116"/>
                  <a:pt x="206" y="122"/>
                </a:cubicBezTo>
                <a:lnTo>
                  <a:pt x="206" y="122"/>
                </a:lnTo>
                <a:cubicBezTo>
                  <a:pt x="237" y="132"/>
                  <a:pt x="235" y="163"/>
                  <a:pt x="235" y="163"/>
                </a:cubicBezTo>
                <a:lnTo>
                  <a:pt x="0" y="163"/>
                </a:lnTo>
                <a:lnTo>
                  <a:pt x="21" y="77"/>
                </a:lnTo>
                <a:lnTo>
                  <a:pt x="11" y="0"/>
                </a:lnTo>
              </a:path>
            </a:pathLst>
          </a:custGeom>
          <a:solidFill>
            <a:srgbClr val="E22A1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88" name="Freeform 121">
            <a:extLst>
              <a:ext uri="{FF2B5EF4-FFF2-40B4-BE49-F238E27FC236}">
                <a16:creationId xmlns:a16="http://schemas.microsoft.com/office/drawing/2014/main" id="{6F75E65B-37EE-6725-6791-CFF33785D9A0}"/>
              </a:ext>
            </a:extLst>
          </p:cNvPr>
          <p:cNvSpPr>
            <a:spLocks noChangeArrowheads="1"/>
          </p:cNvSpPr>
          <p:nvPr/>
        </p:nvSpPr>
        <p:spPr bwMode="auto">
          <a:xfrm>
            <a:off x="929763" y="11214392"/>
            <a:ext cx="60425" cy="54930"/>
          </a:xfrm>
          <a:custGeom>
            <a:avLst/>
            <a:gdLst>
              <a:gd name="T0" fmla="*/ 40 w 47"/>
              <a:gd name="T1" fmla="*/ 32 h 43"/>
              <a:gd name="T2" fmla="*/ 40 w 47"/>
              <a:gd name="T3" fmla="*/ 32 h 43"/>
              <a:gd name="T4" fmla="*/ 11 w 47"/>
              <a:gd name="T5" fmla="*/ 36 h 43"/>
              <a:gd name="T6" fmla="*/ 11 w 47"/>
              <a:gd name="T7" fmla="*/ 36 h 43"/>
              <a:gd name="T8" fmla="*/ 7 w 47"/>
              <a:gd name="T9" fmla="*/ 10 h 43"/>
              <a:gd name="T10" fmla="*/ 7 w 47"/>
              <a:gd name="T11" fmla="*/ 10 h 43"/>
              <a:gd name="T12" fmla="*/ 35 w 47"/>
              <a:gd name="T13" fmla="*/ 6 h 43"/>
              <a:gd name="T14" fmla="*/ 35 w 47"/>
              <a:gd name="T15" fmla="*/ 6 h 43"/>
              <a:gd name="T16" fmla="*/ 40 w 47"/>
              <a:gd name="T17" fmla="*/ 3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3">
                <a:moveTo>
                  <a:pt x="40" y="32"/>
                </a:moveTo>
                <a:lnTo>
                  <a:pt x="40" y="32"/>
                </a:lnTo>
                <a:cubicBezTo>
                  <a:pt x="33" y="41"/>
                  <a:pt x="21" y="42"/>
                  <a:pt x="11" y="36"/>
                </a:cubicBezTo>
                <a:lnTo>
                  <a:pt x="11" y="36"/>
                </a:lnTo>
                <a:cubicBezTo>
                  <a:pt x="2" y="30"/>
                  <a:pt x="0" y="19"/>
                  <a:pt x="7" y="10"/>
                </a:cubicBezTo>
                <a:lnTo>
                  <a:pt x="7" y="10"/>
                </a:lnTo>
                <a:cubicBezTo>
                  <a:pt x="14" y="2"/>
                  <a:pt x="26" y="0"/>
                  <a:pt x="35" y="6"/>
                </a:cubicBezTo>
                <a:lnTo>
                  <a:pt x="35" y="6"/>
                </a:lnTo>
                <a:cubicBezTo>
                  <a:pt x="45" y="13"/>
                  <a:pt x="46" y="24"/>
                  <a:pt x="40" y="32"/>
                </a:cubicBezTo>
              </a:path>
            </a:pathLst>
          </a:custGeom>
          <a:solidFill>
            <a:srgbClr val="FCAC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89" name="Freeform 122">
            <a:extLst>
              <a:ext uri="{FF2B5EF4-FFF2-40B4-BE49-F238E27FC236}">
                <a16:creationId xmlns:a16="http://schemas.microsoft.com/office/drawing/2014/main" id="{76A121E9-E07F-FF63-C64B-DBBA429019EA}"/>
              </a:ext>
            </a:extLst>
          </p:cNvPr>
          <p:cNvSpPr>
            <a:spLocks noChangeArrowheads="1"/>
          </p:cNvSpPr>
          <p:nvPr/>
        </p:nvSpPr>
        <p:spPr bwMode="auto">
          <a:xfrm>
            <a:off x="1479065" y="11104529"/>
            <a:ext cx="65917" cy="82395"/>
          </a:xfrm>
          <a:custGeom>
            <a:avLst/>
            <a:gdLst>
              <a:gd name="T0" fmla="*/ 19 w 52"/>
              <a:gd name="T1" fmla="*/ 65 h 66"/>
              <a:gd name="T2" fmla="*/ 19 w 52"/>
              <a:gd name="T3" fmla="*/ 65 h 66"/>
              <a:gd name="T4" fmla="*/ 16 w 52"/>
              <a:gd name="T5" fmla="*/ 64 h 66"/>
              <a:gd name="T6" fmla="*/ 16 w 52"/>
              <a:gd name="T7" fmla="*/ 64 h 66"/>
              <a:gd name="T8" fmla="*/ 16 w 52"/>
              <a:gd name="T9" fmla="*/ 58 h 66"/>
              <a:gd name="T10" fmla="*/ 40 w 52"/>
              <a:gd name="T11" fmla="*/ 39 h 66"/>
              <a:gd name="T12" fmla="*/ 3 w 52"/>
              <a:gd name="T13" fmla="*/ 27 h 66"/>
              <a:gd name="T14" fmla="*/ 3 w 52"/>
              <a:gd name="T15" fmla="*/ 27 h 66"/>
              <a:gd name="T16" fmla="*/ 1 w 52"/>
              <a:gd name="T17" fmla="*/ 24 h 66"/>
              <a:gd name="T18" fmla="*/ 1 w 52"/>
              <a:gd name="T19" fmla="*/ 24 h 66"/>
              <a:gd name="T20" fmla="*/ 2 w 52"/>
              <a:gd name="T21" fmla="*/ 21 h 66"/>
              <a:gd name="T22" fmla="*/ 28 w 52"/>
              <a:gd name="T23" fmla="*/ 1 h 66"/>
              <a:gd name="T24" fmla="*/ 28 w 52"/>
              <a:gd name="T25" fmla="*/ 1 h 66"/>
              <a:gd name="T26" fmla="*/ 33 w 52"/>
              <a:gd name="T27" fmla="*/ 2 h 66"/>
              <a:gd name="T28" fmla="*/ 33 w 52"/>
              <a:gd name="T29" fmla="*/ 2 h 66"/>
              <a:gd name="T30" fmla="*/ 33 w 52"/>
              <a:gd name="T31" fmla="*/ 7 h 66"/>
              <a:gd name="T32" fmla="*/ 13 w 52"/>
              <a:gd name="T33" fmla="*/ 22 h 66"/>
              <a:gd name="T34" fmla="*/ 48 w 52"/>
              <a:gd name="T35" fmla="*/ 34 h 66"/>
              <a:gd name="T36" fmla="*/ 48 w 52"/>
              <a:gd name="T37" fmla="*/ 34 h 66"/>
              <a:gd name="T38" fmla="*/ 51 w 52"/>
              <a:gd name="T39" fmla="*/ 36 h 66"/>
              <a:gd name="T40" fmla="*/ 51 w 52"/>
              <a:gd name="T41" fmla="*/ 36 h 66"/>
              <a:gd name="T42" fmla="*/ 50 w 52"/>
              <a:gd name="T43" fmla="*/ 39 h 66"/>
              <a:gd name="T44" fmla="*/ 22 w 52"/>
              <a:gd name="T45" fmla="*/ 64 h 66"/>
              <a:gd name="T46" fmla="*/ 22 w 52"/>
              <a:gd name="T47" fmla="*/ 64 h 66"/>
              <a:gd name="T48" fmla="*/ 19 w 52"/>
              <a:gd name="T49" fmla="*/ 6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66">
                <a:moveTo>
                  <a:pt x="19" y="65"/>
                </a:moveTo>
                <a:lnTo>
                  <a:pt x="19" y="65"/>
                </a:lnTo>
                <a:cubicBezTo>
                  <a:pt x="17" y="65"/>
                  <a:pt x="17" y="64"/>
                  <a:pt x="16" y="64"/>
                </a:cubicBezTo>
                <a:lnTo>
                  <a:pt x="16" y="64"/>
                </a:lnTo>
                <a:cubicBezTo>
                  <a:pt x="14" y="62"/>
                  <a:pt x="14" y="60"/>
                  <a:pt x="16" y="58"/>
                </a:cubicBezTo>
                <a:lnTo>
                  <a:pt x="40" y="39"/>
                </a:lnTo>
                <a:lnTo>
                  <a:pt x="3" y="27"/>
                </a:lnTo>
                <a:lnTo>
                  <a:pt x="3" y="27"/>
                </a:lnTo>
                <a:cubicBezTo>
                  <a:pt x="2" y="26"/>
                  <a:pt x="1" y="25"/>
                  <a:pt x="1" y="24"/>
                </a:cubicBezTo>
                <a:lnTo>
                  <a:pt x="1" y="24"/>
                </a:lnTo>
                <a:cubicBezTo>
                  <a:pt x="0" y="23"/>
                  <a:pt x="1" y="22"/>
                  <a:pt x="2" y="21"/>
                </a:cubicBezTo>
                <a:lnTo>
                  <a:pt x="28" y="1"/>
                </a:lnTo>
                <a:lnTo>
                  <a:pt x="28" y="1"/>
                </a:lnTo>
                <a:cubicBezTo>
                  <a:pt x="30" y="0"/>
                  <a:pt x="32" y="0"/>
                  <a:pt x="33" y="2"/>
                </a:cubicBezTo>
                <a:lnTo>
                  <a:pt x="33" y="2"/>
                </a:lnTo>
                <a:cubicBezTo>
                  <a:pt x="35" y="3"/>
                  <a:pt x="35" y="5"/>
                  <a:pt x="33" y="7"/>
                </a:cubicBezTo>
                <a:lnTo>
                  <a:pt x="13" y="22"/>
                </a:lnTo>
                <a:lnTo>
                  <a:pt x="48" y="34"/>
                </a:lnTo>
                <a:lnTo>
                  <a:pt x="48" y="34"/>
                </a:lnTo>
                <a:cubicBezTo>
                  <a:pt x="49" y="34"/>
                  <a:pt x="51" y="35"/>
                  <a:pt x="51" y="36"/>
                </a:cubicBezTo>
                <a:lnTo>
                  <a:pt x="51" y="36"/>
                </a:lnTo>
                <a:cubicBezTo>
                  <a:pt x="51" y="37"/>
                  <a:pt x="51" y="39"/>
                  <a:pt x="50" y="39"/>
                </a:cubicBezTo>
                <a:lnTo>
                  <a:pt x="22" y="64"/>
                </a:lnTo>
                <a:lnTo>
                  <a:pt x="22" y="64"/>
                </a:lnTo>
                <a:cubicBezTo>
                  <a:pt x="20" y="64"/>
                  <a:pt x="20" y="65"/>
                  <a:pt x="19" y="65"/>
                </a:cubicBezTo>
              </a:path>
            </a:pathLst>
          </a:custGeom>
          <a:solidFill>
            <a:srgbClr val="12266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90" name="Freeform 123">
            <a:extLst>
              <a:ext uri="{FF2B5EF4-FFF2-40B4-BE49-F238E27FC236}">
                <a16:creationId xmlns:a16="http://schemas.microsoft.com/office/drawing/2014/main" id="{2019997D-5DFC-B7CE-847A-8C179EFC97B1}"/>
              </a:ext>
            </a:extLst>
          </p:cNvPr>
          <p:cNvSpPr>
            <a:spLocks noChangeArrowheads="1"/>
          </p:cNvSpPr>
          <p:nvPr/>
        </p:nvSpPr>
        <p:spPr bwMode="auto">
          <a:xfrm>
            <a:off x="1017650" y="11219880"/>
            <a:ext cx="54930" cy="65917"/>
          </a:xfrm>
          <a:custGeom>
            <a:avLst/>
            <a:gdLst>
              <a:gd name="T0" fmla="*/ 4 w 45"/>
              <a:gd name="T1" fmla="*/ 52 h 53"/>
              <a:gd name="T2" fmla="*/ 4 w 45"/>
              <a:gd name="T3" fmla="*/ 52 h 53"/>
              <a:gd name="T4" fmla="*/ 0 w 45"/>
              <a:gd name="T5" fmla="*/ 50 h 53"/>
              <a:gd name="T6" fmla="*/ 0 w 45"/>
              <a:gd name="T7" fmla="*/ 50 h 53"/>
              <a:gd name="T8" fmla="*/ 3 w 45"/>
              <a:gd name="T9" fmla="*/ 46 h 53"/>
              <a:gd name="T10" fmla="*/ 32 w 45"/>
              <a:gd name="T11" fmla="*/ 37 h 53"/>
              <a:gd name="T12" fmla="*/ 6 w 45"/>
              <a:gd name="T13" fmla="*/ 13 h 53"/>
              <a:gd name="T14" fmla="*/ 6 w 45"/>
              <a:gd name="T15" fmla="*/ 13 h 53"/>
              <a:gd name="T16" fmla="*/ 5 w 45"/>
              <a:gd name="T17" fmla="*/ 10 h 53"/>
              <a:gd name="T18" fmla="*/ 5 w 45"/>
              <a:gd name="T19" fmla="*/ 10 h 53"/>
              <a:gd name="T20" fmla="*/ 8 w 45"/>
              <a:gd name="T21" fmla="*/ 7 h 53"/>
              <a:gd name="T22" fmla="*/ 39 w 45"/>
              <a:gd name="T23" fmla="*/ 0 h 53"/>
              <a:gd name="T24" fmla="*/ 39 w 45"/>
              <a:gd name="T25" fmla="*/ 0 h 53"/>
              <a:gd name="T26" fmla="*/ 44 w 45"/>
              <a:gd name="T27" fmla="*/ 3 h 53"/>
              <a:gd name="T28" fmla="*/ 44 w 45"/>
              <a:gd name="T29" fmla="*/ 3 h 53"/>
              <a:gd name="T30" fmla="*/ 41 w 45"/>
              <a:gd name="T31" fmla="*/ 7 h 53"/>
              <a:gd name="T32" fmla="*/ 17 w 45"/>
              <a:gd name="T33" fmla="*/ 13 h 53"/>
              <a:gd name="T34" fmla="*/ 43 w 45"/>
              <a:gd name="T35" fmla="*/ 36 h 53"/>
              <a:gd name="T36" fmla="*/ 43 w 45"/>
              <a:gd name="T37" fmla="*/ 36 h 53"/>
              <a:gd name="T38" fmla="*/ 44 w 45"/>
              <a:gd name="T39" fmla="*/ 40 h 53"/>
              <a:gd name="T40" fmla="*/ 44 w 45"/>
              <a:gd name="T41" fmla="*/ 40 h 53"/>
              <a:gd name="T42" fmla="*/ 41 w 45"/>
              <a:gd name="T43" fmla="*/ 42 h 53"/>
              <a:gd name="T44" fmla="*/ 5 w 45"/>
              <a:gd name="T45" fmla="*/ 52 h 53"/>
              <a:gd name="T46" fmla="*/ 5 w 45"/>
              <a:gd name="T47" fmla="*/ 52 h 53"/>
              <a:gd name="T48" fmla="*/ 4 w 45"/>
              <a:gd name="T49" fmla="*/ 5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3">
                <a:moveTo>
                  <a:pt x="4" y="52"/>
                </a:moveTo>
                <a:lnTo>
                  <a:pt x="4" y="52"/>
                </a:lnTo>
                <a:cubicBezTo>
                  <a:pt x="3" y="52"/>
                  <a:pt x="1" y="52"/>
                  <a:pt x="0" y="50"/>
                </a:cubicBezTo>
                <a:lnTo>
                  <a:pt x="0" y="50"/>
                </a:lnTo>
                <a:cubicBezTo>
                  <a:pt x="0" y="48"/>
                  <a:pt x="1" y="46"/>
                  <a:pt x="3" y="46"/>
                </a:cubicBezTo>
                <a:lnTo>
                  <a:pt x="32" y="37"/>
                </a:lnTo>
                <a:lnTo>
                  <a:pt x="6" y="13"/>
                </a:lnTo>
                <a:lnTo>
                  <a:pt x="6" y="13"/>
                </a:lnTo>
                <a:cubicBezTo>
                  <a:pt x="5" y="12"/>
                  <a:pt x="4" y="11"/>
                  <a:pt x="5" y="10"/>
                </a:cubicBezTo>
                <a:lnTo>
                  <a:pt x="5" y="10"/>
                </a:lnTo>
                <a:cubicBezTo>
                  <a:pt x="5" y="9"/>
                  <a:pt x="6" y="7"/>
                  <a:pt x="8" y="7"/>
                </a:cubicBezTo>
                <a:lnTo>
                  <a:pt x="39" y="0"/>
                </a:lnTo>
                <a:lnTo>
                  <a:pt x="39" y="0"/>
                </a:lnTo>
                <a:cubicBezTo>
                  <a:pt x="41" y="0"/>
                  <a:pt x="44" y="1"/>
                  <a:pt x="44" y="3"/>
                </a:cubicBezTo>
                <a:lnTo>
                  <a:pt x="44" y="3"/>
                </a:lnTo>
                <a:cubicBezTo>
                  <a:pt x="44" y="5"/>
                  <a:pt x="43" y="7"/>
                  <a:pt x="41" y="7"/>
                </a:cubicBezTo>
                <a:lnTo>
                  <a:pt x="17" y="13"/>
                </a:lnTo>
                <a:lnTo>
                  <a:pt x="43" y="36"/>
                </a:lnTo>
                <a:lnTo>
                  <a:pt x="43" y="36"/>
                </a:lnTo>
                <a:cubicBezTo>
                  <a:pt x="44" y="37"/>
                  <a:pt x="44" y="39"/>
                  <a:pt x="44" y="40"/>
                </a:cubicBezTo>
                <a:lnTo>
                  <a:pt x="44" y="40"/>
                </a:lnTo>
                <a:cubicBezTo>
                  <a:pt x="43" y="41"/>
                  <a:pt x="43" y="41"/>
                  <a:pt x="41" y="42"/>
                </a:cubicBezTo>
                <a:lnTo>
                  <a:pt x="5" y="52"/>
                </a:lnTo>
                <a:lnTo>
                  <a:pt x="5" y="52"/>
                </a:lnTo>
                <a:lnTo>
                  <a:pt x="4" y="52"/>
                </a:lnTo>
              </a:path>
            </a:pathLst>
          </a:custGeom>
          <a:solidFill>
            <a:srgbClr val="12266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91" name="Freeform 124">
            <a:extLst>
              <a:ext uri="{FF2B5EF4-FFF2-40B4-BE49-F238E27FC236}">
                <a16:creationId xmlns:a16="http://schemas.microsoft.com/office/drawing/2014/main" id="{838724F9-7F52-88C5-7B6B-102352F2297E}"/>
              </a:ext>
            </a:extLst>
          </p:cNvPr>
          <p:cNvSpPr>
            <a:spLocks noChangeArrowheads="1"/>
          </p:cNvSpPr>
          <p:nvPr/>
        </p:nvSpPr>
        <p:spPr bwMode="auto">
          <a:xfrm>
            <a:off x="869340" y="11362702"/>
            <a:ext cx="296624" cy="38453"/>
          </a:xfrm>
          <a:custGeom>
            <a:avLst/>
            <a:gdLst>
              <a:gd name="T0" fmla="*/ 235 w 236"/>
              <a:gd name="T1" fmla="*/ 29 h 30"/>
              <a:gd name="T2" fmla="*/ 0 w 236"/>
              <a:gd name="T3" fmla="*/ 29 h 30"/>
              <a:gd name="T4" fmla="*/ 0 w 236"/>
              <a:gd name="T5" fmla="*/ 0 h 30"/>
              <a:gd name="T6" fmla="*/ 235 w 236"/>
              <a:gd name="T7" fmla="*/ 0 h 30"/>
              <a:gd name="T8" fmla="*/ 235 w 236"/>
              <a:gd name="T9" fmla="*/ 29 h 30"/>
            </a:gdLst>
            <a:ahLst/>
            <a:cxnLst>
              <a:cxn ang="0">
                <a:pos x="T0" y="T1"/>
              </a:cxn>
              <a:cxn ang="0">
                <a:pos x="T2" y="T3"/>
              </a:cxn>
              <a:cxn ang="0">
                <a:pos x="T4" y="T5"/>
              </a:cxn>
              <a:cxn ang="0">
                <a:pos x="T6" y="T7"/>
              </a:cxn>
              <a:cxn ang="0">
                <a:pos x="T8" y="T9"/>
              </a:cxn>
            </a:cxnLst>
            <a:rect l="0" t="0" r="r" b="b"/>
            <a:pathLst>
              <a:path w="236" h="30">
                <a:moveTo>
                  <a:pt x="235" y="29"/>
                </a:moveTo>
                <a:lnTo>
                  <a:pt x="0" y="29"/>
                </a:lnTo>
                <a:lnTo>
                  <a:pt x="0" y="0"/>
                </a:lnTo>
                <a:lnTo>
                  <a:pt x="235" y="0"/>
                </a:lnTo>
                <a:lnTo>
                  <a:pt x="235" y="29"/>
                </a:lnTo>
              </a:path>
            </a:pathLst>
          </a:custGeom>
          <a:solidFill>
            <a:srgbClr val="12266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92" name="Freeform 125">
            <a:extLst>
              <a:ext uri="{FF2B5EF4-FFF2-40B4-BE49-F238E27FC236}">
                <a16:creationId xmlns:a16="http://schemas.microsoft.com/office/drawing/2014/main" id="{AC7528B7-A761-16E7-7F2A-CB28569CAE55}"/>
              </a:ext>
            </a:extLst>
          </p:cNvPr>
          <p:cNvSpPr>
            <a:spLocks noChangeArrowheads="1"/>
          </p:cNvSpPr>
          <p:nvPr/>
        </p:nvSpPr>
        <p:spPr bwMode="auto">
          <a:xfrm>
            <a:off x="462855" y="10522268"/>
            <a:ext cx="203240" cy="54930"/>
          </a:xfrm>
          <a:custGeom>
            <a:avLst/>
            <a:gdLst>
              <a:gd name="T0" fmla="*/ 0 w 161"/>
              <a:gd name="T1" fmla="*/ 0 h 42"/>
              <a:gd name="T2" fmla="*/ 160 w 161"/>
              <a:gd name="T3" fmla="*/ 11 h 42"/>
              <a:gd name="T4" fmla="*/ 159 w 161"/>
              <a:gd name="T5" fmla="*/ 41 h 42"/>
              <a:gd name="T6" fmla="*/ 5 w 161"/>
              <a:gd name="T7" fmla="*/ 25 h 42"/>
              <a:gd name="T8" fmla="*/ 0 w 161"/>
              <a:gd name="T9" fmla="*/ 0 h 42"/>
            </a:gdLst>
            <a:ahLst/>
            <a:cxnLst>
              <a:cxn ang="0">
                <a:pos x="T0" y="T1"/>
              </a:cxn>
              <a:cxn ang="0">
                <a:pos x="T2" y="T3"/>
              </a:cxn>
              <a:cxn ang="0">
                <a:pos x="T4" y="T5"/>
              </a:cxn>
              <a:cxn ang="0">
                <a:pos x="T6" y="T7"/>
              </a:cxn>
              <a:cxn ang="0">
                <a:pos x="T8" y="T9"/>
              </a:cxn>
            </a:cxnLst>
            <a:rect l="0" t="0" r="r" b="b"/>
            <a:pathLst>
              <a:path w="161" h="42">
                <a:moveTo>
                  <a:pt x="0" y="0"/>
                </a:moveTo>
                <a:lnTo>
                  <a:pt x="160" y="11"/>
                </a:lnTo>
                <a:lnTo>
                  <a:pt x="159" y="41"/>
                </a:lnTo>
                <a:lnTo>
                  <a:pt x="5" y="25"/>
                </a:lnTo>
                <a:lnTo>
                  <a:pt x="0" y="0"/>
                </a:lnTo>
              </a:path>
            </a:pathLst>
          </a:custGeom>
          <a:solidFill>
            <a:srgbClr val="31489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93" name="Freeform 126">
            <a:extLst>
              <a:ext uri="{FF2B5EF4-FFF2-40B4-BE49-F238E27FC236}">
                <a16:creationId xmlns:a16="http://schemas.microsoft.com/office/drawing/2014/main" id="{5EEA4847-053E-A7AB-2793-7A61E2F9CD9B}"/>
              </a:ext>
            </a:extLst>
          </p:cNvPr>
          <p:cNvSpPr>
            <a:spLocks noChangeArrowheads="1"/>
          </p:cNvSpPr>
          <p:nvPr/>
        </p:nvSpPr>
        <p:spPr bwMode="auto">
          <a:xfrm>
            <a:off x="660605" y="10494802"/>
            <a:ext cx="93380" cy="82397"/>
          </a:xfrm>
          <a:custGeom>
            <a:avLst/>
            <a:gdLst>
              <a:gd name="T0" fmla="*/ 0 w 74"/>
              <a:gd name="T1" fmla="*/ 64 h 65"/>
              <a:gd name="T2" fmla="*/ 72 w 74"/>
              <a:gd name="T3" fmla="*/ 27 h 65"/>
              <a:gd name="T4" fmla="*/ 73 w 74"/>
              <a:gd name="T5" fmla="*/ 0 h 65"/>
              <a:gd name="T6" fmla="*/ 1 w 74"/>
              <a:gd name="T7" fmla="*/ 34 h 65"/>
              <a:gd name="T8" fmla="*/ 0 w 74"/>
              <a:gd name="T9" fmla="*/ 64 h 65"/>
            </a:gdLst>
            <a:ahLst/>
            <a:cxnLst>
              <a:cxn ang="0">
                <a:pos x="T0" y="T1"/>
              </a:cxn>
              <a:cxn ang="0">
                <a:pos x="T2" y="T3"/>
              </a:cxn>
              <a:cxn ang="0">
                <a:pos x="T4" y="T5"/>
              </a:cxn>
              <a:cxn ang="0">
                <a:pos x="T6" y="T7"/>
              </a:cxn>
              <a:cxn ang="0">
                <a:pos x="T8" y="T9"/>
              </a:cxn>
            </a:cxnLst>
            <a:rect l="0" t="0" r="r" b="b"/>
            <a:pathLst>
              <a:path w="74" h="65">
                <a:moveTo>
                  <a:pt x="0" y="64"/>
                </a:moveTo>
                <a:lnTo>
                  <a:pt x="72" y="27"/>
                </a:lnTo>
                <a:lnTo>
                  <a:pt x="73" y="0"/>
                </a:lnTo>
                <a:lnTo>
                  <a:pt x="1" y="34"/>
                </a:lnTo>
                <a:lnTo>
                  <a:pt x="0" y="64"/>
                </a:lnTo>
              </a:path>
            </a:pathLst>
          </a:custGeom>
          <a:solidFill>
            <a:srgbClr val="B1C2F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94" name="Freeform 127">
            <a:extLst>
              <a:ext uri="{FF2B5EF4-FFF2-40B4-BE49-F238E27FC236}">
                <a16:creationId xmlns:a16="http://schemas.microsoft.com/office/drawing/2014/main" id="{DE02DFE9-5932-9ED7-4BD1-4D03D3B4425C}"/>
              </a:ext>
            </a:extLst>
          </p:cNvPr>
          <p:cNvSpPr>
            <a:spLocks noChangeArrowheads="1"/>
          </p:cNvSpPr>
          <p:nvPr/>
        </p:nvSpPr>
        <p:spPr bwMode="auto">
          <a:xfrm>
            <a:off x="462854" y="10472828"/>
            <a:ext cx="214227" cy="60425"/>
          </a:xfrm>
          <a:custGeom>
            <a:avLst/>
            <a:gdLst>
              <a:gd name="T0" fmla="*/ 133 w 170"/>
              <a:gd name="T1" fmla="*/ 0 h 49"/>
              <a:gd name="T2" fmla="*/ 74 w 170"/>
              <a:gd name="T3" fmla="*/ 6 h 49"/>
              <a:gd name="T4" fmla="*/ 0 w 170"/>
              <a:gd name="T5" fmla="*/ 40 h 49"/>
              <a:gd name="T6" fmla="*/ 110 w 170"/>
              <a:gd name="T7" fmla="*/ 48 h 49"/>
              <a:gd name="T8" fmla="*/ 169 w 170"/>
              <a:gd name="T9" fmla="*/ 13 h 49"/>
              <a:gd name="T10" fmla="*/ 133 w 170"/>
              <a:gd name="T11" fmla="*/ 0 h 49"/>
            </a:gdLst>
            <a:ahLst/>
            <a:cxnLst>
              <a:cxn ang="0">
                <a:pos x="T0" y="T1"/>
              </a:cxn>
              <a:cxn ang="0">
                <a:pos x="T2" y="T3"/>
              </a:cxn>
              <a:cxn ang="0">
                <a:pos x="T4" y="T5"/>
              </a:cxn>
              <a:cxn ang="0">
                <a:pos x="T6" y="T7"/>
              </a:cxn>
              <a:cxn ang="0">
                <a:pos x="T8" y="T9"/>
              </a:cxn>
              <a:cxn ang="0">
                <a:pos x="T10" y="T11"/>
              </a:cxn>
            </a:cxnLst>
            <a:rect l="0" t="0" r="r" b="b"/>
            <a:pathLst>
              <a:path w="170" h="49">
                <a:moveTo>
                  <a:pt x="133" y="0"/>
                </a:moveTo>
                <a:lnTo>
                  <a:pt x="74" y="6"/>
                </a:lnTo>
                <a:lnTo>
                  <a:pt x="0" y="40"/>
                </a:lnTo>
                <a:lnTo>
                  <a:pt x="110" y="48"/>
                </a:lnTo>
                <a:lnTo>
                  <a:pt x="169" y="13"/>
                </a:lnTo>
                <a:lnTo>
                  <a:pt x="133" y="0"/>
                </a:lnTo>
              </a:path>
            </a:pathLst>
          </a:custGeom>
          <a:solidFill>
            <a:srgbClr val="E9E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95" name="Freeform 128">
            <a:extLst>
              <a:ext uri="{FF2B5EF4-FFF2-40B4-BE49-F238E27FC236}">
                <a16:creationId xmlns:a16="http://schemas.microsoft.com/office/drawing/2014/main" id="{1DF55A87-00DD-5796-39C1-FFB38D39112B}"/>
              </a:ext>
            </a:extLst>
          </p:cNvPr>
          <p:cNvSpPr>
            <a:spLocks noChangeArrowheads="1"/>
          </p:cNvSpPr>
          <p:nvPr/>
        </p:nvSpPr>
        <p:spPr bwMode="auto">
          <a:xfrm>
            <a:off x="600179" y="10489309"/>
            <a:ext cx="153804" cy="49436"/>
          </a:xfrm>
          <a:custGeom>
            <a:avLst/>
            <a:gdLst>
              <a:gd name="T0" fmla="*/ 122 w 123"/>
              <a:gd name="T1" fmla="*/ 4 h 39"/>
              <a:gd name="T2" fmla="*/ 59 w 123"/>
              <a:gd name="T3" fmla="*/ 0 h 39"/>
              <a:gd name="T4" fmla="*/ 59 w 123"/>
              <a:gd name="T5" fmla="*/ 0 h 39"/>
              <a:gd name="T6" fmla="*/ 0 w 123"/>
              <a:gd name="T7" fmla="*/ 35 h 39"/>
              <a:gd name="T8" fmla="*/ 50 w 123"/>
              <a:gd name="T9" fmla="*/ 38 h 39"/>
              <a:gd name="T10" fmla="*/ 122 w 123"/>
              <a:gd name="T11" fmla="*/ 4 h 39"/>
            </a:gdLst>
            <a:ahLst/>
            <a:cxnLst>
              <a:cxn ang="0">
                <a:pos x="T0" y="T1"/>
              </a:cxn>
              <a:cxn ang="0">
                <a:pos x="T2" y="T3"/>
              </a:cxn>
              <a:cxn ang="0">
                <a:pos x="T4" y="T5"/>
              </a:cxn>
              <a:cxn ang="0">
                <a:pos x="T6" y="T7"/>
              </a:cxn>
              <a:cxn ang="0">
                <a:pos x="T8" y="T9"/>
              </a:cxn>
              <a:cxn ang="0">
                <a:pos x="T10" y="T11"/>
              </a:cxn>
            </a:cxnLst>
            <a:rect l="0" t="0" r="r" b="b"/>
            <a:pathLst>
              <a:path w="123" h="39">
                <a:moveTo>
                  <a:pt x="122" y="4"/>
                </a:moveTo>
                <a:lnTo>
                  <a:pt x="59" y="0"/>
                </a:lnTo>
                <a:lnTo>
                  <a:pt x="59" y="0"/>
                </a:lnTo>
                <a:lnTo>
                  <a:pt x="0" y="35"/>
                </a:lnTo>
                <a:lnTo>
                  <a:pt x="50" y="38"/>
                </a:lnTo>
                <a:lnTo>
                  <a:pt x="122" y="4"/>
                </a:lnTo>
              </a:path>
            </a:pathLst>
          </a:custGeom>
          <a:solidFill>
            <a:srgbClr val="12266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96" name="Freeform 95">
            <a:extLst>
              <a:ext uri="{FF2B5EF4-FFF2-40B4-BE49-F238E27FC236}">
                <a16:creationId xmlns:a16="http://schemas.microsoft.com/office/drawing/2014/main" id="{E2184804-B6DC-5BBD-FD92-151DA758E529}"/>
              </a:ext>
            </a:extLst>
          </p:cNvPr>
          <p:cNvSpPr>
            <a:spLocks noChangeArrowheads="1"/>
          </p:cNvSpPr>
          <p:nvPr/>
        </p:nvSpPr>
        <p:spPr bwMode="auto">
          <a:xfrm>
            <a:off x="677082" y="10516773"/>
            <a:ext cx="64736" cy="37184"/>
          </a:xfrm>
          <a:custGeom>
            <a:avLst/>
            <a:gdLst>
              <a:gd name="connsiteX0" fmla="*/ 7691 w 64736"/>
              <a:gd name="connsiteY0" fmla="*/ 21971 h 37184"/>
              <a:gd name="connsiteX1" fmla="*/ 15383 w 64736"/>
              <a:gd name="connsiteY1" fmla="*/ 29578 h 37184"/>
              <a:gd name="connsiteX2" fmla="*/ 7691 w 64736"/>
              <a:gd name="connsiteY2" fmla="*/ 37184 h 37184"/>
              <a:gd name="connsiteX3" fmla="*/ 0 w 64736"/>
              <a:gd name="connsiteY3" fmla="*/ 29578 h 37184"/>
              <a:gd name="connsiteX4" fmla="*/ 7691 w 64736"/>
              <a:gd name="connsiteY4" fmla="*/ 21971 h 37184"/>
              <a:gd name="connsiteX5" fmla="*/ 41077 w 64736"/>
              <a:gd name="connsiteY5" fmla="*/ 8239 h 37184"/>
              <a:gd name="connsiteX6" fmla="*/ 47048 w 64736"/>
              <a:gd name="connsiteY6" fmla="*/ 9612 h 37184"/>
              <a:gd name="connsiteX7" fmla="*/ 45854 w 64736"/>
              <a:gd name="connsiteY7" fmla="*/ 16478 h 37184"/>
              <a:gd name="connsiteX8" fmla="*/ 29135 w 64736"/>
              <a:gd name="connsiteY8" fmla="*/ 24717 h 37184"/>
              <a:gd name="connsiteX9" fmla="*/ 26747 w 64736"/>
              <a:gd name="connsiteY9" fmla="*/ 26091 h 37184"/>
              <a:gd name="connsiteX10" fmla="*/ 23164 w 64736"/>
              <a:gd name="connsiteY10" fmla="*/ 23344 h 37184"/>
              <a:gd name="connsiteX11" fmla="*/ 24359 w 64736"/>
              <a:gd name="connsiteY11" fmla="*/ 16478 h 37184"/>
              <a:gd name="connsiteX12" fmla="*/ 57675 w 64736"/>
              <a:gd name="connsiteY12" fmla="*/ 0 h 37184"/>
              <a:gd name="connsiteX13" fmla="*/ 64736 w 64736"/>
              <a:gd name="connsiteY13" fmla="*/ 7063 h 37184"/>
              <a:gd name="connsiteX14" fmla="*/ 57675 w 64736"/>
              <a:gd name="connsiteY14" fmla="*/ 15304 h 37184"/>
              <a:gd name="connsiteX15" fmla="*/ 49436 w 64736"/>
              <a:gd name="connsiteY15" fmla="*/ 7063 h 37184"/>
              <a:gd name="connsiteX16" fmla="*/ 57675 w 64736"/>
              <a:gd name="connsiteY16" fmla="*/ 0 h 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736" h="37184">
                <a:moveTo>
                  <a:pt x="7691" y="21971"/>
                </a:moveTo>
                <a:cubicBezTo>
                  <a:pt x="10988" y="21971"/>
                  <a:pt x="15383" y="24507"/>
                  <a:pt x="15383" y="29578"/>
                </a:cubicBezTo>
                <a:cubicBezTo>
                  <a:pt x="15383" y="33381"/>
                  <a:pt x="10988" y="37184"/>
                  <a:pt x="7691" y="37184"/>
                </a:cubicBezTo>
                <a:cubicBezTo>
                  <a:pt x="3296" y="37184"/>
                  <a:pt x="0" y="33381"/>
                  <a:pt x="0" y="29578"/>
                </a:cubicBezTo>
                <a:cubicBezTo>
                  <a:pt x="0" y="24507"/>
                  <a:pt x="3296" y="21971"/>
                  <a:pt x="7691" y="21971"/>
                </a:cubicBezTo>
                <a:close/>
                <a:moveTo>
                  <a:pt x="41077" y="8239"/>
                </a:moveTo>
                <a:cubicBezTo>
                  <a:pt x="43465" y="5492"/>
                  <a:pt x="45854" y="6865"/>
                  <a:pt x="47048" y="9612"/>
                </a:cubicBezTo>
                <a:cubicBezTo>
                  <a:pt x="48242" y="12358"/>
                  <a:pt x="48242" y="15105"/>
                  <a:pt x="45854" y="16478"/>
                </a:cubicBezTo>
                <a:lnTo>
                  <a:pt x="29135" y="24717"/>
                </a:lnTo>
                <a:cubicBezTo>
                  <a:pt x="27941" y="26091"/>
                  <a:pt x="26747" y="26091"/>
                  <a:pt x="26747" y="26091"/>
                </a:cubicBezTo>
                <a:cubicBezTo>
                  <a:pt x="25553" y="26091"/>
                  <a:pt x="24359" y="24717"/>
                  <a:pt x="23164" y="23344"/>
                </a:cubicBezTo>
                <a:cubicBezTo>
                  <a:pt x="21970" y="20598"/>
                  <a:pt x="21970" y="17851"/>
                  <a:pt x="24359" y="16478"/>
                </a:cubicBezTo>
                <a:close/>
                <a:moveTo>
                  <a:pt x="57675" y="0"/>
                </a:moveTo>
                <a:cubicBezTo>
                  <a:pt x="61206" y="0"/>
                  <a:pt x="64736" y="3532"/>
                  <a:pt x="64736" y="7063"/>
                </a:cubicBezTo>
                <a:cubicBezTo>
                  <a:pt x="64736" y="11772"/>
                  <a:pt x="61206" y="15304"/>
                  <a:pt x="57675" y="15304"/>
                </a:cubicBezTo>
                <a:cubicBezTo>
                  <a:pt x="52967" y="15304"/>
                  <a:pt x="49436" y="11772"/>
                  <a:pt x="49436" y="7063"/>
                </a:cubicBezTo>
                <a:cubicBezTo>
                  <a:pt x="49436" y="3532"/>
                  <a:pt x="52967" y="0"/>
                  <a:pt x="57675" y="0"/>
                </a:cubicBezTo>
                <a:close/>
              </a:path>
            </a:pathLst>
          </a:custGeom>
          <a:solidFill>
            <a:srgbClr val="12266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3599" dirty="0">
              <a:latin typeface="Poppins" pitchFamily="2" charset="77"/>
            </a:endParaRPr>
          </a:p>
        </p:txBody>
      </p:sp>
      <p:sp>
        <p:nvSpPr>
          <p:cNvPr id="97" name="Freeform 132">
            <a:extLst>
              <a:ext uri="{FF2B5EF4-FFF2-40B4-BE49-F238E27FC236}">
                <a16:creationId xmlns:a16="http://schemas.microsoft.com/office/drawing/2014/main" id="{D05B118F-D420-5A3C-2F1A-2C292158340D}"/>
              </a:ext>
            </a:extLst>
          </p:cNvPr>
          <p:cNvSpPr>
            <a:spLocks noChangeArrowheads="1"/>
          </p:cNvSpPr>
          <p:nvPr/>
        </p:nvSpPr>
        <p:spPr bwMode="auto">
          <a:xfrm>
            <a:off x="891312" y="9566475"/>
            <a:ext cx="148310" cy="148310"/>
          </a:xfrm>
          <a:custGeom>
            <a:avLst/>
            <a:gdLst>
              <a:gd name="T0" fmla="*/ 119 w 120"/>
              <a:gd name="T1" fmla="*/ 97 h 121"/>
              <a:gd name="T2" fmla="*/ 108 w 120"/>
              <a:gd name="T3" fmla="*/ 104 h 121"/>
              <a:gd name="T4" fmla="*/ 108 w 120"/>
              <a:gd name="T5" fmla="*/ 104 h 121"/>
              <a:gd name="T6" fmla="*/ 13 w 120"/>
              <a:gd name="T7" fmla="*/ 104 h 121"/>
              <a:gd name="T8" fmla="*/ 0 w 120"/>
              <a:gd name="T9" fmla="*/ 97 h 121"/>
              <a:gd name="T10" fmla="*/ 17 w 120"/>
              <a:gd name="T11" fmla="*/ 66 h 121"/>
              <a:gd name="T12" fmla="*/ 17 w 120"/>
              <a:gd name="T13" fmla="*/ 0 h 121"/>
              <a:gd name="T14" fmla="*/ 98 w 120"/>
              <a:gd name="T15" fmla="*/ 0 h 121"/>
              <a:gd name="T16" fmla="*/ 98 w 120"/>
              <a:gd name="T17" fmla="*/ 66 h 121"/>
              <a:gd name="T18" fmla="*/ 119 w 120"/>
              <a:gd name="T19" fmla="*/ 9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1">
                <a:moveTo>
                  <a:pt x="119" y="97"/>
                </a:moveTo>
                <a:lnTo>
                  <a:pt x="108" y="104"/>
                </a:lnTo>
                <a:lnTo>
                  <a:pt x="108" y="104"/>
                </a:lnTo>
                <a:cubicBezTo>
                  <a:pt x="79" y="120"/>
                  <a:pt x="43" y="120"/>
                  <a:pt x="13" y="104"/>
                </a:cubicBezTo>
                <a:lnTo>
                  <a:pt x="0" y="97"/>
                </a:lnTo>
                <a:lnTo>
                  <a:pt x="17" y="66"/>
                </a:lnTo>
                <a:lnTo>
                  <a:pt x="17" y="0"/>
                </a:lnTo>
                <a:lnTo>
                  <a:pt x="98" y="0"/>
                </a:lnTo>
                <a:lnTo>
                  <a:pt x="98" y="66"/>
                </a:lnTo>
                <a:lnTo>
                  <a:pt x="119" y="97"/>
                </a:lnTo>
              </a:path>
            </a:pathLst>
          </a:custGeom>
          <a:solidFill>
            <a:srgbClr val="FFBFC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98" name="Freeform 133">
            <a:extLst>
              <a:ext uri="{FF2B5EF4-FFF2-40B4-BE49-F238E27FC236}">
                <a16:creationId xmlns:a16="http://schemas.microsoft.com/office/drawing/2014/main" id="{CD506D17-A62B-8DD4-6FB1-850312242BF4}"/>
              </a:ext>
            </a:extLst>
          </p:cNvPr>
          <p:cNvSpPr>
            <a:spLocks noChangeArrowheads="1"/>
          </p:cNvSpPr>
          <p:nvPr/>
        </p:nvSpPr>
        <p:spPr bwMode="auto">
          <a:xfrm>
            <a:off x="913284" y="9566477"/>
            <a:ext cx="104366" cy="71408"/>
          </a:xfrm>
          <a:custGeom>
            <a:avLst/>
            <a:gdLst>
              <a:gd name="T0" fmla="*/ 81 w 82"/>
              <a:gd name="T1" fmla="*/ 0 h 58"/>
              <a:gd name="T2" fmla="*/ 0 w 82"/>
              <a:gd name="T3" fmla="*/ 0 h 58"/>
              <a:gd name="T4" fmla="*/ 0 w 82"/>
              <a:gd name="T5" fmla="*/ 7 h 58"/>
              <a:gd name="T6" fmla="*/ 81 w 82"/>
              <a:gd name="T7" fmla="*/ 57 h 58"/>
              <a:gd name="T8" fmla="*/ 81 w 82"/>
              <a:gd name="T9" fmla="*/ 0 h 58"/>
            </a:gdLst>
            <a:ahLst/>
            <a:cxnLst>
              <a:cxn ang="0">
                <a:pos x="T0" y="T1"/>
              </a:cxn>
              <a:cxn ang="0">
                <a:pos x="T2" y="T3"/>
              </a:cxn>
              <a:cxn ang="0">
                <a:pos x="T4" y="T5"/>
              </a:cxn>
              <a:cxn ang="0">
                <a:pos x="T6" y="T7"/>
              </a:cxn>
              <a:cxn ang="0">
                <a:pos x="T8" y="T9"/>
              </a:cxn>
            </a:cxnLst>
            <a:rect l="0" t="0" r="r" b="b"/>
            <a:pathLst>
              <a:path w="82" h="58">
                <a:moveTo>
                  <a:pt x="81" y="0"/>
                </a:moveTo>
                <a:lnTo>
                  <a:pt x="0" y="0"/>
                </a:lnTo>
                <a:lnTo>
                  <a:pt x="0" y="7"/>
                </a:lnTo>
                <a:lnTo>
                  <a:pt x="81" y="57"/>
                </a:lnTo>
                <a:lnTo>
                  <a:pt x="81" y="0"/>
                </a:lnTo>
              </a:path>
            </a:pathLst>
          </a:custGeom>
          <a:solidFill>
            <a:srgbClr val="FC787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99" name="Freeform 98">
            <a:extLst>
              <a:ext uri="{FF2B5EF4-FFF2-40B4-BE49-F238E27FC236}">
                <a16:creationId xmlns:a16="http://schemas.microsoft.com/office/drawing/2014/main" id="{76C51008-9367-E54B-730A-5B5C472DE237}"/>
              </a:ext>
            </a:extLst>
          </p:cNvPr>
          <p:cNvSpPr>
            <a:spLocks noChangeArrowheads="1"/>
          </p:cNvSpPr>
          <p:nvPr/>
        </p:nvSpPr>
        <p:spPr bwMode="auto">
          <a:xfrm>
            <a:off x="802097" y="9341262"/>
            <a:ext cx="274732" cy="251447"/>
          </a:xfrm>
          <a:custGeom>
            <a:avLst/>
            <a:gdLst>
              <a:gd name="connsiteX0" fmla="*/ 156246 w 274732"/>
              <a:gd name="connsiteY0" fmla="*/ 0 h 251447"/>
              <a:gd name="connsiteX1" fmla="*/ 274732 w 274732"/>
              <a:gd name="connsiteY1" fmla="*/ 125724 h 251447"/>
              <a:gd name="connsiteX2" fmla="*/ 156246 w 274732"/>
              <a:gd name="connsiteY2" fmla="*/ 251447 h 251447"/>
              <a:gd name="connsiteX3" fmla="*/ 58495 w 274732"/>
              <a:gd name="connsiteY3" fmla="*/ 214470 h 251447"/>
              <a:gd name="connsiteX4" fmla="*/ 40004 w 274732"/>
              <a:gd name="connsiteY4" fmla="*/ 189626 h 251447"/>
              <a:gd name="connsiteX5" fmla="*/ 34630 w 274732"/>
              <a:gd name="connsiteY5" fmla="*/ 192713 h 251447"/>
              <a:gd name="connsiteX6" fmla="*/ 12608 w 274732"/>
              <a:gd name="connsiteY6" fmla="*/ 187678 h 251447"/>
              <a:gd name="connsiteX7" fmla="*/ 5417 w 274732"/>
              <a:gd name="connsiteY7" fmla="*/ 149915 h 251447"/>
              <a:gd name="connsiteX8" fmla="*/ 21248 w 274732"/>
              <a:gd name="connsiteY8" fmla="*/ 141086 h 251447"/>
              <a:gd name="connsiteX9" fmla="*/ 17804 w 274732"/>
              <a:gd name="connsiteY9" fmla="*/ 125724 h 251447"/>
              <a:gd name="connsiteX10" fmla="*/ 156246 w 274732"/>
              <a:gd name="connsiteY10" fmla="*/ 0 h 25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732" h="251447">
                <a:moveTo>
                  <a:pt x="156246" y="0"/>
                </a:moveTo>
                <a:cubicBezTo>
                  <a:pt x="233574" y="0"/>
                  <a:pt x="274732" y="56699"/>
                  <a:pt x="274732" y="125724"/>
                </a:cubicBezTo>
                <a:cubicBezTo>
                  <a:pt x="274732" y="194748"/>
                  <a:pt x="233574" y="251447"/>
                  <a:pt x="156246" y="251447"/>
                </a:cubicBezTo>
                <a:cubicBezTo>
                  <a:pt x="118206" y="251447"/>
                  <a:pt x="83595" y="237272"/>
                  <a:pt x="58495" y="214470"/>
                </a:cubicBezTo>
                <a:lnTo>
                  <a:pt x="40004" y="189626"/>
                </a:lnTo>
                <a:lnTo>
                  <a:pt x="34630" y="192713"/>
                </a:lnTo>
                <a:cubicBezTo>
                  <a:pt x="27589" y="193657"/>
                  <a:pt x="19799" y="192083"/>
                  <a:pt x="12608" y="187678"/>
                </a:cubicBezTo>
                <a:cubicBezTo>
                  <a:pt x="-576" y="177608"/>
                  <a:pt x="-4171" y="162502"/>
                  <a:pt x="5417" y="149915"/>
                </a:cubicBezTo>
                <a:lnTo>
                  <a:pt x="21248" y="141086"/>
                </a:lnTo>
                <a:lnTo>
                  <a:pt x="17804" y="125724"/>
                </a:lnTo>
                <a:cubicBezTo>
                  <a:pt x="17804" y="56699"/>
                  <a:pt x="80165" y="0"/>
                  <a:pt x="156246" y="0"/>
                </a:cubicBezTo>
                <a:close/>
              </a:path>
            </a:pathLst>
          </a:custGeom>
          <a:solidFill>
            <a:srgbClr val="FFBFC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3599" dirty="0">
              <a:latin typeface="Poppins" pitchFamily="2" charset="77"/>
            </a:endParaRPr>
          </a:p>
        </p:txBody>
      </p:sp>
      <p:sp>
        <p:nvSpPr>
          <p:cNvPr id="100" name="Freeform 135">
            <a:extLst>
              <a:ext uri="{FF2B5EF4-FFF2-40B4-BE49-F238E27FC236}">
                <a16:creationId xmlns:a16="http://schemas.microsoft.com/office/drawing/2014/main" id="{29DD3F7A-558C-D0BE-2EBE-606445E06E7C}"/>
              </a:ext>
            </a:extLst>
          </p:cNvPr>
          <p:cNvSpPr>
            <a:spLocks noChangeArrowheads="1"/>
          </p:cNvSpPr>
          <p:nvPr/>
        </p:nvSpPr>
        <p:spPr bwMode="auto">
          <a:xfrm>
            <a:off x="726521" y="9269853"/>
            <a:ext cx="340569" cy="208735"/>
          </a:xfrm>
          <a:custGeom>
            <a:avLst/>
            <a:gdLst>
              <a:gd name="T0" fmla="*/ 78 w 273"/>
              <a:gd name="T1" fmla="*/ 168 h 169"/>
              <a:gd name="T2" fmla="*/ 78 w 273"/>
              <a:gd name="T3" fmla="*/ 168 h 169"/>
              <a:gd name="T4" fmla="*/ 120 w 273"/>
              <a:gd name="T5" fmla="*/ 115 h 169"/>
              <a:gd name="T6" fmla="*/ 120 w 273"/>
              <a:gd name="T7" fmla="*/ 115 h 169"/>
              <a:gd name="T8" fmla="*/ 272 w 273"/>
              <a:gd name="T9" fmla="*/ 45 h 169"/>
              <a:gd name="T10" fmla="*/ 241 w 273"/>
              <a:gd name="T11" fmla="*/ 45 h 169"/>
              <a:gd name="T12" fmla="*/ 267 w 273"/>
              <a:gd name="T13" fmla="*/ 17 h 169"/>
              <a:gd name="T14" fmla="*/ 267 w 273"/>
              <a:gd name="T15" fmla="*/ 17 h 169"/>
              <a:gd name="T16" fmla="*/ 72 w 273"/>
              <a:gd name="T17" fmla="*/ 76 h 169"/>
              <a:gd name="T18" fmla="*/ 72 w 273"/>
              <a:gd name="T19" fmla="*/ 76 h 169"/>
              <a:gd name="T20" fmla="*/ 78 w 273"/>
              <a:gd name="T21"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169">
                <a:moveTo>
                  <a:pt x="78" y="168"/>
                </a:moveTo>
                <a:lnTo>
                  <a:pt x="78" y="168"/>
                </a:lnTo>
                <a:cubicBezTo>
                  <a:pt x="78" y="168"/>
                  <a:pt x="120" y="154"/>
                  <a:pt x="120" y="115"/>
                </a:cubicBezTo>
                <a:lnTo>
                  <a:pt x="120" y="115"/>
                </a:lnTo>
                <a:cubicBezTo>
                  <a:pt x="120" y="115"/>
                  <a:pt x="272" y="136"/>
                  <a:pt x="272" y="45"/>
                </a:cubicBezTo>
                <a:lnTo>
                  <a:pt x="241" y="45"/>
                </a:lnTo>
                <a:lnTo>
                  <a:pt x="267" y="17"/>
                </a:lnTo>
                <a:lnTo>
                  <a:pt x="267" y="17"/>
                </a:lnTo>
                <a:cubicBezTo>
                  <a:pt x="267" y="17"/>
                  <a:pt x="72" y="0"/>
                  <a:pt x="72" y="76"/>
                </a:cubicBezTo>
                <a:lnTo>
                  <a:pt x="72" y="76"/>
                </a:lnTo>
                <a:cubicBezTo>
                  <a:pt x="72" y="76"/>
                  <a:pt x="0" y="101"/>
                  <a:pt x="78" y="168"/>
                </a:cubicBezTo>
              </a:path>
            </a:pathLst>
          </a:custGeom>
          <a:solidFill>
            <a:srgbClr val="12266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01" name="Freeform 137">
            <a:extLst>
              <a:ext uri="{FF2B5EF4-FFF2-40B4-BE49-F238E27FC236}">
                <a16:creationId xmlns:a16="http://schemas.microsoft.com/office/drawing/2014/main" id="{49669CB9-88B8-51B4-65F9-A3258AA18F86}"/>
              </a:ext>
            </a:extLst>
          </p:cNvPr>
          <p:cNvSpPr>
            <a:spLocks noChangeArrowheads="1"/>
          </p:cNvSpPr>
          <p:nvPr/>
        </p:nvSpPr>
        <p:spPr bwMode="auto">
          <a:xfrm>
            <a:off x="1424135" y="11170446"/>
            <a:ext cx="241693" cy="170282"/>
          </a:xfrm>
          <a:custGeom>
            <a:avLst/>
            <a:gdLst>
              <a:gd name="T0" fmla="*/ 0 w 193"/>
              <a:gd name="T1" fmla="*/ 115 h 137"/>
              <a:gd name="T2" fmla="*/ 16 w 193"/>
              <a:gd name="T3" fmla="*/ 136 h 137"/>
              <a:gd name="T4" fmla="*/ 192 w 193"/>
              <a:gd name="T5" fmla="*/ 20 h 137"/>
              <a:gd name="T6" fmla="*/ 180 w 193"/>
              <a:gd name="T7" fmla="*/ 0 h 137"/>
              <a:gd name="T8" fmla="*/ 0 w 193"/>
              <a:gd name="T9" fmla="*/ 115 h 137"/>
            </a:gdLst>
            <a:ahLst/>
            <a:cxnLst>
              <a:cxn ang="0">
                <a:pos x="T0" y="T1"/>
              </a:cxn>
              <a:cxn ang="0">
                <a:pos x="T2" y="T3"/>
              </a:cxn>
              <a:cxn ang="0">
                <a:pos x="T4" y="T5"/>
              </a:cxn>
              <a:cxn ang="0">
                <a:pos x="T6" y="T7"/>
              </a:cxn>
              <a:cxn ang="0">
                <a:pos x="T8" y="T9"/>
              </a:cxn>
            </a:cxnLst>
            <a:rect l="0" t="0" r="r" b="b"/>
            <a:pathLst>
              <a:path w="193" h="137">
                <a:moveTo>
                  <a:pt x="0" y="115"/>
                </a:moveTo>
                <a:lnTo>
                  <a:pt x="16" y="136"/>
                </a:lnTo>
                <a:lnTo>
                  <a:pt x="192" y="20"/>
                </a:lnTo>
                <a:lnTo>
                  <a:pt x="180" y="0"/>
                </a:lnTo>
                <a:lnTo>
                  <a:pt x="0" y="115"/>
                </a:lnTo>
              </a:path>
            </a:pathLst>
          </a:custGeom>
          <a:solidFill>
            <a:srgbClr val="12266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02" name="Freeform 138">
            <a:extLst>
              <a:ext uri="{FF2B5EF4-FFF2-40B4-BE49-F238E27FC236}">
                <a16:creationId xmlns:a16="http://schemas.microsoft.com/office/drawing/2014/main" id="{02047719-9149-2E79-E60F-AF041EE3CC10}"/>
              </a:ext>
            </a:extLst>
          </p:cNvPr>
          <p:cNvSpPr>
            <a:spLocks noChangeArrowheads="1"/>
          </p:cNvSpPr>
          <p:nvPr/>
        </p:nvSpPr>
        <p:spPr bwMode="auto">
          <a:xfrm>
            <a:off x="1759213" y="9566475"/>
            <a:ext cx="159297" cy="109861"/>
          </a:xfrm>
          <a:custGeom>
            <a:avLst/>
            <a:gdLst>
              <a:gd name="T0" fmla="*/ 50 w 126"/>
              <a:gd name="T1" fmla="*/ 0 h 86"/>
              <a:gd name="T2" fmla="*/ 0 w 126"/>
              <a:gd name="T3" fmla="*/ 59 h 86"/>
              <a:gd name="T4" fmla="*/ 52 w 126"/>
              <a:gd name="T5" fmla="*/ 85 h 86"/>
              <a:gd name="T6" fmla="*/ 125 w 126"/>
              <a:gd name="T7" fmla="*/ 75 h 86"/>
              <a:gd name="T8" fmla="*/ 50 w 126"/>
              <a:gd name="T9" fmla="*/ 0 h 86"/>
            </a:gdLst>
            <a:ahLst/>
            <a:cxnLst>
              <a:cxn ang="0">
                <a:pos x="T0" y="T1"/>
              </a:cxn>
              <a:cxn ang="0">
                <a:pos x="T2" y="T3"/>
              </a:cxn>
              <a:cxn ang="0">
                <a:pos x="T4" y="T5"/>
              </a:cxn>
              <a:cxn ang="0">
                <a:pos x="T6" y="T7"/>
              </a:cxn>
              <a:cxn ang="0">
                <a:pos x="T8" y="T9"/>
              </a:cxn>
            </a:cxnLst>
            <a:rect l="0" t="0" r="r" b="b"/>
            <a:pathLst>
              <a:path w="126" h="86">
                <a:moveTo>
                  <a:pt x="50" y="0"/>
                </a:moveTo>
                <a:lnTo>
                  <a:pt x="0" y="59"/>
                </a:lnTo>
                <a:lnTo>
                  <a:pt x="52" y="85"/>
                </a:lnTo>
                <a:lnTo>
                  <a:pt x="125" y="75"/>
                </a:lnTo>
                <a:lnTo>
                  <a:pt x="50" y="0"/>
                </a:lnTo>
              </a:path>
            </a:pathLst>
          </a:custGeom>
          <a:solidFill>
            <a:srgbClr val="FC787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03" name="Freeform 139">
            <a:extLst>
              <a:ext uri="{FF2B5EF4-FFF2-40B4-BE49-F238E27FC236}">
                <a16:creationId xmlns:a16="http://schemas.microsoft.com/office/drawing/2014/main" id="{2B0EF718-D38F-9C34-799A-5CFAE6B2FA73}"/>
              </a:ext>
            </a:extLst>
          </p:cNvPr>
          <p:cNvSpPr>
            <a:spLocks noChangeArrowheads="1"/>
          </p:cNvSpPr>
          <p:nvPr/>
        </p:nvSpPr>
        <p:spPr bwMode="auto">
          <a:xfrm>
            <a:off x="479331" y="9896060"/>
            <a:ext cx="247190" cy="686629"/>
          </a:xfrm>
          <a:custGeom>
            <a:avLst/>
            <a:gdLst>
              <a:gd name="T0" fmla="*/ 196 w 197"/>
              <a:gd name="T1" fmla="*/ 52 h 551"/>
              <a:gd name="T2" fmla="*/ 135 w 197"/>
              <a:gd name="T3" fmla="*/ 204 h 551"/>
              <a:gd name="T4" fmla="*/ 114 w 197"/>
              <a:gd name="T5" fmla="*/ 426 h 551"/>
              <a:gd name="T6" fmla="*/ 156 w 197"/>
              <a:gd name="T7" fmla="*/ 478 h 551"/>
              <a:gd name="T8" fmla="*/ 120 w 197"/>
              <a:gd name="T9" fmla="*/ 465 h 551"/>
              <a:gd name="T10" fmla="*/ 90 w 197"/>
              <a:gd name="T11" fmla="*/ 492 h 551"/>
              <a:gd name="T12" fmla="*/ 78 w 197"/>
              <a:gd name="T13" fmla="*/ 545 h 551"/>
              <a:gd name="T14" fmla="*/ 75 w 197"/>
              <a:gd name="T15" fmla="*/ 546 h 551"/>
              <a:gd name="T16" fmla="*/ 75 w 197"/>
              <a:gd name="T17" fmla="*/ 546 h 551"/>
              <a:gd name="T18" fmla="*/ 56 w 197"/>
              <a:gd name="T19" fmla="*/ 547 h 551"/>
              <a:gd name="T20" fmla="*/ 51 w 197"/>
              <a:gd name="T21" fmla="*/ 545 h 551"/>
              <a:gd name="T22" fmla="*/ 51 w 197"/>
              <a:gd name="T23" fmla="*/ 545 h 551"/>
              <a:gd name="T24" fmla="*/ 30 w 197"/>
              <a:gd name="T25" fmla="*/ 543 h 551"/>
              <a:gd name="T26" fmla="*/ 29 w 197"/>
              <a:gd name="T27" fmla="*/ 541 h 551"/>
              <a:gd name="T28" fmla="*/ 26 w 197"/>
              <a:gd name="T29" fmla="*/ 543 h 551"/>
              <a:gd name="T30" fmla="*/ 26 w 197"/>
              <a:gd name="T31" fmla="*/ 543 h 551"/>
              <a:gd name="T32" fmla="*/ 15 w 197"/>
              <a:gd name="T33" fmla="*/ 541 h 551"/>
              <a:gd name="T34" fmla="*/ 7 w 197"/>
              <a:gd name="T35" fmla="*/ 532 h 551"/>
              <a:gd name="T36" fmla="*/ 0 w 197"/>
              <a:gd name="T37" fmla="*/ 478 h 551"/>
              <a:gd name="T38" fmla="*/ 52 w 197"/>
              <a:gd name="T39" fmla="*/ 422 h 551"/>
              <a:gd name="T40" fmla="*/ 38 w 197"/>
              <a:gd name="T41" fmla="*/ 168 h 551"/>
              <a:gd name="T42" fmla="*/ 107 w 197"/>
              <a:gd name="T43" fmla="*/ 0 h 551"/>
              <a:gd name="T44" fmla="*/ 196 w 197"/>
              <a:gd name="T45" fmla="*/ 52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7" h="551">
                <a:moveTo>
                  <a:pt x="196" y="52"/>
                </a:moveTo>
                <a:lnTo>
                  <a:pt x="135" y="204"/>
                </a:lnTo>
                <a:lnTo>
                  <a:pt x="114" y="426"/>
                </a:lnTo>
                <a:lnTo>
                  <a:pt x="156" y="478"/>
                </a:lnTo>
                <a:lnTo>
                  <a:pt x="120" y="465"/>
                </a:lnTo>
                <a:lnTo>
                  <a:pt x="90" y="492"/>
                </a:lnTo>
                <a:lnTo>
                  <a:pt x="78" y="545"/>
                </a:lnTo>
                <a:lnTo>
                  <a:pt x="75" y="546"/>
                </a:lnTo>
                <a:lnTo>
                  <a:pt x="75" y="546"/>
                </a:lnTo>
                <a:cubicBezTo>
                  <a:pt x="70" y="549"/>
                  <a:pt x="62" y="550"/>
                  <a:pt x="56" y="547"/>
                </a:cubicBezTo>
                <a:lnTo>
                  <a:pt x="51" y="545"/>
                </a:lnTo>
                <a:lnTo>
                  <a:pt x="51" y="545"/>
                </a:lnTo>
                <a:cubicBezTo>
                  <a:pt x="45" y="550"/>
                  <a:pt x="35" y="549"/>
                  <a:pt x="30" y="543"/>
                </a:cubicBezTo>
                <a:lnTo>
                  <a:pt x="29" y="541"/>
                </a:lnTo>
                <a:lnTo>
                  <a:pt x="26" y="543"/>
                </a:lnTo>
                <a:lnTo>
                  <a:pt x="26" y="543"/>
                </a:lnTo>
                <a:cubicBezTo>
                  <a:pt x="22" y="545"/>
                  <a:pt x="17" y="545"/>
                  <a:pt x="15" y="541"/>
                </a:cubicBezTo>
                <a:lnTo>
                  <a:pt x="7" y="532"/>
                </a:lnTo>
                <a:lnTo>
                  <a:pt x="0" y="478"/>
                </a:lnTo>
                <a:lnTo>
                  <a:pt x="52" y="422"/>
                </a:lnTo>
                <a:lnTo>
                  <a:pt x="38" y="168"/>
                </a:lnTo>
                <a:lnTo>
                  <a:pt x="107" y="0"/>
                </a:lnTo>
                <a:lnTo>
                  <a:pt x="196" y="52"/>
                </a:lnTo>
              </a:path>
            </a:pathLst>
          </a:custGeom>
          <a:solidFill>
            <a:srgbClr val="FFBFC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04" name="Freeform 140">
            <a:extLst>
              <a:ext uri="{FF2B5EF4-FFF2-40B4-BE49-F238E27FC236}">
                <a16:creationId xmlns:a16="http://schemas.microsoft.com/office/drawing/2014/main" id="{31251C00-31EA-DF38-131F-1273022C1FFD}"/>
              </a:ext>
            </a:extLst>
          </p:cNvPr>
          <p:cNvSpPr>
            <a:spLocks noChangeArrowheads="1"/>
          </p:cNvSpPr>
          <p:nvPr/>
        </p:nvSpPr>
        <p:spPr bwMode="auto">
          <a:xfrm>
            <a:off x="605673" y="9896062"/>
            <a:ext cx="120848" cy="115351"/>
          </a:xfrm>
          <a:custGeom>
            <a:avLst/>
            <a:gdLst>
              <a:gd name="T0" fmla="*/ 94 w 95"/>
              <a:gd name="T1" fmla="*/ 52 h 94"/>
              <a:gd name="T2" fmla="*/ 5 w 95"/>
              <a:gd name="T3" fmla="*/ 0 h 94"/>
              <a:gd name="T4" fmla="*/ 0 w 95"/>
              <a:gd name="T5" fmla="*/ 11 h 94"/>
              <a:gd name="T6" fmla="*/ 77 w 95"/>
              <a:gd name="T7" fmla="*/ 93 h 94"/>
              <a:gd name="T8" fmla="*/ 94 w 95"/>
              <a:gd name="T9" fmla="*/ 52 h 94"/>
            </a:gdLst>
            <a:ahLst/>
            <a:cxnLst>
              <a:cxn ang="0">
                <a:pos x="T0" y="T1"/>
              </a:cxn>
              <a:cxn ang="0">
                <a:pos x="T2" y="T3"/>
              </a:cxn>
              <a:cxn ang="0">
                <a:pos x="T4" y="T5"/>
              </a:cxn>
              <a:cxn ang="0">
                <a:pos x="T6" y="T7"/>
              </a:cxn>
              <a:cxn ang="0">
                <a:pos x="T8" y="T9"/>
              </a:cxn>
            </a:cxnLst>
            <a:rect l="0" t="0" r="r" b="b"/>
            <a:pathLst>
              <a:path w="95" h="94">
                <a:moveTo>
                  <a:pt x="94" y="52"/>
                </a:moveTo>
                <a:lnTo>
                  <a:pt x="5" y="0"/>
                </a:lnTo>
                <a:lnTo>
                  <a:pt x="0" y="11"/>
                </a:lnTo>
                <a:lnTo>
                  <a:pt x="77" y="93"/>
                </a:lnTo>
                <a:lnTo>
                  <a:pt x="94" y="52"/>
                </a:lnTo>
              </a:path>
            </a:pathLst>
          </a:custGeom>
          <a:solidFill>
            <a:srgbClr val="FC787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05" name="Freeform 141">
            <a:extLst>
              <a:ext uri="{FF2B5EF4-FFF2-40B4-BE49-F238E27FC236}">
                <a16:creationId xmlns:a16="http://schemas.microsoft.com/office/drawing/2014/main" id="{08C58C73-33A0-9D6B-8D0F-38DDCF8077B4}"/>
              </a:ext>
            </a:extLst>
          </p:cNvPr>
          <p:cNvSpPr>
            <a:spLocks noChangeArrowheads="1"/>
          </p:cNvSpPr>
          <p:nvPr/>
        </p:nvSpPr>
        <p:spPr bwMode="auto">
          <a:xfrm>
            <a:off x="2270063" y="10884807"/>
            <a:ext cx="247190" cy="241693"/>
          </a:xfrm>
          <a:custGeom>
            <a:avLst/>
            <a:gdLst>
              <a:gd name="T0" fmla="*/ 112 w 198"/>
              <a:gd name="T1" fmla="*/ 194 h 195"/>
              <a:gd name="T2" fmla="*/ 0 w 198"/>
              <a:gd name="T3" fmla="*/ 125 h 195"/>
              <a:gd name="T4" fmla="*/ 92 w 198"/>
              <a:gd name="T5" fmla="*/ 0 h 195"/>
              <a:gd name="T6" fmla="*/ 197 w 198"/>
              <a:gd name="T7" fmla="*/ 77 h 195"/>
              <a:gd name="T8" fmla="*/ 112 w 198"/>
              <a:gd name="T9" fmla="*/ 194 h 195"/>
            </a:gdLst>
            <a:ahLst/>
            <a:cxnLst>
              <a:cxn ang="0">
                <a:pos x="T0" y="T1"/>
              </a:cxn>
              <a:cxn ang="0">
                <a:pos x="T2" y="T3"/>
              </a:cxn>
              <a:cxn ang="0">
                <a:pos x="T4" y="T5"/>
              </a:cxn>
              <a:cxn ang="0">
                <a:pos x="T6" y="T7"/>
              </a:cxn>
              <a:cxn ang="0">
                <a:pos x="T8" y="T9"/>
              </a:cxn>
            </a:cxnLst>
            <a:rect l="0" t="0" r="r" b="b"/>
            <a:pathLst>
              <a:path w="198" h="195">
                <a:moveTo>
                  <a:pt x="112" y="194"/>
                </a:moveTo>
                <a:lnTo>
                  <a:pt x="0" y="125"/>
                </a:lnTo>
                <a:lnTo>
                  <a:pt x="92" y="0"/>
                </a:lnTo>
                <a:lnTo>
                  <a:pt x="197" y="77"/>
                </a:lnTo>
                <a:lnTo>
                  <a:pt x="112" y="194"/>
                </a:lnTo>
              </a:path>
            </a:pathLst>
          </a:custGeom>
          <a:solidFill>
            <a:srgbClr val="D6D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06" name="Freeform 142">
            <a:extLst>
              <a:ext uri="{FF2B5EF4-FFF2-40B4-BE49-F238E27FC236}">
                <a16:creationId xmlns:a16="http://schemas.microsoft.com/office/drawing/2014/main" id="{AB4A3511-2AF5-F3FF-4CE2-FC4839CE49E8}"/>
              </a:ext>
            </a:extLst>
          </p:cNvPr>
          <p:cNvSpPr>
            <a:spLocks noChangeArrowheads="1"/>
          </p:cNvSpPr>
          <p:nvPr/>
        </p:nvSpPr>
        <p:spPr bwMode="auto">
          <a:xfrm>
            <a:off x="2857822" y="11055091"/>
            <a:ext cx="241693" cy="214231"/>
          </a:xfrm>
          <a:custGeom>
            <a:avLst/>
            <a:gdLst>
              <a:gd name="T0" fmla="*/ 193 w 194"/>
              <a:gd name="T1" fmla="*/ 129 h 171"/>
              <a:gd name="T2" fmla="*/ 49 w 194"/>
              <a:gd name="T3" fmla="*/ 170 h 171"/>
              <a:gd name="T4" fmla="*/ 0 w 194"/>
              <a:gd name="T5" fmla="*/ 32 h 171"/>
              <a:gd name="T6" fmla="*/ 145 w 194"/>
              <a:gd name="T7" fmla="*/ 0 h 171"/>
              <a:gd name="T8" fmla="*/ 193 w 194"/>
              <a:gd name="T9" fmla="*/ 129 h 171"/>
            </a:gdLst>
            <a:ahLst/>
            <a:cxnLst>
              <a:cxn ang="0">
                <a:pos x="T0" y="T1"/>
              </a:cxn>
              <a:cxn ang="0">
                <a:pos x="T2" y="T3"/>
              </a:cxn>
              <a:cxn ang="0">
                <a:pos x="T4" y="T5"/>
              </a:cxn>
              <a:cxn ang="0">
                <a:pos x="T6" y="T7"/>
              </a:cxn>
              <a:cxn ang="0">
                <a:pos x="T8" y="T9"/>
              </a:cxn>
            </a:cxnLst>
            <a:rect l="0" t="0" r="r" b="b"/>
            <a:pathLst>
              <a:path w="194" h="171">
                <a:moveTo>
                  <a:pt x="193" y="129"/>
                </a:moveTo>
                <a:lnTo>
                  <a:pt x="49" y="170"/>
                </a:lnTo>
                <a:lnTo>
                  <a:pt x="0" y="32"/>
                </a:lnTo>
                <a:lnTo>
                  <a:pt x="145" y="0"/>
                </a:lnTo>
                <a:lnTo>
                  <a:pt x="193" y="129"/>
                </a:lnTo>
              </a:path>
            </a:pathLst>
          </a:custGeom>
          <a:solidFill>
            <a:srgbClr val="D6D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07" name="Freeform 143">
            <a:extLst>
              <a:ext uri="{FF2B5EF4-FFF2-40B4-BE49-F238E27FC236}">
                <a16:creationId xmlns:a16="http://schemas.microsoft.com/office/drawing/2014/main" id="{FF3BE03F-C927-2EEB-CC9D-AA25D3A2F162}"/>
              </a:ext>
            </a:extLst>
          </p:cNvPr>
          <p:cNvSpPr>
            <a:spLocks noChangeArrowheads="1"/>
          </p:cNvSpPr>
          <p:nvPr/>
        </p:nvSpPr>
        <p:spPr bwMode="auto">
          <a:xfrm>
            <a:off x="2352463" y="9088581"/>
            <a:ext cx="801984" cy="1944538"/>
          </a:xfrm>
          <a:custGeom>
            <a:avLst/>
            <a:gdLst>
              <a:gd name="T0" fmla="*/ 567 w 645"/>
              <a:gd name="T1" fmla="*/ 0 h 1559"/>
              <a:gd name="T2" fmla="*/ 567 w 645"/>
              <a:gd name="T3" fmla="*/ 0 h 1559"/>
              <a:gd name="T4" fmla="*/ 624 w 645"/>
              <a:gd name="T5" fmla="*/ 925 h 1559"/>
              <a:gd name="T6" fmla="*/ 134 w 645"/>
              <a:gd name="T7" fmla="*/ 1558 h 1559"/>
              <a:gd name="T8" fmla="*/ 0 w 645"/>
              <a:gd name="T9" fmla="*/ 1456 h 1559"/>
              <a:gd name="T10" fmla="*/ 367 w 645"/>
              <a:gd name="T11" fmla="*/ 759 h 1559"/>
              <a:gd name="T12" fmla="*/ 195 w 645"/>
              <a:gd name="T13" fmla="*/ 35 h 1559"/>
              <a:gd name="T14" fmla="*/ 567 w 645"/>
              <a:gd name="T15" fmla="*/ 0 h 15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5" h="1559">
                <a:moveTo>
                  <a:pt x="567" y="0"/>
                </a:moveTo>
                <a:lnTo>
                  <a:pt x="567" y="0"/>
                </a:lnTo>
                <a:cubicBezTo>
                  <a:pt x="567" y="0"/>
                  <a:pt x="644" y="741"/>
                  <a:pt x="624" y="925"/>
                </a:cubicBezTo>
                <a:lnTo>
                  <a:pt x="134" y="1558"/>
                </a:lnTo>
                <a:lnTo>
                  <a:pt x="0" y="1456"/>
                </a:lnTo>
                <a:lnTo>
                  <a:pt x="367" y="759"/>
                </a:lnTo>
                <a:lnTo>
                  <a:pt x="195" y="35"/>
                </a:lnTo>
                <a:lnTo>
                  <a:pt x="567" y="0"/>
                </a:lnTo>
              </a:path>
            </a:pathLst>
          </a:custGeom>
          <a:solidFill>
            <a:srgbClr val="000D3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08" name="Freeform 144">
            <a:extLst>
              <a:ext uri="{FF2B5EF4-FFF2-40B4-BE49-F238E27FC236}">
                <a16:creationId xmlns:a16="http://schemas.microsoft.com/office/drawing/2014/main" id="{9DBF6B6F-648E-B5EB-8390-4F31E25EBB70}"/>
              </a:ext>
            </a:extLst>
          </p:cNvPr>
          <p:cNvSpPr>
            <a:spLocks noChangeArrowheads="1"/>
          </p:cNvSpPr>
          <p:nvPr/>
        </p:nvSpPr>
        <p:spPr bwMode="auto">
          <a:xfrm>
            <a:off x="2330489" y="9132525"/>
            <a:ext cx="736069" cy="2015950"/>
          </a:xfrm>
          <a:custGeom>
            <a:avLst/>
            <a:gdLst>
              <a:gd name="T0" fmla="*/ 0 w 591"/>
              <a:gd name="T1" fmla="*/ 0 h 1618"/>
              <a:gd name="T2" fmla="*/ 0 w 591"/>
              <a:gd name="T3" fmla="*/ 0 h 1618"/>
              <a:gd name="T4" fmla="*/ 202 w 591"/>
              <a:gd name="T5" fmla="*/ 880 h 1618"/>
              <a:gd name="T6" fmla="*/ 202 w 591"/>
              <a:gd name="T7" fmla="*/ 880 h 1618"/>
              <a:gd name="T8" fmla="*/ 417 w 591"/>
              <a:gd name="T9" fmla="*/ 1617 h 1618"/>
              <a:gd name="T10" fmla="*/ 590 w 591"/>
              <a:gd name="T11" fmla="*/ 1562 h 1618"/>
              <a:gd name="T12" fmla="*/ 529 w 591"/>
              <a:gd name="T13" fmla="*/ 815 h 1618"/>
              <a:gd name="T14" fmla="*/ 358 w 591"/>
              <a:gd name="T15" fmla="*/ 5 h 1618"/>
              <a:gd name="T16" fmla="*/ 0 w 591"/>
              <a:gd name="T17" fmla="*/ 0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1618">
                <a:moveTo>
                  <a:pt x="0" y="0"/>
                </a:moveTo>
                <a:lnTo>
                  <a:pt x="0" y="0"/>
                </a:lnTo>
                <a:cubicBezTo>
                  <a:pt x="0" y="0"/>
                  <a:pt x="36" y="338"/>
                  <a:pt x="202" y="880"/>
                </a:cubicBezTo>
                <a:lnTo>
                  <a:pt x="202" y="880"/>
                </a:lnTo>
                <a:cubicBezTo>
                  <a:pt x="202" y="880"/>
                  <a:pt x="329" y="1381"/>
                  <a:pt x="417" y="1617"/>
                </a:cubicBezTo>
                <a:lnTo>
                  <a:pt x="590" y="1562"/>
                </a:lnTo>
                <a:lnTo>
                  <a:pt x="529" y="815"/>
                </a:lnTo>
                <a:lnTo>
                  <a:pt x="358" y="5"/>
                </a:lnTo>
                <a:lnTo>
                  <a:pt x="0" y="0"/>
                </a:lnTo>
              </a:path>
            </a:pathLst>
          </a:custGeom>
          <a:solidFill>
            <a:srgbClr val="12266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09" name="Freeform 145">
            <a:extLst>
              <a:ext uri="{FF2B5EF4-FFF2-40B4-BE49-F238E27FC236}">
                <a16:creationId xmlns:a16="http://schemas.microsoft.com/office/drawing/2014/main" id="{378C7B67-CC80-4622-125C-ED43F7BCDF09}"/>
              </a:ext>
            </a:extLst>
          </p:cNvPr>
          <p:cNvSpPr>
            <a:spLocks noChangeArrowheads="1"/>
          </p:cNvSpPr>
          <p:nvPr/>
        </p:nvSpPr>
        <p:spPr bwMode="auto">
          <a:xfrm>
            <a:off x="1792170" y="8973228"/>
            <a:ext cx="368032" cy="725082"/>
          </a:xfrm>
          <a:custGeom>
            <a:avLst/>
            <a:gdLst>
              <a:gd name="T0" fmla="*/ 162 w 297"/>
              <a:gd name="T1" fmla="*/ 0 h 582"/>
              <a:gd name="T2" fmla="*/ 76 w 297"/>
              <a:gd name="T3" fmla="*/ 410 h 582"/>
              <a:gd name="T4" fmla="*/ 5 w 297"/>
              <a:gd name="T5" fmla="*/ 502 h 582"/>
              <a:gd name="T6" fmla="*/ 5 w 297"/>
              <a:gd name="T7" fmla="*/ 502 h 582"/>
              <a:gd name="T8" fmla="*/ 8 w 297"/>
              <a:gd name="T9" fmla="*/ 518 h 582"/>
              <a:gd name="T10" fmla="*/ 22 w 297"/>
              <a:gd name="T11" fmla="*/ 525 h 582"/>
              <a:gd name="T12" fmla="*/ 24 w 297"/>
              <a:gd name="T13" fmla="*/ 541 h 582"/>
              <a:gd name="T14" fmla="*/ 24 w 297"/>
              <a:gd name="T15" fmla="*/ 541 h 582"/>
              <a:gd name="T16" fmla="*/ 43 w 297"/>
              <a:gd name="T17" fmla="*/ 553 h 582"/>
              <a:gd name="T18" fmla="*/ 51 w 297"/>
              <a:gd name="T19" fmla="*/ 552 h 582"/>
              <a:gd name="T20" fmla="*/ 57 w 297"/>
              <a:gd name="T21" fmla="*/ 562 h 582"/>
              <a:gd name="T22" fmla="*/ 57 w 297"/>
              <a:gd name="T23" fmla="*/ 562 h 582"/>
              <a:gd name="T24" fmla="*/ 87 w 297"/>
              <a:gd name="T25" fmla="*/ 572 h 582"/>
              <a:gd name="T26" fmla="*/ 97 w 297"/>
              <a:gd name="T27" fmla="*/ 569 h 582"/>
              <a:gd name="T28" fmla="*/ 99 w 297"/>
              <a:gd name="T29" fmla="*/ 570 h 582"/>
              <a:gd name="T30" fmla="*/ 99 w 297"/>
              <a:gd name="T31" fmla="*/ 570 h 582"/>
              <a:gd name="T32" fmla="*/ 134 w 297"/>
              <a:gd name="T33" fmla="*/ 566 h 582"/>
              <a:gd name="T34" fmla="*/ 143 w 297"/>
              <a:gd name="T35" fmla="*/ 551 h 582"/>
              <a:gd name="T36" fmla="*/ 172 w 297"/>
              <a:gd name="T37" fmla="*/ 537 h 582"/>
              <a:gd name="T38" fmla="*/ 172 w 297"/>
              <a:gd name="T39" fmla="*/ 537 h 582"/>
              <a:gd name="T40" fmla="*/ 187 w 297"/>
              <a:gd name="T41" fmla="*/ 513 h 582"/>
              <a:gd name="T42" fmla="*/ 183 w 297"/>
              <a:gd name="T43" fmla="*/ 470 h 582"/>
              <a:gd name="T44" fmla="*/ 168 w 297"/>
              <a:gd name="T45" fmla="*/ 434 h 582"/>
              <a:gd name="T46" fmla="*/ 296 w 297"/>
              <a:gd name="T47" fmla="*/ 35 h 582"/>
              <a:gd name="T48" fmla="*/ 162 w 297"/>
              <a:gd name="T49" fmla="*/ 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582">
                <a:moveTo>
                  <a:pt x="162" y="0"/>
                </a:moveTo>
                <a:lnTo>
                  <a:pt x="76" y="410"/>
                </a:lnTo>
                <a:lnTo>
                  <a:pt x="5" y="502"/>
                </a:lnTo>
                <a:lnTo>
                  <a:pt x="5" y="502"/>
                </a:lnTo>
                <a:cubicBezTo>
                  <a:pt x="0" y="507"/>
                  <a:pt x="2" y="515"/>
                  <a:pt x="8" y="518"/>
                </a:cubicBezTo>
                <a:lnTo>
                  <a:pt x="22" y="525"/>
                </a:lnTo>
                <a:lnTo>
                  <a:pt x="24" y="541"/>
                </a:lnTo>
                <a:lnTo>
                  <a:pt x="24" y="541"/>
                </a:lnTo>
                <a:cubicBezTo>
                  <a:pt x="26" y="549"/>
                  <a:pt x="35" y="555"/>
                  <a:pt x="43" y="553"/>
                </a:cubicBezTo>
                <a:lnTo>
                  <a:pt x="51" y="552"/>
                </a:lnTo>
                <a:lnTo>
                  <a:pt x="57" y="562"/>
                </a:lnTo>
                <a:lnTo>
                  <a:pt x="57" y="562"/>
                </a:lnTo>
                <a:cubicBezTo>
                  <a:pt x="63" y="572"/>
                  <a:pt x="76" y="576"/>
                  <a:pt x="87" y="572"/>
                </a:cubicBezTo>
                <a:lnTo>
                  <a:pt x="97" y="569"/>
                </a:lnTo>
                <a:lnTo>
                  <a:pt x="99" y="570"/>
                </a:lnTo>
                <a:lnTo>
                  <a:pt x="99" y="570"/>
                </a:lnTo>
                <a:cubicBezTo>
                  <a:pt x="109" y="581"/>
                  <a:pt x="128" y="579"/>
                  <a:pt x="134" y="566"/>
                </a:cubicBezTo>
                <a:lnTo>
                  <a:pt x="143" y="551"/>
                </a:lnTo>
                <a:lnTo>
                  <a:pt x="172" y="537"/>
                </a:lnTo>
                <a:lnTo>
                  <a:pt x="172" y="537"/>
                </a:lnTo>
                <a:cubicBezTo>
                  <a:pt x="182" y="533"/>
                  <a:pt x="187" y="523"/>
                  <a:pt x="187" y="513"/>
                </a:cubicBezTo>
                <a:lnTo>
                  <a:pt x="183" y="470"/>
                </a:lnTo>
                <a:lnTo>
                  <a:pt x="168" y="434"/>
                </a:lnTo>
                <a:lnTo>
                  <a:pt x="296" y="35"/>
                </a:lnTo>
                <a:lnTo>
                  <a:pt x="162" y="0"/>
                </a:lnTo>
              </a:path>
            </a:pathLst>
          </a:custGeom>
          <a:solidFill>
            <a:srgbClr val="FFBFC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10" name="Freeform 146">
            <a:extLst>
              <a:ext uri="{FF2B5EF4-FFF2-40B4-BE49-F238E27FC236}">
                <a16:creationId xmlns:a16="http://schemas.microsoft.com/office/drawing/2014/main" id="{28166238-2476-5347-295B-6EED6C5259AE}"/>
              </a:ext>
            </a:extLst>
          </p:cNvPr>
          <p:cNvSpPr>
            <a:spLocks noChangeArrowheads="1"/>
          </p:cNvSpPr>
          <p:nvPr/>
        </p:nvSpPr>
        <p:spPr bwMode="auto">
          <a:xfrm>
            <a:off x="1978935" y="8973230"/>
            <a:ext cx="181269" cy="186763"/>
          </a:xfrm>
          <a:custGeom>
            <a:avLst/>
            <a:gdLst>
              <a:gd name="T0" fmla="*/ 145 w 146"/>
              <a:gd name="T1" fmla="*/ 35 h 148"/>
              <a:gd name="T2" fmla="*/ 11 w 146"/>
              <a:gd name="T3" fmla="*/ 0 h 148"/>
              <a:gd name="T4" fmla="*/ 0 w 146"/>
              <a:gd name="T5" fmla="*/ 51 h 148"/>
              <a:gd name="T6" fmla="*/ 109 w 146"/>
              <a:gd name="T7" fmla="*/ 147 h 148"/>
              <a:gd name="T8" fmla="*/ 145 w 146"/>
              <a:gd name="T9" fmla="*/ 35 h 148"/>
            </a:gdLst>
            <a:ahLst/>
            <a:cxnLst>
              <a:cxn ang="0">
                <a:pos x="T0" y="T1"/>
              </a:cxn>
              <a:cxn ang="0">
                <a:pos x="T2" y="T3"/>
              </a:cxn>
              <a:cxn ang="0">
                <a:pos x="T4" y="T5"/>
              </a:cxn>
              <a:cxn ang="0">
                <a:pos x="T6" y="T7"/>
              </a:cxn>
              <a:cxn ang="0">
                <a:pos x="T8" y="T9"/>
              </a:cxn>
            </a:cxnLst>
            <a:rect l="0" t="0" r="r" b="b"/>
            <a:pathLst>
              <a:path w="146" h="148">
                <a:moveTo>
                  <a:pt x="145" y="35"/>
                </a:moveTo>
                <a:lnTo>
                  <a:pt x="11" y="0"/>
                </a:lnTo>
                <a:lnTo>
                  <a:pt x="0" y="51"/>
                </a:lnTo>
                <a:lnTo>
                  <a:pt x="109" y="147"/>
                </a:lnTo>
                <a:lnTo>
                  <a:pt x="145" y="35"/>
                </a:lnTo>
              </a:path>
            </a:pathLst>
          </a:custGeom>
          <a:solidFill>
            <a:srgbClr val="FC787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11" name="Freeform 147">
            <a:extLst>
              <a:ext uri="{FF2B5EF4-FFF2-40B4-BE49-F238E27FC236}">
                <a16:creationId xmlns:a16="http://schemas.microsoft.com/office/drawing/2014/main" id="{0FBEBC96-034C-A3BB-BDDA-0D2F6C8F44DD}"/>
              </a:ext>
            </a:extLst>
          </p:cNvPr>
          <p:cNvSpPr>
            <a:spLocks noChangeArrowheads="1"/>
          </p:cNvSpPr>
          <p:nvPr/>
        </p:nvSpPr>
        <p:spPr bwMode="auto">
          <a:xfrm>
            <a:off x="2006397" y="8011945"/>
            <a:ext cx="1054665" cy="1219456"/>
          </a:xfrm>
          <a:custGeom>
            <a:avLst/>
            <a:gdLst>
              <a:gd name="T0" fmla="*/ 847 w 848"/>
              <a:gd name="T1" fmla="*/ 863 h 980"/>
              <a:gd name="T2" fmla="*/ 678 w 848"/>
              <a:gd name="T3" fmla="*/ 976 h 980"/>
              <a:gd name="T4" fmla="*/ 621 w 848"/>
              <a:gd name="T5" fmla="*/ 903 h 980"/>
              <a:gd name="T6" fmla="*/ 572 w 848"/>
              <a:gd name="T7" fmla="*/ 979 h 980"/>
              <a:gd name="T8" fmla="*/ 263 w 848"/>
              <a:gd name="T9" fmla="*/ 899 h 980"/>
              <a:gd name="T10" fmla="*/ 371 w 848"/>
              <a:gd name="T11" fmla="*/ 648 h 980"/>
              <a:gd name="T12" fmla="*/ 257 w 848"/>
              <a:gd name="T13" fmla="*/ 363 h 980"/>
              <a:gd name="T14" fmla="*/ 131 w 848"/>
              <a:gd name="T15" fmla="*/ 775 h 980"/>
              <a:gd name="T16" fmla="*/ 0 w 848"/>
              <a:gd name="T17" fmla="*/ 746 h 980"/>
              <a:gd name="T18" fmla="*/ 151 w 848"/>
              <a:gd name="T19" fmla="*/ 100 h 980"/>
              <a:gd name="T20" fmla="*/ 449 w 848"/>
              <a:gd name="T21" fmla="*/ 0 h 980"/>
              <a:gd name="T22" fmla="*/ 611 w 848"/>
              <a:gd name="T23" fmla="*/ 0 h 980"/>
              <a:gd name="T24" fmla="*/ 833 w 848"/>
              <a:gd name="T25" fmla="*/ 99 h 980"/>
              <a:gd name="T26" fmla="*/ 749 w 848"/>
              <a:gd name="T27" fmla="*/ 611 h 980"/>
              <a:gd name="T28" fmla="*/ 847 w 848"/>
              <a:gd name="T29" fmla="*/ 863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8" h="980">
                <a:moveTo>
                  <a:pt x="847" y="863"/>
                </a:moveTo>
                <a:lnTo>
                  <a:pt x="678" y="976"/>
                </a:lnTo>
                <a:lnTo>
                  <a:pt x="621" y="903"/>
                </a:lnTo>
                <a:lnTo>
                  <a:pt x="572" y="979"/>
                </a:lnTo>
                <a:lnTo>
                  <a:pt x="263" y="899"/>
                </a:lnTo>
                <a:lnTo>
                  <a:pt x="371" y="648"/>
                </a:lnTo>
                <a:lnTo>
                  <a:pt x="257" y="363"/>
                </a:lnTo>
                <a:lnTo>
                  <a:pt x="131" y="775"/>
                </a:lnTo>
                <a:lnTo>
                  <a:pt x="0" y="746"/>
                </a:lnTo>
                <a:lnTo>
                  <a:pt x="151" y="100"/>
                </a:lnTo>
                <a:lnTo>
                  <a:pt x="449" y="0"/>
                </a:lnTo>
                <a:lnTo>
                  <a:pt x="611" y="0"/>
                </a:lnTo>
                <a:lnTo>
                  <a:pt x="833" y="99"/>
                </a:lnTo>
                <a:lnTo>
                  <a:pt x="749" y="611"/>
                </a:lnTo>
                <a:lnTo>
                  <a:pt x="847" y="863"/>
                </a:lnTo>
              </a:path>
            </a:pathLst>
          </a:custGeom>
          <a:solidFill>
            <a:srgbClr val="E22A1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12" name="Freeform 148">
            <a:extLst>
              <a:ext uri="{FF2B5EF4-FFF2-40B4-BE49-F238E27FC236}">
                <a16:creationId xmlns:a16="http://schemas.microsoft.com/office/drawing/2014/main" id="{1AE45F3E-8024-FBE4-34BF-BE8661AFD6FC}"/>
              </a:ext>
            </a:extLst>
          </p:cNvPr>
          <p:cNvSpPr>
            <a:spLocks noChangeArrowheads="1"/>
          </p:cNvSpPr>
          <p:nvPr/>
        </p:nvSpPr>
        <p:spPr bwMode="auto">
          <a:xfrm>
            <a:off x="2665562" y="8011945"/>
            <a:ext cx="681137" cy="1219456"/>
          </a:xfrm>
          <a:custGeom>
            <a:avLst/>
            <a:gdLst>
              <a:gd name="T0" fmla="*/ 316 w 546"/>
              <a:gd name="T1" fmla="*/ 863 h 977"/>
              <a:gd name="T2" fmla="*/ 218 w 546"/>
              <a:gd name="T3" fmla="*/ 611 h 977"/>
              <a:gd name="T4" fmla="*/ 259 w 546"/>
              <a:gd name="T5" fmla="*/ 364 h 977"/>
              <a:gd name="T6" fmla="*/ 393 w 546"/>
              <a:gd name="T7" fmla="*/ 609 h 977"/>
              <a:gd name="T8" fmla="*/ 395 w 546"/>
              <a:gd name="T9" fmla="*/ 610 h 977"/>
              <a:gd name="T10" fmla="*/ 395 w 546"/>
              <a:gd name="T11" fmla="*/ 610 h 977"/>
              <a:gd name="T12" fmla="*/ 527 w 546"/>
              <a:gd name="T13" fmla="*/ 574 h 977"/>
              <a:gd name="T14" fmla="*/ 545 w 546"/>
              <a:gd name="T15" fmla="*/ 373 h 977"/>
              <a:gd name="T16" fmla="*/ 407 w 546"/>
              <a:gd name="T17" fmla="*/ 364 h 977"/>
              <a:gd name="T18" fmla="*/ 411 w 546"/>
              <a:gd name="T19" fmla="*/ 289 h 977"/>
              <a:gd name="T20" fmla="*/ 302 w 546"/>
              <a:gd name="T21" fmla="*/ 99 h 977"/>
              <a:gd name="T22" fmla="*/ 80 w 546"/>
              <a:gd name="T23" fmla="*/ 0 h 977"/>
              <a:gd name="T24" fmla="*/ 0 w 546"/>
              <a:gd name="T25" fmla="*/ 0 h 977"/>
              <a:gd name="T26" fmla="*/ 0 w 546"/>
              <a:gd name="T27" fmla="*/ 0 h 977"/>
              <a:gd name="T28" fmla="*/ 90 w 546"/>
              <a:gd name="T29" fmla="*/ 904 h 977"/>
              <a:gd name="T30" fmla="*/ 147 w 546"/>
              <a:gd name="T31" fmla="*/ 976 h 977"/>
              <a:gd name="T32" fmla="*/ 316 w 546"/>
              <a:gd name="T33" fmla="*/ 863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6" h="977">
                <a:moveTo>
                  <a:pt x="316" y="863"/>
                </a:moveTo>
                <a:lnTo>
                  <a:pt x="218" y="611"/>
                </a:lnTo>
                <a:lnTo>
                  <a:pt x="259" y="364"/>
                </a:lnTo>
                <a:lnTo>
                  <a:pt x="393" y="609"/>
                </a:lnTo>
                <a:lnTo>
                  <a:pt x="395" y="610"/>
                </a:lnTo>
                <a:lnTo>
                  <a:pt x="395" y="610"/>
                </a:lnTo>
                <a:cubicBezTo>
                  <a:pt x="442" y="633"/>
                  <a:pt x="500" y="617"/>
                  <a:pt x="527" y="574"/>
                </a:cubicBezTo>
                <a:lnTo>
                  <a:pt x="545" y="373"/>
                </a:lnTo>
                <a:lnTo>
                  <a:pt x="407" y="364"/>
                </a:lnTo>
                <a:lnTo>
                  <a:pt x="411" y="289"/>
                </a:lnTo>
                <a:lnTo>
                  <a:pt x="302" y="99"/>
                </a:lnTo>
                <a:lnTo>
                  <a:pt x="80" y="0"/>
                </a:lnTo>
                <a:lnTo>
                  <a:pt x="0" y="0"/>
                </a:lnTo>
                <a:lnTo>
                  <a:pt x="0" y="0"/>
                </a:lnTo>
                <a:cubicBezTo>
                  <a:pt x="15" y="119"/>
                  <a:pt x="71" y="564"/>
                  <a:pt x="90" y="904"/>
                </a:cubicBezTo>
                <a:lnTo>
                  <a:pt x="147" y="976"/>
                </a:lnTo>
                <a:lnTo>
                  <a:pt x="316" y="863"/>
                </a:lnTo>
              </a:path>
            </a:pathLst>
          </a:custGeom>
          <a:solidFill>
            <a:srgbClr val="EF583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13" name="Freeform 149">
            <a:extLst>
              <a:ext uri="{FF2B5EF4-FFF2-40B4-BE49-F238E27FC236}">
                <a16:creationId xmlns:a16="http://schemas.microsoft.com/office/drawing/2014/main" id="{95C778D4-7736-6A81-B80B-B9959512F240}"/>
              </a:ext>
            </a:extLst>
          </p:cNvPr>
          <p:cNvSpPr>
            <a:spLocks noChangeArrowheads="1"/>
          </p:cNvSpPr>
          <p:nvPr/>
        </p:nvSpPr>
        <p:spPr bwMode="auto">
          <a:xfrm>
            <a:off x="2473311" y="7924055"/>
            <a:ext cx="384513" cy="384513"/>
          </a:xfrm>
          <a:custGeom>
            <a:avLst/>
            <a:gdLst>
              <a:gd name="T0" fmla="*/ 17 w 310"/>
              <a:gd name="T1" fmla="*/ 120 h 308"/>
              <a:gd name="T2" fmla="*/ 132 w 310"/>
              <a:gd name="T3" fmla="*/ 303 h 308"/>
              <a:gd name="T4" fmla="*/ 171 w 310"/>
              <a:gd name="T5" fmla="*/ 212 h 308"/>
              <a:gd name="T6" fmla="*/ 229 w 310"/>
              <a:gd name="T7" fmla="*/ 307 h 308"/>
              <a:gd name="T8" fmla="*/ 293 w 310"/>
              <a:gd name="T9" fmla="*/ 132 h 308"/>
              <a:gd name="T10" fmla="*/ 293 w 310"/>
              <a:gd name="T11" fmla="*/ 132 h 308"/>
              <a:gd name="T12" fmla="*/ 240 w 310"/>
              <a:gd name="T13" fmla="*/ 25 h 308"/>
              <a:gd name="T14" fmla="*/ 240 w 310"/>
              <a:gd name="T15" fmla="*/ 25 h 308"/>
              <a:gd name="T16" fmla="*/ 42 w 310"/>
              <a:gd name="T17" fmla="*/ 40 h 308"/>
              <a:gd name="T18" fmla="*/ 42 w 310"/>
              <a:gd name="T19" fmla="*/ 40 h 308"/>
              <a:gd name="T20" fmla="*/ 17 w 310"/>
              <a:gd name="T21" fmla="*/ 12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0" h="308">
                <a:moveTo>
                  <a:pt x="17" y="120"/>
                </a:moveTo>
                <a:lnTo>
                  <a:pt x="132" y="303"/>
                </a:lnTo>
                <a:lnTo>
                  <a:pt x="171" y="212"/>
                </a:lnTo>
                <a:lnTo>
                  <a:pt x="229" y="307"/>
                </a:lnTo>
                <a:lnTo>
                  <a:pt x="293" y="132"/>
                </a:lnTo>
                <a:lnTo>
                  <a:pt x="293" y="132"/>
                </a:lnTo>
                <a:cubicBezTo>
                  <a:pt x="309" y="89"/>
                  <a:pt x="286" y="42"/>
                  <a:pt x="240" y="25"/>
                </a:cubicBezTo>
                <a:lnTo>
                  <a:pt x="240" y="25"/>
                </a:lnTo>
                <a:cubicBezTo>
                  <a:pt x="192" y="8"/>
                  <a:pt x="123" y="0"/>
                  <a:pt x="42" y="40"/>
                </a:cubicBezTo>
                <a:lnTo>
                  <a:pt x="42" y="40"/>
                </a:lnTo>
                <a:cubicBezTo>
                  <a:pt x="11" y="55"/>
                  <a:pt x="0" y="91"/>
                  <a:pt x="17" y="120"/>
                </a:cubicBezTo>
              </a:path>
            </a:pathLst>
          </a:custGeom>
          <a:solidFill>
            <a:srgbClr val="12266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14" name="Freeform 150">
            <a:extLst>
              <a:ext uri="{FF2B5EF4-FFF2-40B4-BE49-F238E27FC236}">
                <a16:creationId xmlns:a16="http://schemas.microsoft.com/office/drawing/2014/main" id="{21EF1BB6-E3DF-2FD5-25B0-3D40CA882034}"/>
              </a:ext>
            </a:extLst>
          </p:cNvPr>
          <p:cNvSpPr>
            <a:spLocks noChangeArrowheads="1"/>
          </p:cNvSpPr>
          <p:nvPr/>
        </p:nvSpPr>
        <p:spPr bwMode="auto">
          <a:xfrm>
            <a:off x="2561198" y="7797715"/>
            <a:ext cx="203240" cy="390005"/>
          </a:xfrm>
          <a:custGeom>
            <a:avLst/>
            <a:gdLst>
              <a:gd name="T0" fmla="*/ 162 w 163"/>
              <a:gd name="T1" fmla="*/ 172 h 313"/>
              <a:gd name="T2" fmla="*/ 100 w 163"/>
              <a:gd name="T3" fmla="*/ 312 h 313"/>
              <a:gd name="T4" fmla="*/ 0 w 163"/>
              <a:gd name="T5" fmla="*/ 172 h 313"/>
              <a:gd name="T6" fmla="*/ 0 w 163"/>
              <a:gd name="T7" fmla="*/ 0 h 313"/>
              <a:gd name="T8" fmla="*/ 162 w 163"/>
              <a:gd name="T9" fmla="*/ 0 h 313"/>
              <a:gd name="T10" fmla="*/ 162 w 163"/>
              <a:gd name="T11" fmla="*/ 172 h 313"/>
            </a:gdLst>
            <a:ahLst/>
            <a:cxnLst>
              <a:cxn ang="0">
                <a:pos x="T0" y="T1"/>
              </a:cxn>
              <a:cxn ang="0">
                <a:pos x="T2" y="T3"/>
              </a:cxn>
              <a:cxn ang="0">
                <a:pos x="T4" y="T5"/>
              </a:cxn>
              <a:cxn ang="0">
                <a:pos x="T6" y="T7"/>
              </a:cxn>
              <a:cxn ang="0">
                <a:pos x="T8" y="T9"/>
              </a:cxn>
              <a:cxn ang="0">
                <a:pos x="T10" y="T11"/>
              </a:cxn>
            </a:cxnLst>
            <a:rect l="0" t="0" r="r" b="b"/>
            <a:pathLst>
              <a:path w="163" h="313">
                <a:moveTo>
                  <a:pt x="162" y="172"/>
                </a:moveTo>
                <a:lnTo>
                  <a:pt x="100" y="312"/>
                </a:lnTo>
                <a:lnTo>
                  <a:pt x="0" y="172"/>
                </a:lnTo>
                <a:lnTo>
                  <a:pt x="0" y="0"/>
                </a:lnTo>
                <a:lnTo>
                  <a:pt x="162" y="0"/>
                </a:lnTo>
                <a:lnTo>
                  <a:pt x="162" y="172"/>
                </a:lnTo>
              </a:path>
            </a:pathLst>
          </a:custGeom>
          <a:solidFill>
            <a:srgbClr val="FFBFC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15" name="Freeform 151">
            <a:extLst>
              <a:ext uri="{FF2B5EF4-FFF2-40B4-BE49-F238E27FC236}">
                <a16:creationId xmlns:a16="http://schemas.microsoft.com/office/drawing/2014/main" id="{ABEF4417-D92E-1683-BCB3-72528698397E}"/>
              </a:ext>
            </a:extLst>
          </p:cNvPr>
          <p:cNvSpPr>
            <a:spLocks noChangeArrowheads="1"/>
          </p:cNvSpPr>
          <p:nvPr/>
        </p:nvSpPr>
        <p:spPr bwMode="auto">
          <a:xfrm>
            <a:off x="3148953" y="7583486"/>
            <a:ext cx="324092" cy="845930"/>
          </a:xfrm>
          <a:custGeom>
            <a:avLst/>
            <a:gdLst>
              <a:gd name="T0" fmla="*/ 22 w 259"/>
              <a:gd name="T1" fmla="*/ 662 h 679"/>
              <a:gd name="T2" fmla="*/ 81 w 259"/>
              <a:gd name="T3" fmla="*/ 324 h 679"/>
              <a:gd name="T4" fmla="*/ 30 w 259"/>
              <a:gd name="T5" fmla="*/ 253 h 679"/>
              <a:gd name="T6" fmla="*/ 19 w 259"/>
              <a:gd name="T7" fmla="*/ 184 h 679"/>
              <a:gd name="T8" fmla="*/ 4 w 259"/>
              <a:gd name="T9" fmla="*/ 161 h 679"/>
              <a:gd name="T10" fmla="*/ 4 w 259"/>
              <a:gd name="T11" fmla="*/ 161 h 679"/>
              <a:gd name="T12" fmla="*/ 11 w 259"/>
              <a:gd name="T13" fmla="*/ 149 h 679"/>
              <a:gd name="T14" fmla="*/ 11 w 259"/>
              <a:gd name="T15" fmla="*/ 149 h 679"/>
              <a:gd name="T16" fmla="*/ 63 w 259"/>
              <a:gd name="T17" fmla="*/ 189 h 679"/>
              <a:gd name="T18" fmla="*/ 84 w 259"/>
              <a:gd name="T19" fmla="*/ 212 h 679"/>
              <a:gd name="T20" fmla="*/ 97 w 259"/>
              <a:gd name="T21" fmla="*/ 139 h 679"/>
              <a:gd name="T22" fmla="*/ 116 w 259"/>
              <a:gd name="T23" fmla="*/ 28 h 679"/>
              <a:gd name="T24" fmla="*/ 116 w 259"/>
              <a:gd name="T25" fmla="*/ 28 h 679"/>
              <a:gd name="T26" fmla="*/ 126 w 259"/>
              <a:gd name="T27" fmla="*/ 28 h 679"/>
              <a:gd name="T28" fmla="*/ 126 w 259"/>
              <a:gd name="T29" fmla="*/ 28 h 679"/>
              <a:gd name="T30" fmla="*/ 132 w 259"/>
              <a:gd name="T31" fmla="*/ 65 h 679"/>
              <a:gd name="T32" fmla="*/ 134 w 259"/>
              <a:gd name="T33" fmla="*/ 137 h 679"/>
              <a:gd name="T34" fmla="*/ 167 w 259"/>
              <a:gd name="T35" fmla="*/ 7 h 679"/>
              <a:gd name="T36" fmla="*/ 167 w 259"/>
              <a:gd name="T37" fmla="*/ 7 h 679"/>
              <a:gd name="T38" fmla="*/ 182 w 259"/>
              <a:gd name="T39" fmla="*/ 8 h 679"/>
              <a:gd name="T40" fmla="*/ 182 w 259"/>
              <a:gd name="T41" fmla="*/ 8 h 679"/>
              <a:gd name="T42" fmla="*/ 184 w 259"/>
              <a:gd name="T43" fmla="*/ 55 h 679"/>
              <a:gd name="T44" fmla="*/ 174 w 259"/>
              <a:gd name="T45" fmla="*/ 140 h 679"/>
              <a:gd name="T46" fmla="*/ 218 w 259"/>
              <a:gd name="T47" fmla="*/ 37 h 679"/>
              <a:gd name="T48" fmla="*/ 218 w 259"/>
              <a:gd name="T49" fmla="*/ 37 h 679"/>
              <a:gd name="T50" fmla="*/ 233 w 259"/>
              <a:gd name="T51" fmla="*/ 39 h 679"/>
              <a:gd name="T52" fmla="*/ 233 w 259"/>
              <a:gd name="T53" fmla="*/ 39 h 679"/>
              <a:gd name="T54" fmla="*/ 233 w 259"/>
              <a:gd name="T55" fmla="*/ 76 h 679"/>
              <a:gd name="T56" fmla="*/ 208 w 259"/>
              <a:gd name="T57" fmla="*/ 151 h 679"/>
              <a:gd name="T58" fmla="*/ 241 w 259"/>
              <a:gd name="T59" fmla="*/ 113 h 679"/>
              <a:gd name="T60" fmla="*/ 241 w 259"/>
              <a:gd name="T61" fmla="*/ 113 h 679"/>
              <a:gd name="T62" fmla="*/ 257 w 259"/>
              <a:gd name="T63" fmla="*/ 119 h 679"/>
              <a:gd name="T64" fmla="*/ 257 w 259"/>
              <a:gd name="T65" fmla="*/ 119 h 679"/>
              <a:gd name="T66" fmla="*/ 250 w 259"/>
              <a:gd name="T67" fmla="*/ 139 h 679"/>
              <a:gd name="T68" fmla="*/ 214 w 259"/>
              <a:gd name="T69" fmla="*/ 216 h 679"/>
              <a:gd name="T70" fmla="*/ 201 w 259"/>
              <a:gd name="T71" fmla="*/ 301 h 679"/>
              <a:gd name="T72" fmla="*/ 201 w 259"/>
              <a:gd name="T73" fmla="*/ 301 h 679"/>
              <a:gd name="T74" fmla="*/ 181 w 259"/>
              <a:gd name="T75" fmla="*/ 330 h 679"/>
              <a:gd name="T76" fmla="*/ 165 w 259"/>
              <a:gd name="T77" fmla="*/ 338 h 679"/>
              <a:gd name="T78" fmla="*/ 159 w 259"/>
              <a:gd name="T79" fmla="*/ 678 h 679"/>
              <a:gd name="T80" fmla="*/ 22 w 259"/>
              <a:gd name="T81" fmla="*/ 662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 h="679">
                <a:moveTo>
                  <a:pt x="22" y="662"/>
                </a:moveTo>
                <a:lnTo>
                  <a:pt x="81" y="324"/>
                </a:lnTo>
                <a:lnTo>
                  <a:pt x="30" y="253"/>
                </a:lnTo>
                <a:lnTo>
                  <a:pt x="19" y="184"/>
                </a:lnTo>
                <a:lnTo>
                  <a:pt x="4" y="161"/>
                </a:lnTo>
                <a:lnTo>
                  <a:pt x="4" y="161"/>
                </a:lnTo>
                <a:cubicBezTo>
                  <a:pt x="0" y="156"/>
                  <a:pt x="5" y="149"/>
                  <a:pt x="11" y="149"/>
                </a:cubicBezTo>
                <a:lnTo>
                  <a:pt x="11" y="149"/>
                </a:lnTo>
                <a:cubicBezTo>
                  <a:pt x="30" y="149"/>
                  <a:pt x="60" y="156"/>
                  <a:pt x="63" y="189"/>
                </a:cubicBezTo>
                <a:lnTo>
                  <a:pt x="84" y="212"/>
                </a:lnTo>
                <a:lnTo>
                  <a:pt x="97" y="139"/>
                </a:lnTo>
                <a:lnTo>
                  <a:pt x="116" y="28"/>
                </a:lnTo>
                <a:lnTo>
                  <a:pt x="116" y="28"/>
                </a:lnTo>
                <a:cubicBezTo>
                  <a:pt x="117" y="23"/>
                  <a:pt x="124" y="23"/>
                  <a:pt x="126" y="28"/>
                </a:cubicBezTo>
                <a:lnTo>
                  <a:pt x="126" y="28"/>
                </a:lnTo>
                <a:cubicBezTo>
                  <a:pt x="131" y="40"/>
                  <a:pt x="135" y="56"/>
                  <a:pt x="132" y="65"/>
                </a:cubicBezTo>
                <a:lnTo>
                  <a:pt x="134" y="137"/>
                </a:lnTo>
                <a:lnTo>
                  <a:pt x="167" y="7"/>
                </a:lnTo>
                <a:lnTo>
                  <a:pt x="167" y="7"/>
                </a:lnTo>
                <a:cubicBezTo>
                  <a:pt x="169" y="0"/>
                  <a:pt x="181" y="1"/>
                  <a:pt x="182" y="8"/>
                </a:cubicBezTo>
                <a:lnTo>
                  <a:pt x="182" y="8"/>
                </a:lnTo>
                <a:cubicBezTo>
                  <a:pt x="185" y="28"/>
                  <a:pt x="187" y="49"/>
                  <a:pt x="184" y="55"/>
                </a:cubicBezTo>
                <a:lnTo>
                  <a:pt x="174" y="140"/>
                </a:lnTo>
                <a:lnTo>
                  <a:pt x="218" y="37"/>
                </a:lnTo>
                <a:lnTo>
                  <a:pt x="218" y="37"/>
                </a:lnTo>
                <a:cubicBezTo>
                  <a:pt x="222" y="31"/>
                  <a:pt x="232" y="32"/>
                  <a:pt x="233" y="39"/>
                </a:cubicBezTo>
                <a:lnTo>
                  <a:pt x="233" y="39"/>
                </a:lnTo>
                <a:cubicBezTo>
                  <a:pt x="236" y="54"/>
                  <a:pt x="237" y="72"/>
                  <a:pt x="233" y="76"/>
                </a:cubicBezTo>
                <a:lnTo>
                  <a:pt x="208" y="151"/>
                </a:lnTo>
                <a:lnTo>
                  <a:pt x="241" y="113"/>
                </a:lnTo>
                <a:lnTo>
                  <a:pt x="241" y="113"/>
                </a:lnTo>
                <a:cubicBezTo>
                  <a:pt x="247" y="106"/>
                  <a:pt x="258" y="111"/>
                  <a:pt x="257" y="119"/>
                </a:cubicBezTo>
                <a:lnTo>
                  <a:pt x="257" y="119"/>
                </a:lnTo>
                <a:cubicBezTo>
                  <a:pt x="255" y="127"/>
                  <a:pt x="253" y="136"/>
                  <a:pt x="250" y="139"/>
                </a:cubicBezTo>
                <a:lnTo>
                  <a:pt x="214" y="216"/>
                </a:lnTo>
                <a:lnTo>
                  <a:pt x="201" y="301"/>
                </a:lnTo>
                <a:lnTo>
                  <a:pt x="201" y="301"/>
                </a:lnTo>
                <a:cubicBezTo>
                  <a:pt x="200" y="313"/>
                  <a:pt x="193" y="324"/>
                  <a:pt x="181" y="330"/>
                </a:cubicBezTo>
                <a:lnTo>
                  <a:pt x="165" y="338"/>
                </a:lnTo>
                <a:lnTo>
                  <a:pt x="159" y="678"/>
                </a:lnTo>
                <a:lnTo>
                  <a:pt x="22" y="662"/>
                </a:lnTo>
              </a:path>
            </a:pathLst>
          </a:custGeom>
          <a:solidFill>
            <a:srgbClr val="FFBFC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16" name="Freeform 152">
            <a:extLst>
              <a:ext uri="{FF2B5EF4-FFF2-40B4-BE49-F238E27FC236}">
                <a16:creationId xmlns:a16="http://schemas.microsoft.com/office/drawing/2014/main" id="{0096585C-3AD1-3E33-19F7-0DD960790A4C}"/>
              </a:ext>
            </a:extLst>
          </p:cNvPr>
          <p:cNvSpPr>
            <a:spLocks noChangeArrowheads="1"/>
          </p:cNvSpPr>
          <p:nvPr/>
        </p:nvSpPr>
        <p:spPr bwMode="auto">
          <a:xfrm>
            <a:off x="2863312" y="11093544"/>
            <a:ext cx="549304" cy="247186"/>
          </a:xfrm>
          <a:custGeom>
            <a:avLst/>
            <a:gdLst>
              <a:gd name="T0" fmla="*/ 408 w 441"/>
              <a:gd name="T1" fmla="*/ 18 h 200"/>
              <a:gd name="T2" fmla="*/ 390 w 441"/>
              <a:gd name="T3" fmla="*/ 21 h 200"/>
              <a:gd name="T4" fmla="*/ 390 w 441"/>
              <a:gd name="T5" fmla="*/ 21 h 200"/>
              <a:gd name="T6" fmla="*/ 293 w 441"/>
              <a:gd name="T7" fmla="*/ 17 h 200"/>
              <a:gd name="T8" fmla="*/ 235 w 441"/>
              <a:gd name="T9" fmla="*/ 0 h 200"/>
              <a:gd name="T10" fmla="*/ 145 w 441"/>
              <a:gd name="T11" fmla="*/ 39 h 200"/>
              <a:gd name="T12" fmla="*/ 159 w 441"/>
              <a:gd name="T13" fmla="*/ 65 h 200"/>
              <a:gd name="T14" fmla="*/ 159 w 441"/>
              <a:gd name="T15" fmla="*/ 65 h 200"/>
              <a:gd name="T16" fmla="*/ 142 w 441"/>
              <a:gd name="T17" fmla="*/ 106 h 200"/>
              <a:gd name="T18" fmla="*/ 142 w 441"/>
              <a:gd name="T19" fmla="*/ 106 h 200"/>
              <a:gd name="T20" fmla="*/ 142 w 441"/>
              <a:gd name="T21" fmla="*/ 106 h 200"/>
              <a:gd name="T22" fmla="*/ 94 w 441"/>
              <a:gd name="T23" fmla="*/ 90 h 200"/>
              <a:gd name="T24" fmla="*/ 94 w 441"/>
              <a:gd name="T25" fmla="*/ 90 h 200"/>
              <a:gd name="T26" fmla="*/ 56 w 441"/>
              <a:gd name="T27" fmla="*/ 77 h 200"/>
              <a:gd name="T28" fmla="*/ 32 w 441"/>
              <a:gd name="T29" fmla="*/ 87 h 200"/>
              <a:gd name="T30" fmla="*/ 32 w 441"/>
              <a:gd name="T31" fmla="*/ 87 h 200"/>
              <a:gd name="T32" fmla="*/ 11 w 441"/>
              <a:gd name="T33" fmla="*/ 141 h 200"/>
              <a:gd name="T34" fmla="*/ 40 w 441"/>
              <a:gd name="T35" fmla="*/ 199 h 200"/>
              <a:gd name="T36" fmla="*/ 440 w 441"/>
              <a:gd name="T37" fmla="*/ 28 h 200"/>
              <a:gd name="T38" fmla="*/ 440 w 441"/>
              <a:gd name="T39" fmla="*/ 28 h 200"/>
              <a:gd name="T40" fmla="*/ 408 w 441"/>
              <a:gd name="T41" fmla="*/ 1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1" h="200">
                <a:moveTo>
                  <a:pt x="408" y="18"/>
                </a:moveTo>
                <a:lnTo>
                  <a:pt x="390" y="21"/>
                </a:lnTo>
                <a:lnTo>
                  <a:pt x="390" y="21"/>
                </a:lnTo>
                <a:cubicBezTo>
                  <a:pt x="358" y="27"/>
                  <a:pt x="325" y="26"/>
                  <a:pt x="293" y="17"/>
                </a:cubicBezTo>
                <a:lnTo>
                  <a:pt x="235" y="0"/>
                </a:lnTo>
                <a:lnTo>
                  <a:pt x="145" y="39"/>
                </a:lnTo>
                <a:lnTo>
                  <a:pt x="159" y="65"/>
                </a:lnTo>
                <a:lnTo>
                  <a:pt x="159" y="65"/>
                </a:lnTo>
                <a:cubicBezTo>
                  <a:pt x="166" y="80"/>
                  <a:pt x="159" y="99"/>
                  <a:pt x="142" y="106"/>
                </a:cubicBezTo>
                <a:lnTo>
                  <a:pt x="142" y="106"/>
                </a:lnTo>
                <a:lnTo>
                  <a:pt x="142" y="106"/>
                </a:lnTo>
                <a:cubicBezTo>
                  <a:pt x="124" y="113"/>
                  <a:pt x="102" y="106"/>
                  <a:pt x="94" y="90"/>
                </a:cubicBezTo>
                <a:lnTo>
                  <a:pt x="94" y="90"/>
                </a:lnTo>
                <a:cubicBezTo>
                  <a:pt x="87" y="76"/>
                  <a:pt x="71" y="71"/>
                  <a:pt x="56" y="77"/>
                </a:cubicBezTo>
                <a:lnTo>
                  <a:pt x="32" y="87"/>
                </a:lnTo>
                <a:lnTo>
                  <a:pt x="32" y="87"/>
                </a:lnTo>
                <a:cubicBezTo>
                  <a:pt x="10" y="96"/>
                  <a:pt x="0" y="121"/>
                  <a:pt x="11" y="141"/>
                </a:cubicBezTo>
                <a:lnTo>
                  <a:pt x="40" y="199"/>
                </a:lnTo>
                <a:lnTo>
                  <a:pt x="440" y="28"/>
                </a:lnTo>
                <a:lnTo>
                  <a:pt x="440" y="28"/>
                </a:lnTo>
                <a:cubicBezTo>
                  <a:pt x="431" y="21"/>
                  <a:pt x="420" y="16"/>
                  <a:pt x="408" y="18"/>
                </a:cubicBezTo>
              </a:path>
            </a:pathLst>
          </a:custGeom>
          <a:solidFill>
            <a:srgbClr val="B1C2F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17" name="Freeform 153">
            <a:extLst>
              <a:ext uri="{FF2B5EF4-FFF2-40B4-BE49-F238E27FC236}">
                <a16:creationId xmlns:a16="http://schemas.microsoft.com/office/drawing/2014/main" id="{CE5F3CA8-753A-D332-77FC-DE902035B26C}"/>
              </a:ext>
            </a:extLst>
          </p:cNvPr>
          <p:cNvSpPr>
            <a:spLocks noChangeArrowheads="1"/>
          </p:cNvSpPr>
          <p:nvPr/>
        </p:nvSpPr>
        <p:spPr bwMode="auto">
          <a:xfrm>
            <a:off x="2912754" y="11131995"/>
            <a:ext cx="510851" cy="258175"/>
          </a:xfrm>
          <a:custGeom>
            <a:avLst/>
            <a:gdLst>
              <a:gd name="T0" fmla="*/ 0 w 412"/>
              <a:gd name="T1" fmla="*/ 171 h 207"/>
              <a:gd name="T2" fmla="*/ 17 w 412"/>
              <a:gd name="T3" fmla="*/ 206 h 207"/>
              <a:gd name="T4" fmla="*/ 387 w 412"/>
              <a:gd name="T5" fmla="*/ 49 h 207"/>
              <a:gd name="T6" fmla="*/ 387 w 412"/>
              <a:gd name="T7" fmla="*/ 49 h 207"/>
              <a:gd name="T8" fmla="*/ 406 w 412"/>
              <a:gd name="T9" fmla="*/ 13 h 207"/>
              <a:gd name="T10" fmla="*/ 406 w 412"/>
              <a:gd name="T11" fmla="*/ 13 h 207"/>
              <a:gd name="T12" fmla="*/ 400 w 412"/>
              <a:gd name="T13" fmla="*/ 0 h 207"/>
              <a:gd name="T14" fmla="*/ 0 w 412"/>
              <a:gd name="T15" fmla="*/ 171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207">
                <a:moveTo>
                  <a:pt x="0" y="171"/>
                </a:moveTo>
                <a:lnTo>
                  <a:pt x="17" y="206"/>
                </a:lnTo>
                <a:lnTo>
                  <a:pt x="387" y="49"/>
                </a:lnTo>
                <a:lnTo>
                  <a:pt x="387" y="49"/>
                </a:lnTo>
                <a:cubicBezTo>
                  <a:pt x="402" y="42"/>
                  <a:pt x="411" y="27"/>
                  <a:pt x="406" y="13"/>
                </a:cubicBezTo>
                <a:lnTo>
                  <a:pt x="406" y="13"/>
                </a:lnTo>
                <a:cubicBezTo>
                  <a:pt x="405" y="8"/>
                  <a:pt x="402" y="4"/>
                  <a:pt x="400" y="0"/>
                </a:cubicBezTo>
                <a:lnTo>
                  <a:pt x="0" y="171"/>
                </a:lnTo>
              </a:path>
            </a:pathLst>
          </a:custGeom>
          <a:solidFill>
            <a:srgbClr val="12266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18" name="Freeform 154">
            <a:extLst>
              <a:ext uri="{FF2B5EF4-FFF2-40B4-BE49-F238E27FC236}">
                <a16:creationId xmlns:a16="http://schemas.microsoft.com/office/drawing/2014/main" id="{407A6FF9-362C-694A-537F-3EA11FB0FD60}"/>
              </a:ext>
            </a:extLst>
          </p:cNvPr>
          <p:cNvSpPr>
            <a:spLocks noChangeArrowheads="1"/>
          </p:cNvSpPr>
          <p:nvPr/>
        </p:nvSpPr>
        <p:spPr bwMode="auto">
          <a:xfrm>
            <a:off x="2176683" y="10945228"/>
            <a:ext cx="433949" cy="357051"/>
          </a:xfrm>
          <a:custGeom>
            <a:avLst/>
            <a:gdLst>
              <a:gd name="T0" fmla="*/ 311 w 350"/>
              <a:gd name="T1" fmla="*/ 246 h 288"/>
              <a:gd name="T2" fmla="*/ 311 w 350"/>
              <a:gd name="T3" fmla="*/ 246 h 288"/>
              <a:gd name="T4" fmla="*/ 230 w 350"/>
              <a:gd name="T5" fmla="*/ 208 h 288"/>
              <a:gd name="T6" fmla="*/ 277 w 350"/>
              <a:gd name="T7" fmla="*/ 132 h 288"/>
              <a:gd name="T8" fmla="*/ 199 w 350"/>
              <a:gd name="T9" fmla="*/ 79 h 288"/>
              <a:gd name="T10" fmla="*/ 180 w 350"/>
              <a:gd name="T11" fmla="*/ 102 h 288"/>
              <a:gd name="T12" fmla="*/ 180 w 350"/>
              <a:gd name="T13" fmla="*/ 102 h 288"/>
              <a:gd name="T14" fmla="*/ 135 w 350"/>
              <a:gd name="T15" fmla="*/ 109 h 288"/>
              <a:gd name="T16" fmla="*/ 135 w 350"/>
              <a:gd name="T17" fmla="*/ 109 h 288"/>
              <a:gd name="T18" fmla="*/ 135 w 350"/>
              <a:gd name="T19" fmla="*/ 109 h 288"/>
              <a:gd name="T20" fmla="*/ 127 w 350"/>
              <a:gd name="T21" fmla="*/ 62 h 288"/>
              <a:gd name="T22" fmla="*/ 127 w 350"/>
              <a:gd name="T23" fmla="*/ 62 h 288"/>
              <a:gd name="T24" fmla="*/ 121 w 350"/>
              <a:gd name="T25" fmla="*/ 27 h 288"/>
              <a:gd name="T26" fmla="*/ 100 w 350"/>
              <a:gd name="T27" fmla="*/ 13 h 288"/>
              <a:gd name="T28" fmla="*/ 100 w 350"/>
              <a:gd name="T29" fmla="*/ 13 h 288"/>
              <a:gd name="T30" fmla="*/ 39 w 350"/>
              <a:gd name="T31" fmla="*/ 22 h 288"/>
              <a:gd name="T32" fmla="*/ 0 w 350"/>
              <a:gd name="T33" fmla="*/ 72 h 288"/>
              <a:gd name="T34" fmla="*/ 148 w 350"/>
              <a:gd name="T35" fmla="*/ 287 h 288"/>
              <a:gd name="T36" fmla="*/ 345 w 350"/>
              <a:gd name="T37" fmla="*/ 287 h 288"/>
              <a:gd name="T38" fmla="*/ 345 w 350"/>
              <a:gd name="T39" fmla="*/ 287 h 288"/>
              <a:gd name="T40" fmla="*/ 311 w 350"/>
              <a:gd name="T41" fmla="*/ 24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0" h="288">
                <a:moveTo>
                  <a:pt x="311" y="246"/>
                </a:moveTo>
                <a:lnTo>
                  <a:pt x="311" y="246"/>
                </a:lnTo>
                <a:cubicBezTo>
                  <a:pt x="282" y="233"/>
                  <a:pt x="237" y="237"/>
                  <a:pt x="230" y="208"/>
                </a:cubicBezTo>
                <a:lnTo>
                  <a:pt x="277" y="132"/>
                </a:lnTo>
                <a:lnTo>
                  <a:pt x="199" y="79"/>
                </a:lnTo>
                <a:lnTo>
                  <a:pt x="180" y="102"/>
                </a:lnTo>
                <a:lnTo>
                  <a:pt x="180" y="102"/>
                </a:lnTo>
                <a:cubicBezTo>
                  <a:pt x="170" y="116"/>
                  <a:pt x="150" y="118"/>
                  <a:pt x="135" y="109"/>
                </a:cubicBezTo>
                <a:lnTo>
                  <a:pt x="135" y="109"/>
                </a:lnTo>
                <a:lnTo>
                  <a:pt x="135" y="109"/>
                </a:lnTo>
                <a:cubicBezTo>
                  <a:pt x="119" y="98"/>
                  <a:pt x="115" y="77"/>
                  <a:pt x="127" y="62"/>
                </a:cubicBezTo>
                <a:lnTo>
                  <a:pt x="127" y="62"/>
                </a:lnTo>
                <a:cubicBezTo>
                  <a:pt x="136" y="51"/>
                  <a:pt x="134" y="35"/>
                  <a:pt x="121" y="27"/>
                </a:cubicBezTo>
                <a:lnTo>
                  <a:pt x="100" y="13"/>
                </a:lnTo>
                <a:lnTo>
                  <a:pt x="100" y="13"/>
                </a:lnTo>
                <a:cubicBezTo>
                  <a:pt x="81" y="0"/>
                  <a:pt x="54" y="4"/>
                  <a:pt x="39" y="22"/>
                </a:cubicBezTo>
                <a:lnTo>
                  <a:pt x="0" y="72"/>
                </a:lnTo>
                <a:lnTo>
                  <a:pt x="148" y="287"/>
                </a:lnTo>
                <a:lnTo>
                  <a:pt x="345" y="287"/>
                </a:lnTo>
                <a:lnTo>
                  <a:pt x="345" y="287"/>
                </a:lnTo>
                <a:cubicBezTo>
                  <a:pt x="349" y="277"/>
                  <a:pt x="325" y="253"/>
                  <a:pt x="311" y="246"/>
                </a:cubicBezTo>
              </a:path>
            </a:pathLst>
          </a:custGeom>
          <a:solidFill>
            <a:srgbClr val="B1C2F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19" name="Freeform 155">
            <a:extLst>
              <a:ext uri="{FF2B5EF4-FFF2-40B4-BE49-F238E27FC236}">
                <a16:creationId xmlns:a16="http://schemas.microsoft.com/office/drawing/2014/main" id="{7311161C-DE1D-E104-5EB9-064E35C504EA}"/>
              </a:ext>
            </a:extLst>
          </p:cNvPr>
          <p:cNvSpPr>
            <a:spLocks noChangeArrowheads="1"/>
          </p:cNvSpPr>
          <p:nvPr/>
        </p:nvSpPr>
        <p:spPr bwMode="auto">
          <a:xfrm>
            <a:off x="2132739" y="11033119"/>
            <a:ext cx="477892" cy="318598"/>
          </a:xfrm>
          <a:custGeom>
            <a:avLst/>
            <a:gdLst>
              <a:gd name="T0" fmla="*/ 36 w 382"/>
              <a:gd name="T1" fmla="*/ 0 h 255"/>
              <a:gd name="T2" fmla="*/ 0 w 382"/>
              <a:gd name="T3" fmla="*/ 33 h 255"/>
              <a:gd name="T4" fmla="*/ 156 w 382"/>
              <a:gd name="T5" fmla="*/ 253 h 255"/>
              <a:gd name="T6" fmla="*/ 381 w 382"/>
              <a:gd name="T7" fmla="*/ 254 h 255"/>
              <a:gd name="T8" fmla="*/ 381 w 382"/>
              <a:gd name="T9" fmla="*/ 215 h 255"/>
              <a:gd name="T10" fmla="*/ 184 w 382"/>
              <a:gd name="T11" fmla="*/ 215 h 255"/>
              <a:gd name="T12" fmla="*/ 36 w 382"/>
              <a:gd name="T13" fmla="*/ 0 h 255"/>
            </a:gdLst>
            <a:ahLst/>
            <a:cxnLst>
              <a:cxn ang="0">
                <a:pos x="T0" y="T1"/>
              </a:cxn>
              <a:cxn ang="0">
                <a:pos x="T2" y="T3"/>
              </a:cxn>
              <a:cxn ang="0">
                <a:pos x="T4" y="T5"/>
              </a:cxn>
              <a:cxn ang="0">
                <a:pos x="T6" y="T7"/>
              </a:cxn>
              <a:cxn ang="0">
                <a:pos x="T8" y="T9"/>
              </a:cxn>
              <a:cxn ang="0">
                <a:pos x="T10" y="T11"/>
              </a:cxn>
              <a:cxn ang="0">
                <a:pos x="T12" y="T13"/>
              </a:cxn>
            </a:cxnLst>
            <a:rect l="0" t="0" r="r" b="b"/>
            <a:pathLst>
              <a:path w="382" h="255">
                <a:moveTo>
                  <a:pt x="36" y="0"/>
                </a:moveTo>
                <a:lnTo>
                  <a:pt x="0" y="33"/>
                </a:lnTo>
                <a:lnTo>
                  <a:pt x="156" y="253"/>
                </a:lnTo>
                <a:lnTo>
                  <a:pt x="381" y="254"/>
                </a:lnTo>
                <a:lnTo>
                  <a:pt x="381" y="215"/>
                </a:lnTo>
                <a:lnTo>
                  <a:pt x="184" y="215"/>
                </a:lnTo>
                <a:lnTo>
                  <a:pt x="36" y="0"/>
                </a:lnTo>
              </a:path>
            </a:pathLst>
          </a:custGeom>
          <a:solidFill>
            <a:srgbClr val="12266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20" name="Freeform 156">
            <a:extLst>
              <a:ext uri="{FF2B5EF4-FFF2-40B4-BE49-F238E27FC236}">
                <a16:creationId xmlns:a16="http://schemas.microsoft.com/office/drawing/2014/main" id="{00C8447E-673D-04C0-F3F6-A985C046A7C6}"/>
              </a:ext>
            </a:extLst>
          </p:cNvPr>
          <p:cNvSpPr>
            <a:spLocks noChangeArrowheads="1"/>
          </p:cNvSpPr>
          <p:nvPr/>
        </p:nvSpPr>
        <p:spPr bwMode="auto">
          <a:xfrm>
            <a:off x="2561198" y="7797717"/>
            <a:ext cx="203240" cy="142819"/>
          </a:xfrm>
          <a:custGeom>
            <a:avLst/>
            <a:gdLst>
              <a:gd name="T0" fmla="*/ 162 w 163"/>
              <a:gd name="T1" fmla="*/ 0 h 114"/>
              <a:gd name="T2" fmla="*/ 0 w 163"/>
              <a:gd name="T3" fmla="*/ 0 h 114"/>
              <a:gd name="T4" fmla="*/ 0 w 163"/>
              <a:gd name="T5" fmla="*/ 48 h 114"/>
              <a:gd name="T6" fmla="*/ 162 w 163"/>
              <a:gd name="T7" fmla="*/ 113 h 114"/>
              <a:gd name="T8" fmla="*/ 162 w 163"/>
              <a:gd name="T9" fmla="*/ 0 h 114"/>
            </a:gdLst>
            <a:ahLst/>
            <a:cxnLst>
              <a:cxn ang="0">
                <a:pos x="T0" y="T1"/>
              </a:cxn>
              <a:cxn ang="0">
                <a:pos x="T2" y="T3"/>
              </a:cxn>
              <a:cxn ang="0">
                <a:pos x="T4" y="T5"/>
              </a:cxn>
              <a:cxn ang="0">
                <a:pos x="T6" y="T7"/>
              </a:cxn>
              <a:cxn ang="0">
                <a:pos x="T8" y="T9"/>
              </a:cxn>
            </a:cxnLst>
            <a:rect l="0" t="0" r="r" b="b"/>
            <a:pathLst>
              <a:path w="163" h="114">
                <a:moveTo>
                  <a:pt x="162" y="0"/>
                </a:moveTo>
                <a:lnTo>
                  <a:pt x="0" y="0"/>
                </a:lnTo>
                <a:lnTo>
                  <a:pt x="0" y="48"/>
                </a:lnTo>
                <a:lnTo>
                  <a:pt x="162" y="113"/>
                </a:lnTo>
                <a:lnTo>
                  <a:pt x="162" y="0"/>
                </a:lnTo>
              </a:path>
            </a:pathLst>
          </a:custGeom>
          <a:solidFill>
            <a:srgbClr val="FC787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21" name="Freeform 157">
            <a:extLst>
              <a:ext uri="{FF2B5EF4-FFF2-40B4-BE49-F238E27FC236}">
                <a16:creationId xmlns:a16="http://schemas.microsoft.com/office/drawing/2014/main" id="{8E6702F9-BFA0-636E-A0BA-05AAC9D516F8}"/>
              </a:ext>
            </a:extLst>
          </p:cNvPr>
          <p:cNvSpPr>
            <a:spLocks noChangeArrowheads="1"/>
          </p:cNvSpPr>
          <p:nvPr/>
        </p:nvSpPr>
        <p:spPr bwMode="auto">
          <a:xfrm>
            <a:off x="2385418" y="7369257"/>
            <a:ext cx="483389" cy="483389"/>
          </a:xfrm>
          <a:custGeom>
            <a:avLst/>
            <a:gdLst>
              <a:gd name="T0" fmla="*/ 207 w 390"/>
              <a:gd name="T1" fmla="*/ 0 h 386"/>
              <a:gd name="T2" fmla="*/ 207 w 390"/>
              <a:gd name="T3" fmla="*/ 0 h 386"/>
              <a:gd name="T4" fmla="*/ 25 w 390"/>
              <a:gd name="T5" fmla="*/ 193 h 386"/>
              <a:gd name="T6" fmla="*/ 25 w 390"/>
              <a:gd name="T7" fmla="*/ 193 h 386"/>
              <a:gd name="T8" fmla="*/ 28 w 390"/>
              <a:gd name="T9" fmla="*/ 232 h 386"/>
              <a:gd name="T10" fmla="*/ 28 w 390"/>
              <a:gd name="T11" fmla="*/ 232 h 386"/>
              <a:gd name="T12" fmla="*/ 6 w 390"/>
              <a:gd name="T13" fmla="*/ 236 h 386"/>
              <a:gd name="T14" fmla="*/ 6 w 390"/>
              <a:gd name="T15" fmla="*/ 236 h 386"/>
              <a:gd name="T16" fmla="*/ 47 w 390"/>
              <a:gd name="T17" fmla="*/ 284 h 386"/>
              <a:gd name="T18" fmla="*/ 47 w 390"/>
              <a:gd name="T19" fmla="*/ 284 h 386"/>
              <a:gd name="T20" fmla="*/ 207 w 390"/>
              <a:gd name="T21" fmla="*/ 385 h 386"/>
              <a:gd name="T22" fmla="*/ 207 w 390"/>
              <a:gd name="T23" fmla="*/ 385 h 386"/>
              <a:gd name="T24" fmla="*/ 389 w 390"/>
              <a:gd name="T25" fmla="*/ 193 h 386"/>
              <a:gd name="T26" fmla="*/ 389 w 390"/>
              <a:gd name="T27" fmla="*/ 193 h 386"/>
              <a:gd name="T28" fmla="*/ 207 w 390"/>
              <a:gd name="T29"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386">
                <a:moveTo>
                  <a:pt x="207" y="0"/>
                </a:moveTo>
                <a:lnTo>
                  <a:pt x="207" y="0"/>
                </a:lnTo>
                <a:cubicBezTo>
                  <a:pt x="106" y="0"/>
                  <a:pt x="25" y="86"/>
                  <a:pt x="25" y="193"/>
                </a:cubicBezTo>
                <a:lnTo>
                  <a:pt x="25" y="193"/>
                </a:lnTo>
                <a:cubicBezTo>
                  <a:pt x="25" y="206"/>
                  <a:pt x="26" y="219"/>
                  <a:pt x="28" y="232"/>
                </a:cubicBezTo>
                <a:lnTo>
                  <a:pt x="28" y="232"/>
                </a:lnTo>
                <a:cubicBezTo>
                  <a:pt x="20" y="230"/>
                  <a:pt x="11" y="230"/>
                  <a:pt x="6" y="236"/>
                </a:cubicBezTo>
                <a:lnTo>
                  <a:pt x="6" y="236"/>
                </a:lnTo>
                <a:cubicBezTo>
                  <a:pt x="0" y="247"/>
                  <a:pt x="23" y="289"/>
                  <a:pt x="47" y="284"/>
                </a:cubicBezTo>
                <a:lnTo>
                  <a:pt x="47" y="284"/>
                </a:lnTo>
                <a:cubicBezTo>
                  <a:pt x="77" y="345"/>
                  <a:pt x="138" y="385"/>
                  <a:pt x="207" y="385"/>
                </a:cubicBezTo>
                <a:lnTo>
                  <a:pt x="207" y="385"/>
                </a:lnTo>
                <a:cubicBezTo>
                  <a:pt x="308" y="385"/>
                  <a:pt x="389" y="299"/>
                  <a:pt x="389" y="193"/>
                </a:cubicBezTo>
                <a:lnTo>
                  <a:pt x="389" y="193"/>
                </a:lnTo>
                <a:cubicBezTo>
                  <a:pt x="389" y="86"/>
                  <a:pt x="308" y="0"/>
                  <a:pt x="207" y="0"/>
                </a:cubicBezTo>
              </a:path>
            </a:pathLst>
          </a:custGeom>
          <a:solidFill>
            <a:srgbClr val="FFBFC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22" name="Freeform 158">
            <a:extLst>
              <a:ext uri="{FF2B5EF4-FFF2-40B4-BE49-F238E27FC236}">
                <a16:creationId xmlns:a16="http://schemas.microsoft.com/office/drawing/2014/main" id="{9672685F-2AA6-280D-4683-01585E54BE43}"/>
              </a:ext>
            </a:extLst>
          </p:cNvPr>
          <p:cNvSpPr>
            <a:spLocks noChangeArrowheads="1"/>
          </p:cNvSpPr>
          <p:nvPr/>
        </p:nvSpPr>
        <p:spPr bwMode="auto">
          <a:xfrm>
            <a:off x="2643592" y="7369257"/>
            <a:ext cx="252680" cy="197750"/>
          </a:xfrm>
          <a:custGeom>
            <a:avLst/>
            <a:gdLst>
              <a:gd name="T0" fmla="*/ 38 w 205"/>
              <a:gd name="T1" fmla="*/ 11 h 158"/>
              <a:gd name="T2" fmla="*/ 38 w 205"/>
              <a:gd name="T3" fmla="*/ 11 h 158"/>
              <a:gd name="T4" fmla="*/ 168 w 205"/>
              <a:gd name="T5" fmla="*/ 155 h 158"/>
              <a:gd name="T6" fmla="*/ 168 w 205"/>
              <a:gd name="T7" fmla="*/ 155 h 158"/>
              <a:gd name="T8" fmla="*/ 184 w 205"/>
              <a:gd name="T9" fmla="*/ 150 h 158"/>
              <a:gd name="T10" fmla="*/ 184 w 205"/>
              <a:gd name="T11" fmla="*/ 150 h 158"/>
              <a:gd name="T12" fmla="*/ 148 w 205"/>
              <a:gd name="T13" fmla="*/ 44 h 158"/>
              <a:gd name="T14" fmla="*/ 148 w 205"/>
              <a:gd name="T15" fmla="*/ 44 h 158"/>
              <a:gd name="T16" fmla="*/ 38 w 205"/>
              <a:gd name="T17" fmla="*/ 1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158">
                <a:moveTo>
                  <a:pt x="38" y="11"/>
                </a:moveTo>
                <a:lnTo>
                  <a:pt x="38" y="11"/>
                </a:lnTo>
                <a:cubicBezTo>
                  <a:pt x="38" y="11"/>
                  <a:pt x="0" y="115"/>
                  <a:pt x="168" y="155"/>
                </a:cubicBezTo>
                <a:lnTo>
                  <a:pt x="168" y="155"/>
                </a:lnTo>
                <a:cubicBezTo>
                  <a:pt x="174" y="157"/>
                  <a:pt x="180" y="154"/>
                  <a:pt x="184" y="150"/>
                </a:cubicBezTo>
                <a:lnTo>
                  <a:pt x="184" y="150"/>
                </a:lnTo>
                <a:cubicBezTo>
                  <a:pt x="193" y="136"/>
                  <a:pt x="204" y="103"/>
                  <a:pt x="148" y="44"/>
                </a:cubicBezTo>
                <a:lnTo>
                  <a:pt x="148" y="44"/>
                </a:lnTo>
                <a:cubicBezTo>
                  <a:pt x="111" y="5"/>
                  <a:pt x="46" y="0"/>
                  <a:pt x="38" y="11"/>
                </a:cubicBezTo>
              </a:path>
            </a:pathLst>
          </a:custGeom>
          <a:solidFill>
            <a:srgbClr val="2B3E8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23" name="Freeform 159">
            <a:extLst>
              <a:ext uri="{FF2B5EF4-FFF2-40B4-BE49-F238E27FC236}">
                <a16:creationId xmlns:a16="http://schemas.microsoft.com/office/drawing/2014/main" id="{3898399A-E8F2-11A3-E012-4DF57729A513}"/>
              </a:ext>
            </a:extLst>
          </p:cNvPr>
          <p:cNvSpPr>
            <a:spLocks noChangeArrowheads="1"/>
          </p:cNvSpPr>
          <p:nvPr/>
        </p:nvSpPr>
        <p:spPr bwMode="auto">
          <a:xfrm>
            <a:off x="2330489" y="7319821"/>
            <a:ext cx="241693" cy="252680"/>
          </a:xfrm>
          <a:custGeom>
            <a:avLst/>
            <a:gdLst>
              <a:gd name="T0" fmla="*/ 166 w 195"/>
              <a:gd name="T1" fmla="*/ 139 h 201"/>
              <a:gd name="T2" fmla="*/ 166 w 195"/>
              <a:gd name="T3" fmla="*/ 139 h 201"/>
              <a:gd name="T4" fmla="*/ 45 w 195"/>
              <a:gd name="T5" fmla="*/ 179 h 201"/>
              <a:gd name="T6" fmla="*/ 45 w 195"/>
              <a:gd name="T7" fmla="*/ 179 h 201"/>
              <a:gd name="T8" fmla="*/ 28 w 195"/>
              <a:gd name="T9" fmla="*/ 62 h 201"/>
              <a:gd name="T10" fmla="*/ 28 w 195"/>
              <a:gd name="T11" fmla="*/ 62 h 201"/>
              <a:gd name="T12" fmla="*/ 149 w 195"/>
              <a:gd name="T13" fmla="*/ 21 h 201"/>
              <a:gd name="T14" fmla="*/ 149 w 195"/>
              <a:gd name="T15" fmla="*/ 21 h 201"/>
              <a:gd name="T16" fmla="*/ 166 w 195"/>
              <a:gd name="T17" fmla="*/ 13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201">
                <a:moveTo>
                  <a:pt x="166" y="139"/>
                </a:moveTo>
                <a:lnTo>
                  <a:pt x="166" y="139"/>
                </a:lnTo>
                <a:cubicBezTo>
                  <a:pt x="137" y="182"/>
                  <a:pt x="84" y="200"/>
                  <a:pt x="45" y="179"/>
                </a:cubicBezTo>
                <a:lnTo>
                  <a:pt x="45" y="179"/>
                </a:lnTo>
                <a:cubicBezTo>
                  <a:pt x="7" y="158"/>
                  <a:pt x="0" y="105"/>
                  <a:pt x="28" y="62"/>
                </a:cubicBezTo>
                <a:lnTo>
                  <a:pt x="28" y="62"/>
                </a:lnTo>
                <a:cubicBezTo>
                  <a:pt x="57" y="18"/>
                  <a:pt x="111" y="0"/>
                  <a:pt x="149" y="21"/>
                </a:cubicBezTo>
                <a:lnTo>
                  <a:pt x="149" y="21"/>
                </a:lnTo>
                <a:cubicBezTo>
                  <a:pt x="187" y="42"/>
                  <a:pt x="194" y="94"/>
                  <a:pt x="166" y="139"/>
                </a:cubicBezTo>
              </a:path>
            </a:pathLst>
          </a:custGeom>
          <a:solidFill>
            <a:srgbClr val="2B3E8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24" name="Freeform 160">
            <a:extLst>
              <a:ext uri="{FF2B5EF4-FFF2-40B4-BE49-F238E27FC236}">
                <a16:creationId xmlns:a16="http://schemas.microsoft.com/office/drawing/2014/main" id="{752ACB5D-EF94-C1F8-39AE-5A6E96194758}"/>
              </a:ext>
            </a:extLst>
          </p:cNvPr>
          <p:cNvSpPr>
            <a:spLocks noChangeArrowheads="1"/>
          </p:cNvSpPr>
          <p:nvPr/>
        </p:nvSpPr>
        <p:spPr bwMode="auto">
          <a:xfrm>
            <a:off x="2390912" y="7325313"/>
            <a:ext cx="318598" cy="324088"/>
          </a:xfrm>
          <a:custGeom>
            <a:avLst/>
            <a:gdLst>
              <a:gd name="T0" fmla="*/ 253 w 254"/>
              <a:gd name="T1" fmla="*/ 39 h 262"/>
              <a:gd name="T2" fmla="*/ 253 w 254"/>
              <a:gd name="T3" fmla="*/ 39 h 262"/>
              <a:gd name="T4" fmla="*/ 43 w 254"/>
              <a:gd name="T5" fmla="*/ 258 h 262"/>
              <a:gd name="T6" fmla="*/ 43 w 254"/>
              <a:gd name="T7" fmla="*/ 258 h 262"/>
              <a:gd name="T8" fmla="*/ 7 w 254"/>
              <a:gd name="T9" fmla="*/ 235 h 262"/>
              <a:gd name="T10" fmla="*/ 7 w 254"/>
              <a:gd name="T11" fmla="*/ 235 h 262"/>
              <a:gd name="T12" fmla="*/ 46 w 254"/>
              <a:gd name="T13" fmla="*/ 92 h 262"/>
              <a:gd name="T14" fmla="*/ 46 w 254"/>
              <a:gd name="T15" fmla="*/ 92 h 262"/>
              <a:gd name="T16" fmla="*/ 253 w 254"/>
              <a:gd name="T17" fmla="*/ 3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2">
                <a:moveTo>
                  <a:pt x="253" y="39"/>
                </a:moveTo>
                <a:lnTo>
                  <a:pt x="253" y="39"/>
                </a:lnTo>
                <a:cubicBezTo>
                  <a:pt x="253" y="39"/>
                  <a:pt x="213" y="223"/>
                  <a:pt x="43" y="258"/>
                </a:cubicBezTo>
                <a:lnTo>
                  <a:pt x="43" y="258"/>
                </a:lnTo>
                <a:cubicBezTo>
                  <a:pt x="27" y="261"/>
                  <a:pt x="10" y="251"/>
                  <a:pt x="7" y="235"/>
                </a:cubicBezTo>
                <a:lnTo>
                  <a:pt x="7" y="235"/>
                </a:lnTo>
                <a:cubicBezTo>
                  <a:pt x="1" y="202"/>
                  <a:pt x="0" y="145"/>
                  <a:pt x="46" y="92"/>
                </a:cubicBezTo>
                <a:lnTo>
                  <a:pt x="46" y="92"/>
                </a:lnTo>
                <a:cubicBezTo>
                  <a:pt x="112" y="16"/>
                  <a:pt x="231" y="0"/>
                  <a:pt x="253" y="39"/>
                </a:cubicBezTo>
              </a:path>
            </a:pathLst>
          </a:custGeom>
          <a:solidFill>
            <a:srgbClr val="12266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25" name="Freeform 161">
            <a:extLst>
              <a:ext uri="{FF2B5EF4-FFF2-40B4-BE49-F238E27FC236}">
                <a16:creationId xmlns:a16="http://schemas.microsoft.com/office/drawing/2014/main" id="{2054ABCC-9B5A-8624-456E-93B9112965C0}"/>
              </a:ext>
            </a:extLst>
          </p:cNvPr>
          <p:cNvSpPr>
            <a:spLocks noChangeArrowheads="1"/>
          </p:cNvSpPr>
          <p:nvPr/>
        </p:nvSpPr>
        <p:spPr bwMode="auto">
          <a:xfrm>
            <a:off x="1956961" y="8890831"/>
            <a:ext cx="258171" cy="164791"/>
          </a:xfrm>
          <a:custGeom>
            <a:avLst/>
            <a:gdLst>
              <a:gd name="T0" fmla="*/ 150 w 209"/>
              <a:gd name="T1" fmla="*/ 127 h 133"/>
              <a:gd name="T2" fmla="*/ 24 w 209"/>
              <a:gd name="T3" fmla="*/ 95 h 133"/>
              <a:gd name="T4" fmla="*/ 24 w 209"/>
              <a:gd name="T5" fmla="*/ 95 h 133"/>
              <a:gd name="T6" fmla="*/ 12 w 209"/>
              <a:gd name="T7" fmla="*/ 57 h 133"/>
              <a:gd name="T8" fmla="*/ 15 w 209"/>
              <a:gd name="T9" fmla="*/ 53 h 133"/>
              <a:gd name="T10" fmla="*/ 17 w 209"/>
              <a:gd name="T11" fmla="*/ 0 h 133"/>
              <a:gd name="T12" fmla="*/ 208 w 209"/>
              <a:gd name="T13" fmla="*/ 45 h 133"/>
              <a:gd name="T14" fmla="*/ 181 w 209"/>
              <a:gd name="T15" fmla="*/ 95 h 133"/>
              <a:gd name="T16" fmla="*/ 182 w 209"/>
              <a:gd name="T17" fmla="*/ 101 h 133"/>
              <a:gd name="T18" fmla="*/ 182 w 209"/>
              <a:gd name="T19" fmla="*/ 101 h 133"/>
              <a:gd name="T20" fmla="*/ 150 w 209"/>
              <a:gd name="T21" fmla="*/ 12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133">
                <a:moveTo>
                  <a:pt x="150" y="127"/>
                </a:moveTo>
                <a:lnTo>
                  <a:pt x="24" y="95"/>
                </a:lnTo>
                <a:lnTo>
                  <a:pt x="24" y="95"/>
                </a:lnTo>
                <a:cubicBezTo>
                  <a:pt x="6" y="90"/>
                  <a:pt x="0" y="70"/>
                  <a:pt x="12" y="57"/>
                </a:cubicBezTo>
                <a:lnTo>
                  <a:pt x="15" y="53"/>
                </a:lnTo>
                <a:lnTo>
                  <a:pt x="17" y="0"/>
                </a:lnTo>
                <a:lnTo>
                  <a:pt x="208" y="45"/>
                </a:lnTo>
                <a:lnTo>
                  <a:pt x="181" y="95"/>
                </a:lnTo>
                <a:lnTo>
                  <a:pt x="182" y="101"/>
                </a:lnTo>
                <a:lnTo>
                  <a:pt x="182" y="101"/>
                </a:lnTo>
                <a:cubicBezTo>
                  <a:pt x="185" y="117"/>
                  <a:pt x="168" y="132"/>
                  <a:pt x="150" y="127"/>
                </a:cubicBezTo>
              </a:path>
            </a:pathLst>
          </a:custGeom>
          <a:solidFill>
            <a:srgbClr val="12266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26" name="Freeform 162">
            <a:extLst>
              <a:ext uri="{FF2B5EF4-FFF2-40B4-BE49-F238E27FC236}">
                <a16:creationId xmlns:a16="http://schemas.microsoft.com/office/drawing/2014/main" id="{BB555DAB-D34D-CB66-5EB3-C04EBFDA6466}"/>
              </a:ext>
            </a:extLst>
          </p:cNvPr>
          <p:cNvSpPr>
            <a:spLocks noChangeArrowheads="1"/>
          </p:cNvSpPr>
          <p:nvPr/>
        </p:nvSpPr>
        <p:spPr bwMode="auto">
          <a:xfrm>
            <a:off x="3176417" y="8325048"/>
            <a:ext cx="175778" cy="104366"/>
          </a:xfrm>
          <a:custGeom>
            <a:avLst/>
            <a:gdLst>
              <a:gd name="T0" fmla="*/ 0 w 139"/>
              <a:gd name="T1" fmla="*/ 68 h 85"/>
              <a:gd name="T2" fmla="*/ 137 w 139"/>
              <a:gd name="T3" fmla="*/ 84 h 85"/>
              <a:gd name="T4" fmla="*/ 138 w 139"/>
              <a:gd name="T5" fmla="*/ 0 h 85"/>
              <a:gd name="T6" fmla="*/ 8 w 139"/>
              <a:gd name="T7" fmla="*/ 21 h 85"/>
              <a:gd name="T8" fmla="*/ 0 w 139"/>
              <a:gd name="T9" fmla="*/ 68 h 85"/>
            </a:gdLst>
            <a:ahLst/>
            <a:cxnLst>
              <a:cxn ang="0">
                <a:pos x="T0" y="T1"/>
              </a:cxn>
              <a:cxn ang="0">
                <a:pos x="T2" y="T3"/>
              </a:cxn>
              <a:cxn ang="0">
                <a:pos x="T4" y="T5"/>
              </a:cxn>
              <a:cxn ang="0">
                <a:pos x="T6" y="T7"/>
              </a:cxn>
              <a:cxn ang="0">
                <a:pos x="T8" y="T9"/>
              </a:cxn>
            </a:cxnLst>
            <a:rect l="0" t="0" r="r" b="b"/>
            <a:pathLst>
              <a:path w="139" h="85">
                <a:moveTo>
                  <a:pt x="0" y="68"/>
                </a:moveTo>
                <a:lnTo>
                  <a:pt x="137" y="84"/>
                </a:lnTo>
                <a:lnTo>
                  <a:pt x="138" y="0"/>
                </a:lnTo>
                <a:lnTo>
                  <a:pt x="8" y="21"/>
                </a:lnTo>
                <a:lnTo>
                  <a:pt x="0" y="68"/>
                </a:lnTo>
              </a:path>
            </a:pathLst>
          </a:custGeom>
          <a:solidFill>
            <a:srgbClr val="FC787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27" name="Freeform 163">
            <a:extLst>
              <a:ext uri="{FF2B5EF4-FFF2-40B4-BE49-F238E27FC236}">
                <a16:creationId xmlns:a16="http://schemas.microsoft.com/office/drawing/2014/main" id="{19B3DF3E-BCE2-5FA6-1BD2-222027D84F74}"/>
              </a:ext>
            </a:extLst>
          </p:cNvPr>
          <p:cNvSpPr>
            <a:spLocks noChangeArrowheads="1"/>
          </p:cNvSpPr>
          <p:nvPr/>
        </p:nvSpPr>
        <p:spPr bwMode="auto">
          <a:xfrm>
            <a:off x="3132476" y="8374484"/>
            <a:ext cx="252680" cy="131833"/>
          </a:xfrm>
          <a:custGeom>
            <a:avLst/>
            <a:gdLst>
              <a:gd name="T0" fmla="*/ 41 w 201"/>
              <a:gd name="T1" fmla="*/ 1 h 106"/>
              <a:gd name="T2" fmla="*/ 171 w 201"/>
              <a:gd name="T3" fmla="*/ 13 h 106"/>
              <a:gd name="T4" fmla="*/ 171 w 201"/>
              <a:gd name="T5" fmla="*/ 13 h 106"/>
              <a:gd name="T6" fmla="*/ 190 w 201"/>
              <a:gd name="T7" fmla="*/ 49 h 106"/>
              <a:gd name="T8" fmla="*/ 187 w 201"/>
              <a:gd name="T9" fmla="*/ 53 h 106"/>
              <a:gd name="T10" fmla="*/ 195 w 201"/>
              <a:gd name="T11" fmla="*/ 105 h 106"/>
              <a:gd name="T12" fmla="*/ 0 w 201"/>
              <a:gd name="T13" fmla="*/ 91 h 106"/>
              <a:gd name="T14" fmla="*/ 17 w 201"/>
              <a:gd name="T15" fmla="*/ 38 h 106"/>
              <a:gd name="T16" fmla="*/ 15 w 201"/>
              <a:gd name="T17" fmla="*/ 33 h 106"/>
              <a:gd name="T18" fmla="*/ 15 w 201"/>
              <a:gd name="T19" fmla="*/ 33 h 106"/>
              <a:gd name="T20" fmla="*/ 41 w 201"/>
              <a:gd name="T21" fmla="*/ 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 h="106">
                <a:moveTo>
                  <a:pt x="41" y="1"/>
                </a:moveTo>
                <a:lnTo>
                  <a:pt x="171" y="13"/>
                </a:lnTo>
                <a:lnTo>
                  <a:pt x="171" y="13"/>
                </a:lnTo>
                <a:cubicBezTo>
                  <a:pt x="190" y="14"/>
                  <a:pt x="200" y="33"/>
                  <a:pt x="190" y="49"/>
                </a:cubicBezTo>
                <a:lnTo>
                  <a:pt x="187" y="53"/>
                </a:lnTo>
                <a:lnTo>
                  <a:pt x="195" y="105"/>
                </a:lnTo>
                <a:lnTo>
                  <a:pt x="0" y="91"/>
                </a:lnTo>
                <a:lnTo>
                  <a:pt x="17" y="38"/>
                </a:lnTo>
                <a:lnTo>
                  <a:pt x="15" y="33"/>
                </a:lnTo>
                <a:lnTo>
                  <a:pt x="15" y="33"/>
                </a:lnTo>
                <a:cubicBezTo>
                  <a:pt x="9" y="17"/>
                  <a:pt x="23" y="0"/>
                  <a:pt x="41" y="1"/>
                </a:cubicBezTo>
              </a:path>
            </a:pathLst>
          </a:custGeom>
          <a:solidFill>
            <a:srgbClr val="12266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28" name="Freeform 127">
            <a:extLst>
              <a:ext uri="{FF2B5EF4-FFF2-40B4-BE49-F238E27FC236}">
                <a16:creationId xmlns:a16="http://schemas.microsoft.com/office/drawing/2014/main" id="{0155791D-F0FA-0A31-1C97-B1B07FDDA526}"/>
              </a:ext>
            </a:extLst>
          </p:cNvPr>
          <p:cNvSpPr>
            <a:spLocks noChangeArrowheads="1"/>
          </p:cNvSpPr>
          <p:nvPr/>
        </p:nvSpPr>
        <p:spPr bwMode="auto">
          <a:xfrm>
            <a:off x="3134400" y="11072818"/>
            <a:ext cx="154505" cy="105875"/>
          </a:xfrm>
          <a:custGeom>
            <a:avLst/>
            <a:gdLst>
              <a:gd name="connsiteX0" fmla="*/ 137552 w 154505"/>
              <a:gd name="connsiteY0" fmla="*/ 28715 h 105875"/>
              <a:gd name="connsiteX1" fmla="*/ 152416 w 154505"/>
              <a:gd name="connsiteY1" fmla="*/ 32460 h 105875"/>
              <a:gd name="connsiteX2" fmla="*/ 148700 w 154505"/>
              <a:gd name="connsiteY2" fmla="*/ 46193 h 105875"/>
              <a:gd name="connsiteX3" fmla="*/ 49611 w 154505"/>
              <a:gd name="connsiteY3" fmla="*/ 103621 h 105875"/>
              <a:gd name="connsiteX4" fmla="*/ 48373 w 154505"/>
              <a:gd name="connsiteY4" fmla="*/ 104870 h 105875"/>
              <a:gd name="connsiteX5" fmla="*/ 33509 w 154505"/>
              <a:gd name="connsiteY5" fmla="*/ 101124 h 105875"/>
              <a:gd name="connsiteX6" fmla="*/ 37225 w 154505"/>
              <a:gd name="connsiteY6" fmla="*/ 86143 h 105875"/>
              <a:gd name="connsiteX7" fmla="*/ 104594 w 154505"/>
              <a:gd name="connsiteY7" fmla="*/ 1249 h 105875"/>
              <a:gd name="connsiteX8" fmla="*/ 120696 w 154505"/>
              <a:gd name="connsiteY8" fmla="*/ 4994 h 105875"/>
              <a:gd name="connsiteX9" fmla="*/ 116980 w 154505"/>
              <a:gd name="connsiteY9" fmla="*/ 18727 h 105875"/>
              <a:gd name="connsiteX10" fmla="*/ 17892 w 154505"/>
              <a:gd name="connsiteY10" fmla="*/ 76153 h 105875"/>
              <a:gd name="connsiteX11" fmla="*/ 15415 w 154505"/>
              <a:gd name="connsiteY11" fmla="*/ 77402 h 105875"/>
              <a:gd name="connsiteX12" fmla="*/ 1790 w 154505"/>
              <a:gd name="connsiteY12" fmla="*/ 73657 h 105875"/>
              <a:gd name="connsiteX13" fmla="*/ 5506 w 154505"/>
              <a:gd name="connsiteY13" fmla="*/ 59924 h 10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505" h="105875">
                <a:moveTo>
                  <a:pt x="137552" y="28715"/>
                </a:moveTo>
                <a:cubicBezTo>
                  <a:pt x="142507" y="26218"/>
                  <a:pt x="149938" y="27466"/>
                  <a:pt x="152416" y="32460"/>
                </a:cubicBezTo>
                <a:cubicBezTo>
                  <a:pt x="156131" y="37454"/>
                  <a:pt x="154893" y="43696"/>
                  <a:pt x="148700" y="46193"/>
                </a:cubicBezTo>
                <a:lnTo>
                  <a:pt x="49611" y="103621"/>
                </a:lnTo>
                <a:lnTo>
                  <a:pt x="48373" y="104870"/>
                </a:lnTo>
                <a:cubicBezTo>
                  <a:pt x="43418" y="107367"/>
                  <a:pt x="37225" y="104870"/>
                  <a:pt x="33509" y="101124"/>
                </a:cubicBezTo>
                <a:cubicBezTo>
                  <a:pt x="31032" y="96131"/>
                  <a:pt x="32271" y="89888"/>
                  <a:pt x="37225" y="86143"/>
                </a:cubicBezTo>
                <a:close/>
                <a:moveTo>
                  <a:pt x="104594" y="1249"/>
                </a:moveTo>
                <a:cubicBezTo>
                  <a:pt x="110787" y="-1248"/>
                  <a:pt x="116980" y="0"/>
                  <a:pt x="120696" y="4994"/>
                </a:cubicBezTo>
                <a:cubicBezTo>
                  <a:pt x="123173" y="9988"/>
                  <a:pt x="121935" y="16230"/>
                  <a:pt x="116980" y="18727"/>
                </a:cubicBezTo>
                <a:lnTo>
                  <a:pt x="17892" y="76153"/>
                </a:lnTo>
                <a:cubicBezTo>
                  <a:pt x="16653" y="77402"/>
                  <a:pt x="16653" y="77402"/>
                  <a:pt x="15415" y="77402"/>
                </a:cubicBezTo>
                <a:cubicBezTo>
                  <a:pt x="10460" y="79899"/>
                  <a:pt x="4267" y="77402"/>
                  <a:pt x="1790" y="73657"/>
                </a:cubicBezTo>
                <a:cubicBezTo>
                  <a:pt x="-1926" y="68663"/>
                  <a:pt x="551" y="62421"/>
                  <a:pt x="5506" y="59924"/>
                </a:cubicBezTo>
                <a:close/>
              </a:path>
            </a:pathLst>
          </a:custGeom>
          <a:solidFill>
            <a:srgbClr val="12266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3599" dirty="0">
              <a:latin typeface="Poppins" pitchFamily="2" charset="77"/>
            </a:endParaRPr>
          </a:p>
        </p:txBody>
      </p:sp>
      <p:sp>
        <p:nvSpPr>
          <p:cNvPr id="129" name="Freeform 128">
            <a:extLst>
              <a:ext uri="{FF2B5EF4-FFF2-40B4-BE49-F238E27FC236}">
                <a16:creationId xmlns:a16="http://schemas.microsoft.com/office/drawing/2014/main" id="{AB4F136D-773B-8C0A-E3FD-1C6C5C2F2FF7}"/>
              </a:ext>
            </a:extLst>
          </p:cNvPr>
          <p:cNvSpPr>
            <a:spLocks noChangeArrowheads="1"/>
          </p:cNvSpPr>
          <p:nvPr/>
        </p:nvSpPr>
        <p:spPr bwMode="auto">
          <a:xfrm>
            <a:off x="2414085" y="11105350"/>
            <a:ext cx="138871" cy="111738"/>
          </a:xfrm>
          <a:custGeom>
            <a:avLst/>
            <a:gdLst>
              <a:gd name="connsiteX0" fmla="*/ 16312 w 138871"/>
              <a:gd name="connsiteY0" fmla="*/ 40151 h 111738"/>
              <a:gd name="connsiteX1" fmla="*/ 116385 w 138871"/>
              <a:gd name="connsiteY1" fmla="*/ 91840 h 111738"/>
              <a:gd name="connsiteX2" fmla="*/ 121388 w 138871"/>
              <a:gd name="connsiteY2" fmla="*/ 105707 h 111738"/>
              <a:gd name="connsiteX3" fmla="*/ 106377 w 138871"/>
              <a:gd name="connsiteY3" fmla="*/ 110750 h 111738"/>
              <a:gd name="connsiteX4" fmla="*/ 5054 w 138871"/>
              <a:gd name="connsiteY4" fmla="*/ 57801 h 111738"/>
              <a:gd name="connsiteX5" fmla="*/ 3803 w 138871"/>
              <a:gd name="connsiteY5" fmla="*/ 56540 h 111738"/>
              <a:gd name="connsiteX6" fmla="*/ 1301 w 138871"/>
              <a:gd name="connsiteY6" fmla="*/ 43933 h 111738"/>
              <a:gd name="connsiteX7" fmla="*/ 16312 w 138871"/>
              <a:gd name="connsiteY7" fmla="*/ 40151 h 111738"/>
              <a:gd name="connsiteX8" fmla="*/ 32619 w 138871"/>
              <a:gd name="connsiteY8" fmla="*/ 463 h 111738"/>
              <a:gd name="connsiteX9" fmla="*/ 132946 w 138871"/>
              <a:gd name="connsiteY9" fmla="*/ 54294 h 111738"/>
              <a:gd name="connsiteX10" fmla="*/ 137900 w 138871"/>
              <a:gd name="connsiteY10" fmla="*/ 68393 h 111738"/>
              <a:gd name="connsiteX11" fmla="*/ 123037 w 138871"/>
              <a:gd name="connsiteY11" fmla="*/ 73520 h 111738"/>
              <a:gd name="connsiteX12" fmla="*/ 22710 w 138871"/>
              <a:gd name="connsiteY12" fmla="*/ 18407 h 111738"/>
              <a:gd name="connsiteX13" fmla="*/ 21471 w 138871"/>
              <a:gd name="connsiteY13" fmla="*/ 18407 h 111738"/>
              <a:gd name="connsiteX14" fmla="*/ 18994 w 138871"/>
              <a:gd name="connsiteY14" fmla="*/ 5589 h 111738"/>
              <a:gd name="connsiteX15" fmla="*/ 32619 w 138871"/>
              <a:gd name="connsiteY15" fmla="*/ 463 h 1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1" h="111738">
                <a:moveTo>
                  <a:pt x="16312" y="40151"/>
                </a:moveTo>
                <a:lnTo>
                  <a:pt x="116385" y="91840"/>
                </a:lnTo>
                <a:cubicBezTo>
                  <a:pt x="122639" y="95622"/>
                  <a:pt x="123890" y="101925"/>
                  <a:pt x="121388" y="105707"/>
                </a:cubicBezTo>
                <a:cubicBezTo>
                  <a:pt x="118886" y="110750"/>
                  <a:pt x="111381" y="113271"/>
                  <a:pt x="106377" y="110750"/>
                </a:cubicBezTo>
                <a:lnTo>
                  <a:pt x="5054" y="57801"/>
                </a:lnTo>
                <a:cubicBezTo>
                  <a:pt x="5054" y="57801"/>
                  <a:pt x="5054" y="56540"/>
                  <a:pt x="3803" y="56540"/>
                </a:cubicBezTo>
                <a:cubicBezTo>
                  <a:pt x="50" y="54019"/>
                  <a:pt x="-1201" y="48976"/>
                  <a:pt x="1301" y="43933"/>
                </a:cubicBezTo>
                <a:cubicBezTo>
                  <a:pt x="3803" y="38891"/>
                  <a:pt x="10057" y="37630"/>
                  <a:pt x="16312" y="40151"/>
                </a:cubicBezTo>
                <a:close/>
                <a:moveTo>
                  <a:pt x="32619" y="463"/>
                </a:moveTo>
                <a:lnTo>
                  <a:pt x="132946" y="54294"/>
                </a:lnTo>
                <a:cubicBezTo>
                  <a:pt x="137900" y="56857"/>
                  <a:pt x="140377" y="63266"/>
                  <a:pt x="137900" y="68393"/>
                </a:cubicBezTo>
                <a:cubicBezTo>
                  <a:pt x="134184" y="73520"/>
                  <a:pt x="127991" y="74801"/>
                  <a:pt x="123037" y="73520"/>
                </a:cubicBezTo>
                <a:lnTo>
                  <a:pt x="22710" y="18407"/>
                </a:lnTo>
                <a:lnTo>
                  <a:pt x="21471" y="18407"/>
                </a:lnTo>
                <a:cubicBezTo>
                  <a:pt x="16517" y="15843"/>
                  <a:pt x="15278" y="9435"/>
                  <a:pt x="18994" y="5589"/>
                </a:cubicBezTo>
                <a:cubicBezTo>
                  <a:pt x="21471" y="463"/>
                  <a:pt x="27664" y="-819"/>
                  <a:pt x="32619" y="463"/>
                </a:cubicBezTo>
                <a:close/>
              </a:path>
            </a:pathLst>
          </a:custGeom>
          <a:solidFill>
            <a:srgbClr val="12266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3599" dirty="0">
              <a:latin typeface="Poppins" pitchFamily="2" charset="77"/>
            </a:endParaRPr>
          </a:p>
        </p:txBody>
      </p:sp>
      <p:sp>
        <p:nvSpPr>
          <p:cNvPr id="130" name="Freeform 168">
            <a:extLst>
              <a:ext uri="{FF2B5EF4-FFF2-40B4-BE49-F238E27FC236}">
                <a16:creationId xmlns:a16="http://schemas.microsoft.com/office/drawing/2014/main" id="{B4D65121-FF24-43B4-6C89-743D1740AB86}"/>
              </a:ext>
            </a:extLst>
          </p:cNvPr>
          <p:cNvSpPr>
            <a:spLocks noChangeArrowheads="1"/>
          </p:cNvSpPr>
          <p:nvPr/>
        </p:nvSpPr>
        <p:spPr bwMode="auto">
          <a:xfrm>
            <a:off x="10592030" y="10950723"/>
            <a:ext cx="510851" cy="324088"/>
          </a:xfrm>
          <a:custGeom>
            <a:avLst/>
            <a:gdLst>
              <a:gd name="T0" fmla="*/ 154 w 408"/>
              <a:gd name="T1" fmla="*/ 258 h 259"/>
              <a:gd name="T2" fmla="*/ 0 w 408"/>
              <a:gd name="T3" fmla="*/ 258 h 259"/>
              <a:gd name="T4" fmla="*/ 0 w 408"/>
              <a:gd name="T5" fmla="*/ 258 h 259"/>
              <a:gd name="T6" fmla="*/ 70 w 408"/>
              <a:gd name="T7" fmla="*/ 157 h 259"/>
              <a:gd name="T8" fmla="*/ 101 w 408"/>
              <a:gd name="T9" fmla="*/ 144 h 259"/>
              <a:gd name="T10" fmla="*/ 184 w 408"/>
              <a:gd name="T11" fmla="*/ 3 h 259"/>
              <a:gd name="T12" fmla="*/ 407 w 408"/>
              <a:gd name="T13" fmla="*/ 0 h 259"/>
              <a:gd name="T14" fmla="*/ 403 w 408"/>
              <a:gd name="T15" fmla="*/ 258 h 259"/>
              <a:gd name="T16" fmla="*/ 387 w 408"/>
              <a:gd name="T17" fmla="*/ 258 h 259"/>
              <a:gd name="T18" fmla="*/ 387 w 408"/>
              <a:gd name="T19" fmla="*/ 258 h 259"/>
              <a:gd name="T20" fmla="*/ 357 w 408"/>
              <a:gd name="T21" fmla="*/ 234 h 259"/>
              <a:gd name="T22" fmla="*/ 332 w 408"/>
              <a:gd name="T23" fmla="*/ 90 h 259"/>
              <a:gd name="T24" fmla="*/ 293 w 408"/>
              <a:gd name="T25" fmla="*/ 179 h 259"/>
              <a:gd name="T26" fmla="*/ 293 w 408"/>
              <a:gd name="T27" fmla="*/ 179 h 259"/>
              <a:gd name="T28" fmla="*/ 256 w 408"/>
              <a:gd name="T29" fmla="*/ 224 h 259"/>
              <a:gd name="T30" fmla="*/ 251 w 408"/>
              <a:gd name="T31" fmla="*/ 228 h 259"/>
              <a:gd name="T32" fmla="*/ 251 w 408"/>
              <a:gd name="T33" fmla="*/ 228 h 259"/>
              <a:gd name="T34" fmla="*/ 154 w 408"/>
              <a:gd name="T35" fmla="*/ 25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8" h="259">
                <a:moveTo>
                  <a:pt x="154" y="258"/>
                </a:moveTo>
                <a:lnTo>
                  <a:pt x="0" y="258"/>
                </a:lnTo>
                <a:lnTo>
                  <a:pt x="0" y="258"/>
                </a:lnTo>
                <a:cubicBezTo>
                  <a:pt x="0" y="214"/>
                  <a:pt x="27" y="175"/>
                  <a:pt x="70" y="157"/>
                </a:cubicBezTo>
                <a:lnTo>
                  <a:pt x="101" y="144"/>
                </a:lnTo>
                <a:lnTo>
                  <a:pt x="184" y="3"/>
                </a:lnTo>
                <a:lnTo>
                  <a:pt x="407" y="0"/>
                </a:lnTo>
                <a:lnTo>
                  <a:pt x="403" y="258"/>
                </a:lnTo>
                <a:lnTo>
                  <a:pt x="387" y="258"/>
                </a:lnTo>
                <a:lnTo>
                  <a:pt x="387" y="258"/>
                </a:lnTo>
                <a:cubicBezTo>
                  <a:pt x="372" y="258"/>
                  <a:pt x="359" y="248"/>
                  <a:pt x="357" y="234"/>
                </a:cubicBezTo>
                <a:lnTo>
                  <a:pt x="332" y="90"/>
                </a:lnTo>
                <a:lnTo>
                  <a:pt x="293" y="179"/>
                </a:lnTo>
                <a:lnTo>
                  <a:pt x="293" y="179"/>
                </a:lnTo>
                <a:cubicBezTo>
                  <a:pt x="286" y="196"/>
                  <a:pt x="272" y="212"/>
                  <a:pt x="256" y="224"/>
                </a:cubicBezTo>
                <a:lnTo>
                  <a:pt x="251" y="228"/>
                </a:lnTo>
                <a:lnTo>
                  <a:pt x="251" y="228"/>
                </a:lnTo>
                <a:cubicBezTo>
                  <a:pt x="223" y="247"/>
                  <a:pt x="189" y="258"/>
                  <a:pt x="154" y="258"/>
                </a:cubicBezTo>
              </a:path>
            </a:pathLst>
          </a:custGeom>
          <a:solidFill>
            <a:srgbClr val="000D3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31" name="Freeform 169">
            <a:extLst>
              <a:ext uri="{FF2B5EF4-FFF2-40B4-BE49-F238E27FC236}">
                <a16:creationId xmlns:a16="http://schemas.microsoft.com/office/drawing/2014/main" id="{D02329A9-5EF9-973E-88AA-170948C5321E}"/>
              </a:ext>
            </a:extLst>
          </p:cNvPr>
          <p:cNvSpPr>
            <a:spLocks noChangeArrowheads="1"/>
          </p:cNvSpPr>
          <p:nvPr/>
        </p:nvSpPr>
        <p:spPr bwMode="auto">
          <a:xfrm>
            <a:off x="10026243" y="10950723"/>
            <a:ext cx="510855" cy="324088"/>
          </a:xfrm>
          <a:custGeom>
            <a:avLst/>
            <a:gdLst>
              <a:gd name="T0" fmla="*/ 154 w 408"/>
              <a:gd name="T1" fmla="*/ 258 h 259"/>
              <a:gd name="T2" fmla="*/ 0 w 408"/>
              <a:gd name="T3" fmla="*/ 258 h 259"/>
              <a:gd name="T4" fmla="*/ 0 w 408"/>
              <a:gd name="T5" fmla="*/ 258 h 259"/>
              <a:gd name="T6" fmla="*/ 70 w 408"/>
              <a:gd name="T7" fmla="*/ 157 h 259"/>
              <a:gd name="T8" fmla="*/ 101 w 408"/>
              <a:gd name="T9" fmla="*/ 144 h 259"/>
              <a:gd name="T10" fmla="*/ 184 w 408"/>
              <a:gd name="T11" fmla="*/ 3 h 259"/>
              <a:gd name="T12" fmla="*/ 407 w 408"/>
              <a:gd name="T13" fmla="*/ 0 h 259"/>
              <a:gd name="T14" fmla="*/ 404 w 408"/>
              <a:gd name="T15" fmla="*/ 258 h 259"/>
              <a:gd name="T16" fmla="*/ 388 w 408"/>
              <a:gd name="T17" fmla="*/ 258 h 259"/>
              <a:gd name="T18" fmla="*/ 388 w 408"/>
              <a:gd name="T19" fmla="*/ 258 h 259"/>
              <a:gd name="T20" fmla="*/ 357 w 408"/>
              <a:gd name="T21" fmla="*/ 234 h 259"/>
              <a:gd name="T22" fmla="*/ 332 w 408"/>
              <a:gd name="T23" fmla="*/ 90 h 259"/>
              <a:gd name="T24" fmla="*/ 294 w 408"/>
              <a:gd name="T25" fmla="*/ 179 h 259"/>
              <a:gd name="T26" fmla="*/ 294 w 408"/>
              <a:gd name="T27" fmla="*/ 179 h 259"/>
              <a:gd name="T28" fmla="*/ 256 w 408"/>
              <a:gd name="T29" fmla="*/ 224 h 259"/>
              <a:gd name="T30" fmla="*/ 251 w 408"/>
              <a:gd name="T31" fmla="*/ 228 h 259"/>
              <a:gd name="T32" fmla="*/ 251 w 408"/>
              <a:gd name="T33" fmla="*/ 228 h 259"/>
              <a:gd name="T34" fmla="*/ 154 w 408"/>
              <a:gd name="T35" fmla="*/ 25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8" h="259">
                <a:moveTo>
                  <a:pt x="154" y="258"/>
                </a:moveTo>
                <a:lnTo>
                  <a:pt x="0" y="258"/>
                </a:lnTo>
                <a:lnTo>
                  <a:pt x="0" y="258"/>
                </a:lnTo>
                <a:cubicBezTo>
                  <a:pt x="0" y="214"/>
                  <a:pt x="27" y="175"/>
                  <a:pt x="70" y="157"/>
                </a:cubicBezTo>
                <a:lnTo>
                  <a:pt x="101" y="144"/>
                </a:lnTo>
                <a:lnTo>
                  <a:pt x="184" y="3"/>
                </a:lnTo>
                <a:lnTo>
                  <a:pt x="407" y="0"/>
                </a:lnTo>
                <a:lnTo>
                  <a:pt x="404" y="258"/>
                </a:lnTo>
                <a:lnTo>
                  <a:pt x="388" y="258"/>
                </a:lnTo>
                <a:lnTo>
                  <a:pt x="388" y="258"/>
                </a:lnTo>
                <a:cubicBezTo>
                  <a:pt x="372" y="258"/>
                  <a:pt x="359" y="248"/>
                  <a:pt x="357" y="234"/>
                </a:cubicBezTo>
                <a:lnTo>
                  <a:pt x="332" y="90"/>
                </a:lnTo>
                <a:lnTo>
                  <a:pt x="294" y="179"/>
                </a:lnTo>
                <a:lnTo>
                  <a:pt x="294" y="179"/>
                </a:lnTo>
                <a:cubicBezTo>
                  <a:pt x="286" y="196"/>
                  <a:pt x="273" y="212"/>
                  <a:pt x="256" y="224"/>
                </a:cubicBezTo>
                <a:lnTo>
                  <a:pt x="251" y="228"/>
                </a:lnTo>
                <a:lnTo>
                  <a:pt x="251" y="228"/>
                </a:lnTo>
                <a:cubicBezTo>
                  <a:pt x="223" y="247"/>
                  <a:pt x="189" y="258"/>
                  <a:pt x="154" y="258"/>
                </a:cubicBezTo>
              </a:path>
            </a:pathLst>
          </a:custGeom>
          <a:solidFill>
            <a:srgbClr val="000D3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32" name="Freeform 170">
            <a:extLst>
              <a:ext uri="{FF2B5EF4-FFF2-40B4-BE49-F238E27FC236}">
                <a16:creationId xmlns:a16="http://schemas.microsoft.com/office/drawing/2014/main" id="{662A83F7-600A-1E1C-CD7B-0E169BC7EB47}"/>
              </a:ext>
            </a:extLst>
          </p:cNvPr>
          <p:cNvSpPr>
            <a:spLocks noChangeArrowheads="1"/>
          </p:cNvSpPr>
          <p:nvPr/>
        </p:nvSpPr>
        <p:spPr bwMode="auto">
          <a:xfrm>
            <a:off x="10059201" y="8583219"/>
            <a:ext cx="615221" cy="2372997"/>
          </a:xfrm>
          <a:custGeom>
            <a:avLst/>
            <a:gdLst>
              <a:gd name="T0" fmla="*/ 395 w 496"/>
              <a:gd name="T1" fmla="*/ 1901 h 1906"/>
              <a:gd name="T2" fmla="*/ 109 w 496"/>
              <a:gd name="T3" fmla="*/ 1905 h 1906"/>
              <a:gd name="T4" fmla="*/ 0 w 496"/>
              <a:gd name="T5" fmla="*/ 1070 h 1906"/>
              <a:gd name="T6" fmla="*/ 41 w 496"/>
              <a:gd name="T7" fmla="*/ 0 h 1906"/>
              <a:gd name="T8" fmla="*/ 495 w 496"/>
              <a:gd name="T9" fmla="*/ 37 h 1906"/>
              <a:gd name="T10" fmla="*/ 363 w 496"/>
              <a:gd name="T11" fmla="*/ 1052 h 1906"/>
              <a:gd name="T12" fmla="*/ 395 w 496"/>
              <a:gd name="T13" fmla="*/ 1901 h 1906"/>
            </a:gdLst>
            <a:ahLst/>
            <a:cxnLst>
              <a:cxn ang="0">
                <a:pos x="T0" y="T1"/>
              </a:cxn>
              <a:cxn ang="0">
                <a:pos x="T2" y="T3"/>
              </a:cxn>
              <a:cxn ang="0">
                <a:pos x="T4" y="T5"/>
              </a:cxn>
              <a:cxn ang="0">
                <a:pos x="T6" y="T7"/>
              </a:cxn>
              <a:cxn ang="0">
                <a:pos x="T8" y="T9"/>
              </a:cxn>
              <a:cxn ang="0">
                <a:pos x="T10" y="T11"/>
              </a:cxn>
              <a:cxn ang="0">
                <a:pos x="T12" y="T13"/>
              </a:cxn>
            </a:cxnLst>
            <a:rect l="0" t="0" r="r" b="b"/>
            <a:pathLst>
              <a:path w="496" h="1906">
                <a:moveTo>
                  <a:pt x="395" y="1901"/>
                </a:moveTo>
                <a:lnTo>
                  <a:pt x="109" y="1905"/>
                </a:lnTo>
                <a:lnTo>
                  <a:pt x="0" y="1070"/>
                </a:lnTo>
                <a:lnTo>
                  <a:pt x="41" y="0"/>
                </a:lnTo>
                <a:lnTo>
                  <a:pt x="495" y="37"/>
                </a:lnTo>
                <a:lnTo>
                  <a:pt x="363" y="1052"/>
                </a:lnTo>
                <a:lnTo>
                  <a:pt x="395" y="1901"/>
                </a:lnTo>
              </a:path>
            </a:pathLst>
          </a:custGeom>
          <a:solidFill>
            <a:srgbClr val="000D3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33" name="Freeform 171">
            <a:extLst>
              <a:ext uri="{FF2B5EF4-FFF2-40B4-BE49-F238E27FC236}">
                <a16:creationId xmlns:a16="http://schemas.microsoft.com/office/drawing/2014/main" id="{58867DF0-BF49-73CE-07D1-9BB610DBF25B}"/>
              </a:ext>
            </a:extLst>
          </p:cNvPr>
          <p:cNvSpPr>
            <a:spLocks noChangeArrowheads="1"/>
          </p:cNvSpPr>
          <p:nvPr/>
        </p:nvSpPr>
        <p:spPr bwMode="auto">
          <a:xfrm>
            <a:off x="10575549" y="8621673"/>
            <a:ext cx="549304" cy="2334544"/>
          </a:xfrm>
          <a:custGeom>
            <a:avLst/>
            <a:gdLst>
              <a:gd name="T0" fmla="*/ 435 w 443"/>
              <a:gd name="T1" fmla="*/ 1870 h 1875"/>
              <a:gd name="T2" fmla="*/ 149 w 443"/>
              <a:gd name="T3" fmla="*/ 1874 h 1875"/>
              <a:gd name="T4" fmla="*/ 40 w 443"/>
              <a:gd name="T5" fmla="*/ 1039 h 1875"/>
              <a:gd name="T6" fmla="*/ 0 w 443"/>
              <a:gd name="T7" fmla="*/ 0 h 1875"/>
              <a:gd name="T8" fmla="*/ 442 w 443"/>
              <a:gd name="T9" fmla="*/ 36 h 1875"/>
              <a:gd name="T10" fmla="*/ 402 w 443"/>
              <a:gd name="T11" fmla="*/ 1021 h 1875"/>
              <a:gd name="T12" fmla="*/ 435 w 443"/>
              <a:gd name="T13" fmla="*/ 1870 h 1875"/>
            </a:gdLst>
            <a:ahLst/>
            <a:cxnLst>
              <a:cxn ang="0">
                <a:pos x="T0" y="T1"/>
              </a:cxn>
              <a:cxn ang="0">
                <a:pos x="T2" y="T3"/>
              </a:cxn>
              <a:cxn ang="0">
                <a:pos x="T4" y="T5"/>
              </a:cxn>
              <a:cxn ang="0">
                <a:pos x="T6" y="T7"/>
              </a:cxn>
              <a:cxn ang="0">
                <a:pos x="T8" y="T9"/>
              </a:cxn>
              <a:cxn ang="0">
                <a:pos x="T10" y="T11"/>
              </a:cxn>
              <a:cxn ang="0">
                <a:pos x="T12" y="T13"/>
              </a:cxn>
            </a:cxnLst>
            <a:rect l="0" t="0" r="r" b="b"/>
            <a:pathLst>
              <a:path w="443" h="1875">
                <a:moveTo>
                  <a:pt x="435" y="1870"/>
                </a:moveTo>
                <a:lnTo>
                  <a:pt x="149" y="1874"/>
                </a:lnTo>
                <a:lnTo>
                  <a:pt x="40" y="1039"/>
                </a:lnTo>
                <a:lnTo>
                  <a:pt x="0" y="0"/>
                </a:lnTo>
                <a:lnTo>
                  <a:pt x="442" y="36"/>
                </a:lnTo>
                <a:lnTo>
                  <a:pt x="402" y="1021"/>
                </a:lnTo>
                <a:lnTo>
                  <a:pt x="435" y="1870"/>
                </a:lnTo>
              </a:path>
            </a:pathLst>
          </a:custGeom>
          <a:solidFill>
            <a:srgbClr val="12266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34" name="Freeform 172">
            <a:extLst>
              <a:ext uri="{FF2B5EF4-FFF2-40B4-BE49-F238E27FC236}">
                <a16:creationId xmlns:a16="http://schemas.microsoft.com/office/drawing/2014/main" id="{0B5AAB44-EED7-27DD-79CE-1F987DD6A660}"/>
              </a:ext>
            </a:extLst>
          </p:cNvPr>
          <p:cNvSpPr>
            <a:spLocks noChangeArrowheads="1"/>
          </p:cNvSpPr>
          <p:nvPr/>
        </p:nvSpPr>
        <p:spPr bwMode="auto">
          <a:xfrm>
            <a:off x="10300895" y="7242917"/>
            <a:ext cx="1016215" cy="637193"/>
          </a:xfrm>
          <a:custGeom>
            <a:avLst/>
            <a:gdLst>
              <a:gd name="T0" fmla="*/ 112 w 814"/>
              <a:gd name="T1" fmla="*/ 118 h 513"/>
              <a:gd name="T2" fmla="*/ 112 w 814"/>
              <a:gd name="T3" fmla="*/ 118 h 513"/>
              <a:gd name="T4" fmla="*/ 65 w 814"/>
              <a:gd name="T5" fmla="*/ 330 h 513"/>
              <a:gd name="T6" fmla="*/ 65 w 814"/>
              <a:gd name="T7" fmla="*/ 330 h 513"/>
              <a:gd name="T8" fmla="*/ 42 w 814"/>
              <a:gd name="T9" fmla="*/ 512 h 513"/>
              <a:gd name="T10" fmla="*/ 725 w 814"/>
              <a:gd name="T11" fmla="*/ 512 h 513"/>
              <a:gd name="T12" fmla="*/ 725 w 814"/>
              <a:gd name="T13" fmla="*/ 512 h 513"/>
              <a:gd name="T14" fmla="*/ 683 w 814"/>
              <a:gd name="T15" fmla="*/ 352 h 513"/>
              <a:gd name="T16" fmla="*/ 683 w 814"/>
              <a:gd name="T17" fmla="*/ 352 h 513"/>
              <a:gd name="T18" fmla="*/ 627 w 814"/>
              <a:gd name="T19" fmla="*/ 209 h 513"/>
              <a:gd name="T20" fmla="*/ 627 w 814"/>
              <a:gd name="T21" fmla="*/ 209 h 513"/>
              <a:gd name="T22" fmla="*/ 584 w 814"/>
              <a:gd name="T23" fmla="*/ 145 h 513"/>
              <a:gd name="T24" fmla="*/ 512 w 814"/>
              <a:gd name="T25" fmla="*/ 0 h 513"/>
              <a:gd name="T26" fmla="*/ 186 w 814"/>
              <a:gd name="T27" fmla="*/ 6 h 513"/>
              <a:gd name="T28" fmla="*/ 112 w 814"/>
              <a:gd name="T29" fmla="*/ 118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4" h="513">
                <a:moveTo>
                  <a:pt x="112" y="118"/>
                </a:moveTo>
                <a:lnTo>
                  <a:pt x="112" y="118"/>
                </a:lnTo>
                <a:cubicBezTo>
                  <a:pt x="112" y="118"/>
                  <a:pt x="0" y="233"/>
                  <a:pt x="65" y="330"/>
                </a:cubicBezTo>
                <a:lnTo>
                  <a:pt x="65" y="330"/>
                </a:lnTo>
                <a:cubicBezTo>
                  <a:pt x="130" y="428"/>
                  <a:pt x="42" y="512"/>
                  <a:pt x="42" y="512"/>
                </a:cubicBezTo>
                <a:lnTo>
                  <a:pt x="725" y="512"/>
                </a:lnTo>
                <a:lnTo>
                  <a:pt x="725" y="512"/>
                </a:lnTo>
                <a:cubicBezTo>
                  <a:pt x="725" y="512"/>
                  <a:pt x="813" y="391"/>
                  <a:pt x="683" y="352"/>
                </a:cubicBezTo>
                <a:lnTo>
                  <a:pt x="683" y="352"/>
                </a:lnTo>
                <a:cubicBezTo>
                  <a:pt x="566" y="316"/>
                  <a:pt x="652" y="290"/>
                  <a:pt x="627" y="209"/>
                </a:cubicBezTo>
                <a:lnTo>
                  <a:pt x="627" y="209"/>
                </a:lnTo>
                <a:cubicBezTo>
                  <a:pt x="618" y="184"/>
                  <a:pt x="584" y="145"/>
                  <a:pt x="584" y="145"/>
                </a:cubicBezTo>
                <a:lnTo>
                  <a:pt x="512" y="0"/>
                </a:lnTo>
                <a:lnTo>
                  <a:pt x="186" y="6"/>
                </a:lnTo>
                <a:lnTo>
                  <a:pt x="112" y="118"/>
                </a:lnTo>
              </a:path>
            </a:pathLst>
          </a:custGeom>
          <a:solidFill>
            <a:srgbClr val="E22A1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35" name="Freeform 173">
            <a:extLst>
              <a:ext uri="{FF2B5EF4-FFF2-40B4-BE49-F238E27FC236}">
                <a16:creationId xmlns:a16="http://schemas.microsoft.com/office/drawing/2014/main" id="{C8A50B61-3A4B-81D5-4F5D-2DF50B0C5A48}"/>
              </a:ext>
            </a:extLst>
          </p:cNvPr>
          <p:cNvSpPr>
            <a:spLocks noChangeArrowheads="1"/>
          </p:cNvSpPr>
          <p:nvPr/>
        </p:nvSpPr>
        <p:spPr bwMode="auto">
          <a:xfrm>
            <a:off x="10075684" y="7676868"/>
            <a:ext cx="1219456" cy="1005225"/>
          </a:xfrm>
          <a:custGeom>
            <a:avLst/>
            <a:gdLst>
              <a:gd name="T0" fmla="*/ 955 w 977"/>
              <a:gd name="T1" fmla="*/ 165 h 808"/>
              <a:gd name="T2" fmla="*/ 624 w 977"/>
              <a:gd name="T3" fmla="*/ 6 h 808"/>
              <a:gd name="T4" fmla="*/ 427 w 977"/>
              <a:gd name="T5" fmla="*/ 0 h 808"/>
              <a:gd name="T6" fmla="*/ 54 w 977"/>
              <a:gd name="T7" fmla="*/ 90 h 808"/>
              <a:gd name="T8" fmla="*/ 0 w 977"/>
              <a:gd name="T9" fmla="*/ 725 h 808"/>
              <a:gd name="T10" fmla="*/ 976 w 977"/>
              <a:gd name="T11" fmla="*/ 807 h 808"/>
              <a:gd name="T12" fmla="*/ 955 w 977"/>
              <a:gd name="T13" fmla="*/ 165 h 808"/>
            </a:gdLst>
            <a:ahLst/>
            <a:cxnLst>
              <a:cxn ang="0">
                <a:pos x="T0" y="T1"/>
              </a:cxn>
              <a:cxn ang="0">
                <a:pos x="T2" y="T3"/>
              </a:cxn>
              <a:cxn ang="0">
                <a:pos x="T4" y="T5"/>
              </a:cxn>
              <a:cxn ang="0">
                <a:pos x="T6" y="T7"/>
              </a:cxn>
              <a:cxn ang="0">
                <a:pos x="T8" y="T9"/>
              </a:cxn>
              <a:cxn ang="0">
                <a:pos x="T10" y="T11"/>
              </a:cxn>
              <a:cxn ang="0">
                <a:pos x="T12" y="T13"/>
              </a:cxn>
            </a:cxnLst>
            <a:rect l="0" t="0" r="r" b="b"/>
            <a:pathLst>
              <a:path w="977" h="808">
                <a:moveTo>
                  <a:pt x="955" y="165"/>
                </a:moveTo>
                <a:lnTo>
                  <a:pt x="624" y="6"/>
                </a:lnTo>
                <a:lnTo>
                  <a:pt x="427" y="0"/>
                </a:lnTo>
                <a:lnTo>
                  <a:pt x="54" y="90"/>
                </a:lnTo>
                <a:lnTo>
                  <a:pt x="0" y="725"/>
                </a:lnTo>
                <a:lnTo>
                  <a:pt x="976" y="807"/>
                </a:lnTo>
                <a:lnTo>
                  <a:pt x="955" y="165"/>
                </a:lnTo>
              </a:path>
            </a:pathLst>
          </a:custGeom>
          <a:solidFill>
            <a:srgbClr val="00B3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36" name="Freeform 174">
            <a:extLst>
              <a:ext uri="{FF2B5EF4-FFF2-40B4-BE49-F238E27FC236}">
                <a16:creationId xmlns:a16="http://schemas.microsoft.com/office/drawing/2014/main" id="{938E92DC-DB6F-FAE9-6488-1582D16F8335}"/>
              </a:ext>
            </a:extLst>
          </p:cNvPr>
          <p:cNvSpPr>
            <a:spLocks noChangeArrowheads="1"/>
          </p:cNvSpPr>
          <p:nvPr/>
        </p:nvSpPr>
        <p:spPr bwMode="auto">
          <a:xfrm>
            <a:off x="10608507" y="7506584"/>
            <a:ext cx="241693" cy="324092"/>
          </a:xfrm>
          <a:custGeom>
            <a:avLst/>
            <a:gdLst>
              <a:gd name="T0" fmla="*/ 110 w 196"/>
              <a:gd name="T1" fmla="*/ 253 h 258"/>
              <a:gd name="T2" fmla="*/ 110 w 196"/>
              <a:gd name="T3" fmla="*/ 253 h 258"/>
              <a:gd name="T4" fmla="*/ 110 w 196"/>
              <a:gd name="T5" fmla="*/ 253 h 258"/>
              <a:gd name="T6" fmla="*/ 76 w 196"/>
              <a:gd name="T7" fmla="*/ 254 h 258"/>
              <a:gd name="T8" fmla="*/ 76 w 196"/>
              <a:gd name="T9" fmla="*/ 254 h 258"/>
              <a:gd name="T10" fmla="*/ 0 w 196"/>
              <a:gd name="T11" fmla="*/ 167 h 258"/>
              <a:gd name="T12" fmla="*/ 0 w 196"/>
              <a:gd name="T13" fmla="*/ 0 h 258"/>
              <a:gd name="T14" fmla="*/ 195 w 196"/>
              <a:gd name="T15" fmla="*/ 0 h 258"/>
              <a:gd name="T16" fmla="*/ 195 w 196"/>
              <a:gd name="T17" fmla="*/ 139 h 258"/>
              <a:gd name="T18" fmla="*/ 195 w 196"/>
              <a:gd name="T19" fmla="*/ 139 h 258"/>
              <a:gd name="T20" fmla="*/ 110 w 196"/>
              <a:gd name="T21" fmla="*/ 253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258">
                <a:moveTo>
                  <a:pt x="110" y="253"/>
                </a:moveTo>
                <a:lnTo>
                  <a:pt x="110" y="253"/>
                </a:lnTo>
                <a:lnTo>
                  <a:pt x="110" y="253"/>
                </a:lnTo>
                <a:cubicBezTo>
                  <a:pt x="100" y="257"/>
                  <a:pt x="88" y="257"/>
                  <a:pt x="76" y="254"/>
                </a:cubicBezTo>
                <a:lnTo>
                  <a:pt x="76" y="254"/>
                </a:lnTo>
                <a:cubicBezTo>
                  <a:pt x="31" y="246"/>
                  <a:pt x="0" y="209"/>
                  <a:pt x="0" y="167"/>
                </a:cubicBezTo>
                <a:lnTo>
                  <a:pt x="0" y="0"/>
                </a:lnTo>
                <a:lnTo>
                  <a:pt x="195" y="0"/>
                </a:lnTo>
                <a:lnTo>
                  <a:pt x="195" y="139"/>
                </a:lnTo>
                <a:lnTo>
                  <a:pt x="195" y="139"/>
                </a:lnTo>
                <a:cubicBezTo>
                  <a:pt x="195" y="190"/>
                  <a:pt x="161" y="235"/>
                  <a:pt x="110" y="253"/>
                </a:cubicBezTo>
              </a:path>
            </a:pathLst>
          </a:custGeom>
          <a:solidFill>
            <a:srgbClr val="FFBFC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37" name="Freeform 175">
            <a:extLst>
              <a:ext uri="{FF2B5EF4-FFF2-40B4-BE49-F238E27FC236}">
                <a16:creationId xmlns:a16="http://schemas.microsoft.com/office/drawing/2014/main" id="{50E3292A-7A2B-3117-91F0-55E73058B170}"/>
              </a:ext>
            </a:extLst>
          </p:cNvPr>
          <p:cNvSpPr>
            <a:spLocks noChangeArrowheads="1"/>
          </p:cNvSpPr>
          <p:nvPr/>
        </p:nvSpPr>
        <p:spPr bwMode="auto">
          <a:xfrm>
            <a:off x="10603017" y="7698841"/>
            <a:ext cx="730573" cy="2449899"/>
          </a:xfrm>
          <a:custGeom>
            <a:avLst/>
            <a:gdLst>
              <a:gd name="T0" fmla="*/ 103 w 587"/>
              <a:gd name="T1" fmla="*/ 1880 h 1965"/>
              <a:gd name="T2" fmla="*/ 103 w 587"/>
              <a:gd name="T3" fmla="*/ 1880 h 1965"/>
              <a:gd name="T4" fmla="*/ 586 w 587"/>
              <a:gd name="T5" fmla="*/ 1964 h 1965"/>
              <a:gd name="T6" fmla="*/ 529 w 587"/>
              <a:gd name="T7" fmla="*/ 145 h 1965"/>
              <a:gd name="T8" fmla="*/ 227 w 587"/>
              <a:gd name="T9" fmla="*/ 0 h 1965"/>
              <a:gd name="T10" fmla="*/ 227 w 587"/>
              <a:gd name="T11" fmla="*/ 0 h 1965"/>
              <a:gd name="T12" fmla="*/ 103 w 587"/>
              <a:gd name="T13" fmla="*/ 1880 h 1965"/>
            </a:gdLst>
            <a:ahLst/>
            <a:cxnLst>
              <a:cxn ang="0">
                <a:pos x="T0" y="T1"/>
              </a:cxn>
              <a:cxn ang="0">
                <a:pos x="T2" y="T3"/>
              </a:cxn>
              <a:cxn ang="0">
                <a:pos x="T4" y="T5"/>
              </a:cxn>
              <a:cxn ang="0">
                <a:pos x="T6" y="T7"/>
              </a:cxn>
              <a:cxn ang="0">
                <a:pos x="T8" y="T9"/>
              </a:cxn>
              <a:cxn ang="0">
                <a:pos x="T10" y="T11"/>
              </a:cxn>
              <a:cxn ang="0">
                <a:pos x="T12" y="T13"/>
              </a:cxn>
            </a:cxnLst>
            <a:rect l="0" t="0" r="r" b="b"/>
            <a:pathLst>
              <a:path w="587" h="1965">
                <a:moveTo>
                  <a:pt x="103" y="1880"/>
                </a:moveTo>
                <a:lnTo>
                  <a:pt x="103" y="1880"/>
                </a:lnTo>
                <a:lnTo>
                  <a:pt x="586" y="1964"/>
                </a:lnTo>
                <a:lnTo>
                  <a:pt x="529" y="145"/>
                </a:lnTo>
                <a:lnTo>
                  <a:pt x="227" y="0"/>
                </a:lnTo>
                <a:lnTo>
                  <a:pt x="227" y="0"/>
                </a:lnTo>
                <a:cubicBezTo>
                  <a:pt x="139" y="186"/>
                  <a:pt x="0" y="682"/>
                  <a:pt x="103" y="1880"/>
                </a:cubicBezTo>
              </a:path>
            </a:pathLst>
          </a:custGeom>
          <a:solidFill>
            <a:srgbClr val="B1C2F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38" name="Freeform 176">
            <a:extLst>
              <a:ext uri="{FF2B5EF4-FFF2-40B4-BE49-F238E27FC236}">
                <a16:creationId xmlns:a16="http://schemas.microsoft.com/office/drawing/2014/main" id="{EC9CCE62-777A-1D10-ADF8-CCA95C160968}"/>
              </a:ext>
            </a:extLst>
          </p:cNvPr>
          <p:cNvSpPr>
            <a:spLocks noChangeArrowheads="1"/>
          </p:cNvSpPr>
          <p:nvPr/>
        </p:nvSpPr>
        <p:spPr bwMode="auto">
          <a:xfrm>
            <a:off x="9938355" y="7676868"/>
            <a:ext cx="670152" cy="2499335"/>
          </a:xfrm>
          <a:custGeom>
            <a:avLst/>
            <a:gdLst>
              <a:gd name="T0" fmla="*/ 539 w 540"/>
              <a:gd name="T1" fmla="*/ 0 h 2007"/>
              <a:gd name="T2" fmla="*/ 535 w 540"/>
              <a:gd name="T3" fmla="*/ 0 h 2007"/>
              <a:gd name="T4" fmla="*/ 162 w 540"/>
              <a:gd name="T5" fmla="*/ 90 h 2007"/>
              <a:gd name="T6" fmla="*/ 0 w 540"/>
              <a:gd name="T7" fmla="*/ 2006 h 2007"/>
              <a:gd name="T8" fmla="*/ 405 w 540"/>
              <a:gd name="T9" fmla="*/ 1898 h 2007"/>
              <a:gd name="T10" fmla="*/ 405 w 540"/>
              <a:gd name="T11" fmla="*/ 1898 h 2007"/>
              <a:gd name="T12" fmla="*/ 539 w 540"/>
              <a:gd name="T13" fmla="*/ 0 h 2007"/>
            </a:gdLst>
            <a:ahLst/>
            <a:cxnLst>
              <a:cxn ang="0">
                <a:pos x="T0" y="T1"/>
              </a:cxn>
              <a:cxn ang="0">
                <a:pos x="T2" y="T3"/>
              </a:cxn>
              <a:cxn ang="0">
                <a:pos x="T4" y="T5"/>
              </a:cxn>
              <a:cxn ang="0">
                <a:pos x="T6" y="T7"/>
              </a:cxn>
              <a:cxn ang="0">
                <a:pos x="T8" y="T9"/>
              </a:cxn>
              <a:cxn ang="0">
                <a:pos x="T10" y="T11"/>
              </a:cxn>
              <a:cxn ang="0">
                <a:pos x="T12" y="T13"/>
              </a:cxn>
            </a:cxnLst>
            <a:rect l="0" t="0" r="r" b="b"/>
            <a:pathLst>
              <a:path w="540" h="2007">
                <a:moveTo>
                  <a:pt x="539" y="0"/>
                </a:moveTo>
                <a:lnTo>
                  <a:pt x="535" y="0"/>
                </a:lnTo>
                <a:lnTo>
                  <a:pt x="162" y="90"/>
                </a:lnTo>
                <a:lnTo>
                  <a:pt x="0" y="2006"/>
                </a:lnTo>
                <a:lnTo>
                  <a:pt x="405" y="1898"/>
                </a:lnTo>
                <a:lnTo>
                  <a:pt x="405" y="1898"/>
                </a:lnTo>
                <a:cubicBezTo>
                  <a:pt x="299" y="656"/>
                  <a:pt x="452" y="169"/>
                  <a:pt x="539" y="0"/>
                </a:cubicBezTo>
              </a:path>
            </a:pathLst>
          </a:custGeom>
          <a:solidFill>
            <a:srgbClr val="B1C2F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39" name="Freeform 138">
            <a:extLst>
              <a:ext uri="{FF2B5EF4-FFF2-40B4-BE49-F238E27FC236}">
                <a16:creationId xmlns:a16="http://schemas.microsoft.com/office/drawing/2014/main" id="{29D11C81-56D0-4C1C-4038-D518F3550F0E}"/>
              </a:ext>
            </a:extLst>
          </p:cNvPr>
          <p:cNvSpPr>
            <a:spLocks noChangeArrowheads="1"/>
          </p:cNvSpPr>
          <p:nvPr/>
        </p:nvSpPr>
        <p:spPr bwMode="auto">
          <a:xfrm>
            <a:off x="10224124" y="7676870"/>
            <a:ext cx="800611" cy="1229195"/>
          </a:xfrm>
          <a:custGeom>
            <a:avLst/>
            <a:gdLst>
              <a:gd name="connsiteX0" fmla="*/ 664837 w 800611"/>
              <a:gd name="connsiteY0" fmla="*/ 21969 h 1229195"/>
              <a:gd name="connsiteX1" fmla="*/ 720891 w 800611"/>
              <a:gd name="connsiteY1" fmla="*/ 49350 h 1229195"/>
              <a:gd name="connsiteX2" fmla="*/ 795629 w 800611"/>
              <a:gd name="connsiteY2" fmla="*/ 579534 h 1229195"/>
              <a:gd name="connsiteX3" fmla="*/ 715909 w 800611"/>
              <a:gd name="connsiteY3" fmla="*/ 614381 h 1229195"/>
              <a:gd name="connsiteX4" fmla="*/ 800611 w 800611"/>
              <a:gd name="connsiteY4" fmla="*/ 728881 h 1229195"/>
              <a:gd name="connsiteX5" fmla="*/ 466781 w 800611"/>
              <a:gd name="connsiteY5" fmla="*/ 1229195 h 1229195"/>
              <a:gd name="connsiteX6" fmla="*/ 664837 w 800611"/>
              <a:gd name="connsiteY6" fmla="*/ 21969 h 1229195"/>
              <a:gd name="connsiteX7" fmla="*/ 383632 w 800611"/>
              <a:gd name="connsiteY7" fmla="*/ 0 h 1229195"/>
              <a:gd name="connsiteX8" fmla="*/ 388629 w 800611"/>
              <a:gd name="connsiteY8" fmla="*/ 0 h 1229195"/>
              <a:gd name="connsiteX9" fmla="*/ 178763 w 800611"/>
              <a:gd name="connsiteY9" fmla="*/ 1218210 h 1229195"/>
              <a:gd name="connsiteX10" fmla="*/ 127 w 800611"/>
              <a:gd name="connsiteY10" fmla="*/ 617825 h 1229195"/>
              <a:gd name="connsiteX11" fmla="*/ 146284 w 800611"/>
              <a:gd name="connsiteY11" fmla="*/ 513193 h 1229195"/>
              <a:gd name="connsiteX12" fmla="*/ 15117 w 800611"/>
              <a:gd name="connsiteY12" fmla="*/ 396105 h 1229195"/>
              <a:gd name="connsiteX13" fmla="*/ 238725 w 800611"/>
              <a:gd name="connsiteY13" fmla="*/ 34877 h 122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0611" h="1229195">
                <a:moveTo>
                  <a:pt x="664837" y="21969"/>
                </a:moveTo>
                <a:lnTo>
                  <a:pt x="720891" y="49350"/>
                </a:lnTo>
                <a:cubicBezTo>
                  <a:pt x="732101" y="129002"/>
                  <a:pt x="776945" y="448854"/>
                  <a:pt x="795629" y="579534"/>
                </a:cubicBezTo>
                <a:lnTo>
                  <a:pt x="715909" y="614381"/>
                </a:lnTo>
                <a:lnTo>
                  <a:pt x="800611" y="728881"/>
                </a:lnTo>
                <a:cubicBezTo>
                  <a:pt x="800611" y="728881"/>
                  <a:pt x="631205" y="1053712"/>
                  <a:pt x="466781" y="1229195"/>
                </a:cubicBezTo>
                <a:cubicBezTo>
                  <a:pt x="481729" y="529751"/>
                  <a:pt x="588853" y="182518"/>
                  <a:pt x="664837" y="21969"/>
                </a:cubicBezTo>
                <a:close/>
                <a:moveTo>
                  <a:pt x="383632" y="0"/>
                </a:moveTo>
                <a:lnTo>
                  <a:pt x="388629" y="0"/>
                </a:lnTo>
                <a:cubicBezTo>
                  <a:pt x="312427" y="148228"/>
                  <a:pt x="195002" y="490772"/>
                  <a:pt x="178763" y="1218210"/>
                </a:cubicBezTo>
                <a:cubicBezTo>
                  <a:pt x="-11116" y="905561"/>
                  <a:pt x="127" y="617825"/>
                  <a:pt x="127" y="617825"/>
                </a:cubicBezTo>
                <a:lnTo>
                  <a:pt x="146284" y="513193"/>
                </a:lnTo>
                <a:lnTo>
                  <a:pt x="15117" y="396105"/>
                </a:lnTo>
                <a:lnTo>
                  <a:pt x="238725" y="34877"/>
                </a:lnTo>
                <a:close/>
              </a:path>
            </a:pathLst>
          </a:custGeom>
          <a:solidFill>
            <a:srgbClr val="E9E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3599" dirty="0">
              <a:latin typeface="Poppins" pitchFamily="2" charset="77"/>
            </a:endParaRPr>
          </a:p>
        </p:txBody>
      </p:sp>
      <p:sp>
        <p:nvSpPr>
          <p:cNvPr id="140" name="Freeform 179">
            <a:extLst>
              <a:ext uri="{FF2B5EF4-FFF2-40B4-BE49-F238E27FC236}">
                <a16:creationId xmlns:a16="http://schemas.microsoft.com/office/drawing/2014/main" id="{C9E35010-4B88-1B39-CB66-349862E512F9}"/>
              </a:ext>
            </a:extLst>
          </p:cNvPr>
          <p:cNvSpPr>
            <a:spLocks noChangeArrowheads="1"/>
          </p:cNvSpPr>
          <p:nvPr/>
        </p:nvSpPr>
        <p:spPr bwMode="auto">
          <a:xfrm>
            <a:off x="10663436" y="8138285"/>
            <a:ext cx="576772" cy="571276"/>
          </a:xfrm>
          <a:custGeom>
            <a:avLst/>
            <a:gdLst>
              <a:gd name="T0" fmla="*/ 355 w 465"/>
              <a:gd name="T1" fmla="*/ 457 h 458"/>
              <a:gd name="T2" fmla="*/ 0 w 465"/>
              <a:gd name="T3" fmla="*/ 457 h 458"/>
              <a:gd name="T4" fmla="*/ 109 w 465"/>
              <a:gd name="T5" fmla="*/ 0 h 458"/>
              <a:gd name="T6" fmla="*/ 464 w 465"/>
              <a:gd name="T7" fmla="*/ 0 h 458"/>
              <a:gd name="T8" fmla="*/ 355 w 465"/>
              <a:gd name="T9" fmla="*/ 457 h 458"/>
            </a:gdLst>
            <a:ahLst/>
            <a:cxnLst>
              <a:cxn ang="0">
                <a:pos x="T0" y="T1"/>
              </a:cxn>
              <a:cxn ang="0">
                <a:pos x="T2" y="T3"/>
              </a:cxn>
              <a:cxn ang="0">
                <a:pos x="T4" y="T5"/>
              </a:cxn>
              <a:cxn ang="0">
                <a:pos x="T6" y="T7"/>
              </a:cxn>
              <a:cxn ang="0">
                <a:pos x="T8" y="T9"/>
              </a:cxn>
            </a:cxnLst>
            <a:rect l="0" t="0" r="r" b="b"/>
            <a:pathLst>
              <a:path w="465" h="458">
                <a:moveTo>
                  <a:pt x="355" y="457"/>
                </a:moveTo>
                <a:lnTo>
                  <a:pt x="0" y="457"/>
                </a:lnTo>
                <a:lnTo>
                  <a:pt x="109" y="0"/>
                </a:lnTo>
                <a:lnTo>
                  <a:pt x="464" y="0"/>
                </a:lnTo>
                <a:lnTo>
                  <a:pt x="355" y="457"/>
                </a:lnTo>
              </a:path>
            </a:pathLst>
          </a:custGeom>
          <a:solidFill>
            <a:srgbClr val="4256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41" name="Freeform 180">
            <a:extLst>
              <a:ext uri="{FF2B5EF4-FFF2-40B4-BE49-F238E27FC236}">
                <a16:creationId xmlns:a16="http://schemas.microsoft.com/office/drawing/2014/main" id="{9CCF2D78-F63F-60AE-6E5F-70C0556704CD}"/>
              </a:ext>
            </a:extLst>
          </p:cNvPr>
          <p:cNvSpPr>
            <a:spLocks noChangeArrowheads="1"/>
          </p:cNvSpPr>
          <p:nvPr/>
        </p:nvSpPr>
        <p:spPr bwMode="auto">
          <a:xfrm>
            <a:off x="10899640" y="8138285"/>
            <a:ext cx="247186" cy="49436"/>
          </a:xfrm>
          <a:custGeom>
            <a:avLst/>
            <a:gdLst>
              <a:gd name="T0" fmla="*/ 188 w 197"/>
              <a:gd name="T1" fmla="*/ 37 h 38"/>
              <a:gd name="T2" fmla="*/ 0 w 197"/>
              <a:gd name="T3" fmla="*/ 37 h 38"/>
              <a:gd name="T4" fmla="*/ 9 w 197"/>
              <a:gd name="T5" fmla="*/ 0 h 38"/>
              <a:gd name="T6" fmla="*/ 196 w 197"/>
              <a:gd name="T7" fmla="*/ 0 h 38"/>
              <a:gd name="T8" fmla="*/ 188 w 197"/>
              <a:gd name="T9" fmla="*/ 37 h 38"/>
            </a:gdLst>
            <a:ahLst/>
            <a:cxnLst>
              <a:cxn ang="0">
                <a:pos x="T0" y="T1"/>
              </a:cxn>
              <a:cxn ang="0">
                <a:pos x="T2" y="T3"/>
              </a:cxn>
              <a:cxn ang="0">
                <a:pos x="T4" y="T5"/>
              </a:cxn>
              <a:cxn ang="0">
                <a:pos x="T6" y="T7"/>
              </a:cxn>
              <a:cxn ang="0">
                <a:pos x="T8" y="T9"/>
              </a:cxn>
            </a:cxnLst>
            <a:rect l="0" t="0" r="r" b="b"/>
            <a:pathLst>
              <a:path w="197" h="38">
                <a:moveTo>
                  <a:pt x="188" y="37"/>
                </a:moveTo>
                <a:lnTo>
                  <a:pt x="0" y="37"/>
                </a:lnTo>
                <a:lnTo>
                  <a:pt x="9" y="0"/>
                </a:lnTo>
                <a:lnTo>
                  <a:pt x="196" y="0"/>
                </a:lnTo>
                <a:lnTo>
                  <a:pt x="188" y="37"/>
                </a:lnTo>
              </a:path>
            </a:pathLst>
          </a:custGeom>
          <a:solidFill>
            <a:srgbClr val="2B3E8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42" name="Freeform 181">
            <a:extLst>
              <a:ext uri="{FF2B5EF4-FFF2-40B4-BE49-F238E27FC236}">
                <a16:creationId xmlns:a16="http://schemas.microsoft.com/office/drawing/2014/main" id="{40088A23-AA52-A9C1-B37B-0416E73BD960}"/>
              </a:ext>
            </a:extLst>
          </p:cNvPr>
          <p:cNvSpPr>
            <a:spLocks noChangeArrowheads="1"/>
          </p:cNvSpPr>
          <p:nvPr/>
        </p:nvSpPr>
        <p:spPr bwMode="auto">
          <a:xfrm>
            <a:off x="10938088" y="8061382"/>
            <a:ext cx="175778" cy="76902"/>
          </a:xfrm>
          <a:custGeom>
            <a:avLst/>
            <a:gdLst>
              <a:gd name="T0" fmla="*/ 77 w 143"/>
              <a:gd name="T1" fmla="*/ 21 h 62"/>
              <a:gd name="T2" fmla="*/ 77 w 143"/>
              <a:gd name="T3" fmla="*/ 21 h 62"/>
              <a:gd name="T4" fmla="*/ 111 w 143"/>
              <a:gd name="T5" fmla="*/ 61 h 62"/>
              <a:gd name="T6" fmla="*/ 135 w 143"/>
              <a:gd name="T7" fmla="*/ 61 h 62"/>
              <a:gd name="T8" fmla="*/ 135 w 143"/>
              <a:gd name="T9" fmla="*/ 61 h 62"/>
              <a:gd name="T10" fmla="*/ 82 w 143"/>
              <a:gd name="T11" fmla="*/ 0 h 62"/>
              <a:gd name="T12" fmla="*/ 82 w 143"/>
              <a:gd name="T13" fmla="*/ 0 h 62"/>
              <a:gd name="T14" fmla="*/ 0 w 143"/>
              <a:gd name="T15" fmla="*/ 61 h 62"/>
              <a:gd name="T16" fmla="*/ 24 w 143"/>
              <a:gd name="T17" fmla="*/ 61 h 62"/>
              <a:gd name="T18" fmla="*/ 24 w 143"/>
              <a:gd name="T19" fmla="*/ 61 h 62"/>
              <a:gd name="T20" fmla="*/ 77 w 143"/>
              <a:gd name="T21" fmla="*/ 2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62">
                <a:moveTo>
                  <a:pt x="77" y="21"/>
                </a:moveTo>
                <a:lnTo>
                  <a:pt x="77" y="21"/>
                </a:lnTo>
                <a:cubicBezTo>
                  <a:pt x="100" y="21"/>
                  <a:pt x="116" y="39"/>
                  <a:pt x="111" y="61"/>
                </a:cubicBezTo>
                <a:lnTo>
                  <a:pt x="135" y="61"/>
                </a:lnTo>
                <a:lnTo>
                  <a:pt x="135" y="61"/>
                </a:lnTo>
                <a:cubicBezTo>
                  <a:pt x="142" y="27"/>
                  <a:pt x="119" y="0"/>
                  <a:pt x="82" y="0"/>
                </a:cubicBezTo>
                <a:lnTo>
                  <a:pt x="82" y="0"/>
                </a:lnTo>
                <a:cubicBezTo>
                  <a:pt x="45" y="0"/>
                  <a:pt x="8" y="27"/>
                  <a:pt x="0" y="61"/>
                </a:cubicBezTo>
                <a:lnTo>
                  <a:pt x="24" y="61"/>
                </a:lnTo>
                <a:lnTo>
                  <a:pt x="24" y="61"/>
                </a:lnTo>
                <a:cubicBezTo>
                  <a:pt x="29" y="39"/>
                  <a:pt x="53" y="21"/>
                  <a:pt x="77" y="21"/>
                </a:cubicBezTo>
              </a:path>
            </a:pathLst>
          </a:custGeom>
          <a:solidFill>
            <a:srgbClr val="4256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43" name="Freeform 182">
            <a:extLst>
              <a:ext uri="{FF2B5EF4-FFF2-40B4-BE49-F238E27FC236}">
                <a16:creationId xmlns:a16="http://schemas.microsoft.com/office/drawing/2014/main" id="{625B44E1-B4B9-69BC-C4A9-0216DB5FFA79}"/>
              </a:ext>
            </a:extLst>
          </p:cNvPr>
          <p:cNvSpPr>
            <a:spLocks noChangeArrowheads="1"/>
          </p:cNvSpPr>
          <p:nvPr/>
        </p:nvSpPr>
        <p:spPr bwMode="auto">
          <a:xfrm>
            <a:off x="9669198" y="7693347"/>
            <a:ext cx="477892" cy="977763"/>
          </a:xfrm>
          <a:custGeom>
            <a:avLst/>
            <a:gdLst>
              <a:gd name="T0" fmla="*/ 381 w 382"/>
              <a:gd name="T1" fmla="*/ 74 h 783"/>
              <a:gd name="T2" fmla="*/ 381 w 382"/>
              <a:gd name="T3" fmla="*/ 74 h 783"/>
              <a:gd name="T4" fmla="*/ 256 w 382"/>
              <a:gd name="T5" fmla="*/ 214 h 783"/>
              <a:gd name="T6" fmla="*/ 169 w 382"/>
              <a:gd name="T7" fmla="*/ 0 h 783"/>
              <a:gd name="T8" fmla="*/ 18 w 382"/>
              <a:gd name="T9" fmla="*/ 44 h 783"/>
              <a:gd name="T10" fmla="*/ 18 w 382"/>
              <a:gd name="T11" fmla="*/ 44 h 783"/>
              <a:gd name="T12" fmla="*/ 114 w 382"/>
              <a:gd name="T13" fmla="*/ 680 h 783"/>
              <a:gd name="T14" fmla="*/ 114 w 382"/>
              <a:gd name="T15" fmla="*/ 680 h 783"/>
              <a:gd name="T16" fmla="*/ 325 w 382"/>
              <a:gd name="T17" fmla="*/ 747 h 783"/>
              <a:gd name="T18" fmla="*/ 381 w 382"/>
              <a:gd name="T19" fmla="*/ 74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783">
                <a:moveTo>
                  <a:pt x="381" y="74"/>
                </a:moveTo>
                <a:lnTo>
                  <a:pt x="381" y="74"/>
                </a:lnTo>
                <a:cubicBezTo>
                  <a:pt x="381" y="74"/>
                  <a:pt x="305" y="91"/>
                  <a:pt x="256" y="214"/>
                </a:cubicBezTo>
                <a:lnTo>
                  <a:pt x="169" y="0"/>
                </a:lnTo>
                <a:lnTo>
                  <a:pt x="18" y="44"/>
                </a:lnTo>
                <a:lnTo>
                  <a:pt x="18" y="44"/>
                </a:lnTo>
                <a:cubicBezTo>
                  <a:pt x="18" y="44"/>
                  <a:pt x="0" y="468"/>
                  <a:pt x="114" y="680"/>
                </a:cubicBezTo>
                <a:lnTo>
                  <a:pt x="114" y="680"/>
                </a:lnTo>
                <a:cubicBezTo>
                  <a:pt x="152" y="752"/>
                  <a:pt x="247" y="782"/>
                  <a:pt x="325" y="747"/>
                </a:cubicBezTo>
                <a:lnTo>
                  <a:pt x="381" y="74"/>
                </a:lnTo>
              </a:path>
            </a:pathLst>
          </a:custGeom>
          <a:solidFill>
            <a:srgbClr val="CAD6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44" name="Freeform 183">
            <a:extLst>
              <a:ext uri="{FF2B5EF4-FFF2-40B4-BE49-F238E27FC236}">
                <a16:creationId xmlns:a16="http://schemas.microsoft.com/office/drawing/2014/main" id="{FB4B3DF2-290D-8C65-BAEE-43A9FFCAD42F}"/>
              </a:ext>
            </a:extLst>
          </p:cNvPr>
          <p:cNvSpPr>
            <a:spLocks noChangeArrowheads="1"/>
          </p:cNvSpPr>
          <p:nvPr/>
        </p:nvSpPr>
        <p:spPr bwMode="auto">
          <a:xfrm>
            <a:off x="9592294" y="7270385"/>
            <a:ext cx="411977" cy="466908"/>
          </a:xfrm>
          <a:custGeom>
            <a:avLst/>
            <a:gdLst>
              <a:gd name="T0" fmla="*/ 207 w 332"/>
              <a:gd name="T1" fmla="*/ 344 h 376"/>
              <a:gd name="T2" fmla="*/ 249 w 332"/>
              <a:gd name="T3" fmla="*/ 297 h 376"/>
              <a:gd name="T4" fmla="*/ 290 w 332"/>
              <a:gd name="T5" fmla="*/ 247 h 376"/>
              <a:gd name="T6" fmla="*/ 324 w 332"/>
              <a:gd name="T7" fmla="*/ 228 h 376"/>
              <a:gd name="T8" fmla="*/ 324 w 332"/>
              <a:gd name="T9" fmla="*/ 228 h 376"/>
              <a:gd name="T10" fmla="*/ 324 w 332"/>
              <a:gd name="T11" fmla="*/ 211 h 376"/>
              <a:gd name="T12" fmla="*/ 324 w 332"/>
              <a:gd name="T13" fmla="*/ 211 h 376"/>
              <a:gd name="T14" fmla="*/ 259 w 332"/>
              <a:gd name="T15" fmla="*/ 211 h 376"/>
              <a:gd name="T16" fmla="*/ 224 w 332"/>
              <a:gd name="T17" fmla="*/ 240 h 376"/>
              <a:gd name="T18" fmla="*/ 217 w 332"/>
              <a:gd name="T19" fmla="*/ 204 h 376"/>
              <a:gd name="T20" fmla="*/ 226 w 332"/>
              <a:gd name="T21" fmla="*/ 111 h 376"/>
              <a:gd name="T22" fmla="*/ 190 w 332"/>
              <a:gd name="T23" fmla="*/ 31 h 376"/>
              <a:gd name="T24" fmla="*/ 190 w 332"/>
              <a:gd name="T25" fmla="*/ 31 h 376"/>
              <a:gd name="T26" fmla="*/ 172 w 332"/>
              <a:gd name="T27" fmla="*/ 31 h 376"/>
              <a:gd name="T28" fmla="*/ 172 w 332"/>
              <a:gd name="T29" fmla="*/ 31 h 376"/>
              <a:gd name="T30" fmla="*/ 169 w 332"/>
              <a:gd name="T31" fmla="*/ 67 h 376"/>
              <a:gd name="T32" fmla="*/ 183 w 332"/>
              <a:gd name="T33" fmla="*/ 115 h 376"/>
              <a:gd name="T34" fmla="*/ 177 w 332"/>
              <a:gd name="T35" fmla="*/ 155 h 376"/>
              <a:gd name="T36" fmla="*/ 159 w 332"/>
              <a:gd name="T37" fmla="*/ 75 h 376"/>
              <a:gd name="T38" fmla="*/ 126 w 332"/>
              <a:gd name="T39" fmla="*/ 11 h 376"/>
              <a:gd name="T40" fmla="*/ 126 w 332"/>
              <a:gd name="T41" fmla="*/ 11 h 376"/>
              <a:gd name="T42" fmla="*/ 97 w 332"/>
              <a:gd name="T43" fmla="*/ 10 h 376"/>
              <a:gd name="T44" fmla="*/ 97 w 332"/>
              <a:gd name="T45" fmla="*/ 10 h 376"/>
              <a:gd name="T46" fmla="*/ 102 w 332"/>
              <a:gd name="T47" fmla="*/ 39 h 376"/>
              <a:gd name="T48" fmla="*/ 129 w 332"/>
              <a:gd name="T49" fmla="*/ 104 h 376"/>
              <a:gd name="T50" fmla="*/ 133 w 332"/>
              <a:gd name="T51" fmla="*/ 167 h 376"/>
              <a:gd name="T52" fmla="*/ 114 w 332"/>
              <a:gd name="T53" fmla="*/ 102 h 376"/>
              <a:gd name="T54" fmla="*/ 64 w 332"/>
              <a:gd name="T55" fmla="*/ 44 h 376"/>
              <a:gd name="T56" fmla="*/ 64 w 332"/>
              <a:gd name="T57" fmla="*/ 44 h 376"/>
              <a:gd name="T58" fmla="*/ 44 w 332"/>
              <a:gd name="T59" fmla="*/ 50 h 376"/>
              <a:gd name="T60" fmla="*/ 44 w 332"/>
              <a:gd name="T61" fmla="*/ 50 h 376"/>
              <a:gd name="T62" fmla="*/ 48 w 332"/>
              <a:gd name="T63" fmla="*/ 77 h 376"/>
              <a:gd name="T64" fmla="*/ 78 w 332"/>
              <a:gd name="T65" fmla="*/ 116 h 376"/>
              <a:gd name="T66" fmla="*/ 87 w 332"/>
              <a:gd name="T67" fmla="*/ 183 h 376"/>
              <a:gd name="T68" fmla="*/ 63 w 332"/>
              <a:gd name="T69" fmla="*/ 136 h 376"/>
              <a:gd name="T70" fmla="*/ 63 w 332"/>
              <a:gd name="T71" fmla="*/ 136 h 376"/>
              <a:gd name="T72" fmla="*/ 55 w 332"/>
              <a:gd name="T73" fmla="*/ 128 h 376"/>
              <a:gd name="T74" fmla="*/ 18 w 332"/>
              <a:gd name="T75" fmla="*/ 105 h 376"/>
              <a:gd name="T76" fmla="*/ 18 w 332"/>
              <a:gd name="T77" fmla="*/ 105 h 376"/>
              <a:gd name="T78" fmla="*/ 1 w 332"/>
              <a:gd name="T79" fmla="*/ 115 h 376"/>
              <a:gd name="T80" fmla="*/ 1 w 332"/>
              <a:gd name="T81" fmla="*/ 115 h 376"/>
              <a:gd name="T82" fmla="*/ 10 w 332"/>
              <a:gd name="T83" fmla="*/ 134 h 376"/>
              <a:gd name="T84" fmla="*/ 34 w 332"/>
              <a:gd name="T85" fmla="*/ 156 h 376"/>
              <a:gd name="T86" fmla="*/ 49 w 332"/>
              <a:gd name="T87" fmla="*/ 228 h 376"/>
              <a:gd name="T88" fmla="*/ 62 w 332"/>
              <a:gd name="T89" fmla="*/ 321 h 376"/>
              <a:gd name="T90" fmla="*/ 106 w 332"/>
              <a:gd name="T91" fmla="*/ 375 h 376"/>
              <a:gd name="T92" fmla="*/ 207 w 332"/>
              <a:gd name="T93" fmla="*/ 34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2" h="376">
                <a:moveTo>
                  <a:pt x="207" y="344"/>
                </a:moveTo>
                <a:lnTo>
                  <a:pt x="249" y="297"/>
                </a:lnTo>
                <a:lnTo>
                  <a:pt x="290" y="247"/>
                </a:lnTo>
                <a:lnTo>
                  <a:pt x="324" y="228"/>
                </a:lnTo>
                <a:lnTo>
                  <a:pt x="324" y="228"/>
                </a:lnTo>
                <a:cubicBezTo>
                  <a:pt x="331" y="223"/>
                  <a:pt x="331" y="215"/>
                  <a:pt x="324" y="211"/>
                </a:cubicBezTo>
                <a:lnTo>
                  <a:pt x="324" y="211"/>
                </a:lnTo>
                <a:cubicBezTo>
                  <a:pt x="310" y="203"/>
                  <a:pt x="284" y="195"/>
                  <a:pt x="259" y="211"/>
                </a:cubicBezTo>
                <a:lnTo>
                  <a:pt x="224" y="240"/>
                </a:lnTo>
                <a:lnTo>
                  <a:pt x="217" y="204"/>
                </a:lnTo>
                <a:lnTo>
                  <a:pt x="226" y="111"/>
                </a:lnTo>
                <a:lnTo>
                  <a:pt x="190" y="31"/>
                </a:lnTo>
                <a:lnTo>
                  <a:pt x="190" y="31"/>
                </a:lnTo>
                <a:cubicBezTo>
                  <a:pt x="187" y="24"/>
                  <a:pt x="175" y="24"/>
                  <a:pt x="172" y="31"/>
                </a:cubicBezTo>
                <a:lnTo>
                  <a:pt x="172" y="31"/>
                </a:lnTo>
                <a:cubicBezTo>
                  <a:pt x="168" y="42"/>
                  <a:pt x="164" y="56"/>
                  <a:pt x="169" y="67"/>
                </a:cubicBezTo>
                <a:lnTo>
                  <a:pt x="183" y="115"/>
                </a:lnTo>
                <a:lnTo>
                  <a:pt x="177" y="155"/>
                </a:lnTo>
                <a:lnTo>
                  <a:pt x="159" y="75"/>
                </a:lnTo>
                <a:lnTo>
                  <a:pt x="126" y="11"/>
                </a:lnTo>
                <a:lnTo>
                  <a:pt x="126" y="11"/>
                </a:lnTo>
                <a:cubicBezTo>
                  <a:pt x="121" y="1"/>
                  <a:pt x="100" y="0"/>
                  <a:pt x="97" y="10"/>
                </a:cubicBezTo>
                <a:lnTo>
                  <a:pt x="97" y="10"/>
                </a:lnTo>
                <a:cubicBezTo>
                  <a:pt x="95" y="19"/>
                  <a:pt x="96" y="26"/>
                  <a:pt x="102" y="39"/>
                </a:cubicBezTo>
                <a:lnTo>
                  <a:pt x="129" y="104"/>
                </a:lnTo>
                <a:lnTo>
                  <a:pt x="133" y="167"/>
                </a:lnTo>
                <a:lnTo>
                  <a:pt x="114" y="102"/>
                </a:lnTo>
                <a:lnTo>
                  <a:pt x="64" y="44"/>
                </a:lnTo>
                <a:lnTo>
                  <a:pt x="64" y="44"/>
                </a:lnTo>
                <a:cubicBezTo>
                  <a:pt x="58" y="37"/>
                  <a:pt x="45" y="41"/>
                  <a:pt x="44" y="50"/>
                </a:cubicBezTo>
                <a:lnTo>
                  <a:pt x="44" y="50"/>
                </a:lnTo>
                <a:cubicBezTo>
                  <a:pt x="43" y="60"/>
                  <a:pt x="43" y="71"/>
                  <a:pt x="48" y="77"/>
                </a:cubicBezTo>
                <a:lnTo>
                  <a:pt x="78" y="116"/>
                </a:lnTo>
                <a:lnTo>
                  <a:pt x="87" y="183"/>
                </a:lnTo>
                <a:lnTo>
                  <a:pt x="63" y="136"/>
                </a:lnTo>
                <a:lnTo>
                  <a:pt x="63" y="136"/>
                </a:lnTo>
                <a:cubicBezTo>
                  <a:pt x="62" y="133"/>
                  <a:pt x="59" y="130"/>
                  <a:pt x="55" y="128"/>
                </a:cubicBezTo>
                <a:lnTo>
                  <a:pt x="18" y="105"/>
                </a:lnTo>
                <a:lnTo>
                  <a:pt x="18" y="105"/>
                </a:lnTo>
                <a:cubicBezTo>
                  <a:pt x="10" y="101"/>
                  <a:pt x="0" y="106"/>
                  <a:pt x="1" y="115"/>
                </a:cubicBezTo>
                <a:lnTo>
                  <a:pt x="1" y="115"/>
                </a:lnTo>
                <a:cubicBezTo>
                  <a:pt x="1" y="121"/>
                  <a:pt x="4" y="129"/>
                  <a:pt x="10" y="134"/>
                </a:cubicBezTo>
                <a:lnTo>
                  <a:pt x="34" y="156"/>
                </a:lnTo>
                <a:lnTo>
                  <a:pt x="49" y="228"/>
                </a:lnTo>
                <a:lnTo>
                  <a:pt x="62" y="321"/>
                </a:lnTo>
                <a:lnTo>
                  <a:pt x="106" y="375"/>
                </a:lnTo>
                <a:lnTo>
                  <a:pt x="207" y="344"/>
                </a:lnTo>
              </a:path>
            </a:pathLst>
          </a:custGeom>
          <a:solidFill>
            <a:srgbClr val="FFBFC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45" name="Freeform 184">
            <a:extLst>
              <a:ext uri="{FF2B5EF4-FFF2-40B4-BE49-F238E27FC236}">
                <a16:creationId xmlns:a16="http://schemas.microsoft.com/office/drawing/2014/main" id="{1759EFAF-3F59-7969-B8D5-E348D2150C34}"/>
              </a:ext>
            </a:extLst>
          </p:cNvPr>
          <p:cNvSpPr>
            <a:spLocks noChangeArrowheads="1"/>
          </p:cNvSpPr>
          <p:nvPr/>
        </p:nvSpPr>
        <p:spPr bwMode="auto">
          <a:xfrm>
            <a:off x="10696394" y="10950724"/>
            <a:ext cx="269161" cy="241693"/>
          </a:xfrm>
          <a:custGeom>
            <a:avLst/>
            <a:gdLst>
              <a:gd name="T0" fmla="*/ 42 w 214"/>
              <a:gd name="T1" fmla="*/ 191 h 193"/>
              <a:gd name="T2" fmla="*/ 63 w 214"/>
              <a:gd name="T3" fmla="*/ 189 h 193"/>
              <a:gd name="T4" fmla="*/ 63 w 214"/>
              <a:gd name="T5" fmla="*/ 189 h 193"/>
              <a:gd name="T6" fmla="*/ 137 w 214"/>
              <a:gd name="T7" fmla="*/ 163 h 193"/>
              <a:gd name="T8" fmla="*/ 137 w 214"/>
              <a:gd name="T9" fmla="*/ 163 h 193"/>
              <a:gd name="T10" fmla="*/ 174 w 214"/>
              <a:gd name="T11" fmla="*/ 111 h 193"/>
              <a:gd name="T12" fmla="*/ 213 w 214"/>
              <a:gd name="T13" fmla="*/ 0 h 193"/>
              <a:gd name="T14" fmla="*/ 102 w 214"/>
              <a:gd name="T15" fmla="*/ 2 h 193"/>
              <a:gd name="T16" fmla="*/ 19 w 214"/>
              <a:gd name="T17" fmla="*/ 143 h 193"/>
              <a:gd name="T18" fmla="*/ 5 w 214"/>
              <a:gd name="T19" fmla="*/ 150 h 193"/>
              <a:gd name="T20" fmla="*/ 5 w 214"/>
              <a:gd name="T21" fmla="*/ 150 h 193"/>
              <a:gd name="T22" fmla="*/ 42 w 214"/>
              <a:gd name="T23" fmla="*/ 19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 h="193">
                <a:moveTo>
                  <a:pt x="42" y="191"/>
                </a:moveTo>
                <a:lnTo>
                  <a:pt x="63" y="189"/>
                </a:lnTo>
                <a:lnTo>
                  <a:pt x="63" y="189"/>
                </a:lnTo>
                <a:cubicBezTo>
                  <a:pt x="90" y="188"/>
                  <a:pt x="116" y="179"/>
                  <a:pt x="137" y="163"/>
                </a:cubicBezTo>
                <a:lnTo>
                  <a:pt x="137" y="163"/>
                </a:lnTo>
                <a:cubicBezTo>
                  <a:pt x="155" y="149"/>
                  <a:pt x="167" y="131"/>
                  <a:pt x="174" y="111"/>
                </a:cubicBezTo>
                <a:lnTo>
                  <a:pt x="213" y="0"/>
                </a:lnTo>
                <a:lnTo>
                  <a:pt x="102" y="2"/>
                </a:lnTo>
                <a:lnTo>
                  <a:pt x="19" y="143"/>
                </a:lnTo>
                <a:lnTo>
                  <a:pt x="5" y="150"/>
                </a:lnTo>
                <a:lnTo>
                  <a:pt x="5" y="150"/>
                </a:lnTo>
                <a:cubicBezTo>
                  <a:pt x="0" y="172"/>
                  <a:pt x="18" y="192"/>
                  <a:pt x="42" y="191"/>
                </a:cubicBezTo>
              </a:path>
            </a:pathLst>
          </a:custGeom>
          <a:solidFill>
            <a:srgbClr val="FFBFC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46" name="Freeform 185">
            <a:extLst>
              <a:ext uri="{FF2B5EF4-FFF2-40B4-BE49-F238E27FC236}">
                <a16:creationId xmlns:a16="http://schemas.microsoft.com/office/drawing/2014/main" id="{4AA9245F-3D36-B694-2618-444626EF6504}"/>
              </a:ext>
            </a:extLst>
          </p:cNvPr>
          <p:cNvSpPr>
            <a:spLocks noChangeArrowheads="1"/>
          </p:cNvSpPr>
          <p:nvPr/>
        </p:nvSpPr>
        <p:spPr bwMode="auto">
          <a:xfrm>
            <a:off x="10130615" y="10950724"/>
            <a:ext cx="269158" cy="241693"/>
          </a:xfrm>
          <a:custGeom>
            <a:avLst/>
            <a:gdLst>
              <a:gd name="T0" fmla="*/ 43 w 214"/>
              <a:gd name="T1" fmla="*/ 191 h 193"/>
              <a:gd name="T2" fmla="*/ 63 w 214"/>
              <a:gd name="T3" fmla="*/ 189 h 193"/>
              <a:gd name="T4" fmla="*/ 63 w 214"/>
              <a:gd name="T5" fmla="*/ 189 h 193"/>
              <a:gd name="T6" fmla="*/ 137 w 214"/>
              <a:gd name="T7" fmla="*/ 163 h 193"/>
              <a:gd name="T8" fmla="*/ 137 w 214"/>
              <a:gd name="T9" fmla="*/ 163 h 193"/>
              <a:gd name="T10" fmla="*/ 175 w 214"/>
              <a:gd name="T11" fmla="*/ 111 h 193"/>
              <a:gd name="T12" fmla="*/ 213 w 214"/>
              <a:gd name="T13" fmla="*/ 0 h 193"/>
              <a:gd name="T14" fmla="*/ 102 w 214"/>
              <a:gd name="T15" fmla="*/ 2 h 193"/>
              <a:gd name="T16" fmla="*/ 19 w 214"/>
              <a:gd name="T17" fmla="*/ 143 h 193"/>
              <a:gd name="T18" fmla="*/ 5 w 214"/>
              <a:gd name="T19" fmla="*/ 150 h 193"/>
              <a:gd name="T20" fmla="*/ 5 w 214"/>
              <a:gd name="T21" fmla="*/ 150 h 193"/>
              <a:gd name="T22" fmla="*/ 43 w 214"/>
              <a:gd name="T23" fmla="*/ 19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 h="193">
                <a:moveTo>
                  <a:pt x="43" y="191"/>
                </a:moveTo>
                <a:lnTo>
                  <a:pt x="63" y="189"/>
                </a:lnTo>
                <a:lnTo>
                  <a:pt x="63" y="189"/>
                </a:lnTo>
                <a:cubicBezTo>
                  <a:pt x="90" y="188"/>
                  <a:pt x="116" y="179"/>
                  <a:pt x="137" y="163"/>
                </a:cubicBezTo>
                <a:lnTo>
                  <a:pt x="137" y="163"/>
                </a:lnTo>
                <a:cubicBezTo>
                  <a:pt x="155" y="149"/>
                  <a:pt x="167" y="131"/>
                  <a:pt x="175" y="111"/>
                </a:cubicBezTo>
                <a:lnTo>
                  <a:pt x="213" y="0"/>
                </a:lnTo>
                <a:lnTo>
                  <a:pt x="102" y="2"/>
                </a:lnTo>
                <a:lnTo>
                  <a:pt x="19" y="143"/>
                </a:lnTo>
                <a:lnTo>
                  <a:pt x="5" y="150"/>
                </a:lnTo>
                <a:lnTo>
                  <a:pt x="5" y="150"/>
                </a:lnTo>
                <a:cubicBezTo>
                  <a:pt x="0" y="172"/>
                  <a:pt x="18" y="192"/>
                  <a:pt x="43" y="191"/>
                </a:cubicBezTo>
              </a:path>
            </a:pathLst>
          </a:custGeom>
          <a:solidFill>
            <a:srgbClr val="FFBFC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47" name="Freeform 186">
            <a:extLst>
              <a:ext uri="{FF2B5EF4-FFF2-40B4-BE49-F238E27FC236}">
                <a16:creationId xmlns:a16="http://schemas.microsoft.com/office/drawing/2014/main" id="{29267D5C-33F0-80E3-DF25-94D33470601C}"/>
              </a:ext>
            </a:extLst>
          </p:cNvPr>
          <p:cNvSpPr>
            <a:spLocks noChangeArrowheads="1"/>
          </p:cNvSpPr>
          <p:nvPr/>
        </p:nvSpPr>
        <p:spPr bwMode="auto">
          <a:xfrm>
            <a:off x="10608507" y="7506582"/>
            <a:ext cx="241693" cy="131833"/>
          </a:xfrm>
          <a:custGeom>
            <a:avLst/>
            <a:gdLst>
              <a:gd name="T0" fmla="*/ 195 w 196"/>
              <a:gd name="T1" fmla="*/ 0 h 105"/>
              <a:gd name="T2" fmla="*/ 0 w 196"/>
              <a:gd name="T3" fmla="*/ 0 h 105"/>
              <a:gd name="T4" fmla="*/ 0 w 196"/>
              <a:gd name="T5" fmla="*/ 104 h 105"/>
              <a:gd name="T6" fmla="*/ 195 w 196"/>
              <a:gd name="T7" fmla="*/ 53 h 105"/>
              <a:gd name="T8" fmla="*/ 195 w 196"/>
              <a:gd name="T9" fmla="*/ 0 h 105"/>
            </a:gdLst>
            <a:ahLst/>
            <a:cxnLst>
              <a:cxn ang="0">
                <a:pos x="T0" y="T1"/>
              </a:cxn>
              <a:cxn ang="0">
                <a:pos x="T2" y="T3"/>
              </a:cxn>
              <a:cxn ang="0">
                <a:pos x="T4" y="T5"/>
              </a:cxn>
              <a:cxn ang="0">
                <a:pos x="T6" y="T7"/>
              </a:cxn>
              <a:cxn ang="0">
                <a:pos x="T8" y="T9"/>
              </a:cxn>
            </a:cxnLst>
            <a:rect l="0" t="0" r="r" b="b"/>
            <a:pathLst>
              <a:path w="196" h="105">
                <a:moveTo>
                  <a:pt x="195" y="0"/>
                </a:moveTo>
                <a:lnTo>
                  <a:pt x="0" y="0"/>
                </a:lnTo>
                <a:lnTo>
                  <a:pt x="0" y="104"/>
                </a:lnTo>
                <a:lnTo>
                  <a:pt x="195" y="53"/>
                </a:lnTo>
                <a:lnTo>
                  <a:pt x="195" y="0"/>
                </a:lnTo>
              </a:path>
            </a:pathLst>
          </a:custGeom>
          <a:solidFill>
            <a:srgbClr val="FC787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48" name="Freeform 187">
            <a:extLst>
              <a:ext uri="{FF2B5EF4-FFF2-40B4-BE49-F238E27FC236}">
                <a16:creationId xmlns:a16="http://schemas.microsoft.com/office/drawing/2014/main" id="{13F232A6-AA64-5BB6-8BD1-3E240E1A887F}"/>
              </a:ext>
            </a:extLst>
          </p:cNvPr>
          <p:cNvSpPr>
            <a:spLocks noChangeArrowheads="1"/>
          </p:cNvSpPr>
          <p:nvPr/>
        </p:nvSpPr>
        <p:spPr bwMode="auto">
          <a:xfrm>
            <a:off x="10515126" y="7111084"/>
            <a:ext cx="439443" cy="450430"/>
          </a:xfrm>
          <a:custGeom>
            <a:avLst/>
            <a:gdLst>
              <a:gd name="T0" fmla="*/ 353 w 354"/>
              <a:gd name="T1" fmla="*/ 181 h 363"/>
              <a:gd name="T2" fmla="*/ 353 w 354"/>
              <a:gd name="T3" fmla="*/ 181 h 363"/>
              <a:gd name="T4" fmla="*/ 181 w 354"/>
              <a:gd name="T5" fmla="*/ 362 h 363"/>
              <a:gd name="T6" fmla="*/ 181 w 354"/>
              <a:gd name="T7" fmla="*/ 362 h 363"/>
              <a:gd name="T8" fmla="*/ 0 w 354"/>
              <a:gd name="T9" fmla="*/ 181 h 363"/>
              <a:gd name="T10" fmla="*/ 0 w 354"/>
              <a:gd name="T11" fmla="*/ 181 h 363"/>
              <a:gd name="T12" fmla="*/ 181 w 354"/>
              <a:gd name="T13" fmla="*/ 0 h 363"/>
              <a:gd name="T14" fmla="*/ 181 w 354"/>
              <a:gd name="T15" fmla="*/ 0 h 363"/>
              <a:gd name="T16" fmla="*/ 353 w 354"/>
              <a:gd name="T17" fmla="*/ 18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363">
                <a:moveTo>
                  <a:pt x="353" y="181"/>
                </a:moveTo>
                <a:lnTo>
                  <a:pt x="353" y="181"/>
                </a:lnTo>
                <a:cubicBezTo>
                  <a:pt x="353" y="281"/>
                  <a:pt x="290" y="362"/>
                  <a:pt x="181" y="362"/>
                </a:cubicBezTo>
                <a:lnTo>
                  <a:pt x="181" y="362"/>
                </a:lnTo>
                <a:cubicBezTo>
                  <a:pt x="73" y="362"/>
                  <a:pt x="0" y="281"/>
                  <a:pt x="0" y="181"/>
                </a:cubicBezTo>
                <a:lnTo>
                  <a:pt x="0" y="181"/>
                </a:lnTo>
                <a:cubicBezTo>
                  <a:pt x="0" y="81"/>
                  <a:pt x="73" y="0"/>
                  <a:pt x="181" y="0"/>
                </a:cubicBezTo>
                <a:lnTo>
                  <a:pt x="181" y="0"/>
                </a:lnTo>
                <a:cubicBezTo>
                  <a:pt x="290" y="0"/>
                  <a:pt x="353" y="81"/>
                  <a:pt x="353" y="181"/>
                </a:cubicBezTo>
              </a:path>
            </a:pathLst>
          </a:custGeom>
          <a:solidFill>
            <a:srgbClr val="FFBFC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49" name="Freeform 148">
            <a:extLst>
              <a:ext uri="{FF2B5EF4-FFF2-40B4-BE49-F238E27FC236}">
                <a16:creationId xmlns:a16="http://schemas.microsoft.com/office/drawing/2014/main" id="{22D297D9-08D2-70A1-CAFB-EFFFA25E73CC}"/>
              </a:ext>
            </a:extLst>
          </p:cNvPr>
          <p:cNvSpPr>
            <a:spLocks noChangeArrowheads="1"/>
          </p:cNvSpPr>
          <p:nvPr/>
        </p:nvSpPr>
        <p:spPr bwMode="auto">
          <a:xfrm>
            <a:off x="10440735" y="7083620"/>
            <a:ext cx="589490" cy="339325"/>
          </a:xfrm>
          <a:custGeom>
            <a:avLst/>
            <a:gdLst>
              <a:gd name="connsiteX0" fmla="*/ 298606 w 589490"/>
              <a:gd name="connsiteY0" fmla="*/ 1436 h 339325"/>
              <a:gd name="connsiteX1" fmla="*/ 562026 w 589490"/>
              <a:gd name="connsiteY1" fmla="*/ 213859 h 339325"/>
              <a:gd name="connsiteX2" fmla="*/ 589490 w 589490"/>
              <a:gd name="connsiteY2" fmla="*/ 339325 h 339325"/>
              <a:gd name="connsiteX3" fmla="*/ 298606 w 589490"/>
              <a:gd name="connsiteY3" fmla="*/ 1436 h 339325"/>
              <a:gd name="connsiteX4" fmla="*/ 298358 w 589490"/>
              <a:gd name="connsiteY4" fmla="*/ 0 h 339325"/>
              <a:gd name="connsiteX5" fmla="*/ 447 w 589490"/>
              <a:gd name="connsiteY5" fmla="*/ 306361 h 339325"/>
              <a:gd name="connsiteX6" fmla="*/ 298358 w 589490"/>
              <a:gd name="connsiteY6" fmla="*/ 0 h 33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9490" h="339325">
                <a:moveTo>
                  <a:pt x="298606" y="1436"/>
                </a:moveTo>
                <a:cubicBezTo>
                  <a:pt x="499604" y="-10987"/>
                  <a:pt x="568268" y="133113"/>
                  <a:pt x="562026" y="213859"/>
                </a:cubicBezTo>
                <a:cubicBezTo>
                  <a:pt x="557032" y="289635"/>
                  <a:pt x="589490" y="339325"/>
                  <a:pt x="589490" y="339325"/>
                </a:cubicBezTo>
                <a:cubicBezTo>
                  <a:pt x="233688" y="253610"/>
                  <a:pt x="298606" y="1436"/>
                  <a:pt x="298606" y="1436"/>
                </a:cubicBezTo>
                <a:close/>
                <a:moveTo>
                  <a:pt x="298358" y="0"/>
                </a:moveTo>
                <a:cubicBezTo>
                  <a:pt x="298358" y="0"/>
                  <a:pt x="248498" y="201323"/>
                  <a:pt x="447" y="306361"/>
                </a:cubicBezTo>
                <a:cubicBezTo>
                  <a:pt x="447" y="306361"/>
                  <a:pt x="-24483" y="6253"/>
                  <a:pt x="298358" y="0"/>
                </a:cubicBezTo>
                <a:close/>
              </a:path>
            </a:pathLst>
          </a:custGeom>
          <a:solidFill>
            <a:srgbClr val="EF583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3599" dirty="0">
              <a:latin typeface="Poppins" pitchFamily="2" charset="77"/>
            </a:endParaRPr>
          </a:p>
        </p:txBody>
      </p:sp>
      <p:sp>
        <p:nvSpPr>
          <p:cNvPr id="150" name="Freeform 190">
            <a:extLst>
              <a:ext uri="{FF2B5EF4-FFF2-40B4-BE49-F238E27FC236}">
                <a16:creationId xmlns:a16="http://schemas.microsoft.com/office/drawing/2014/main" id="{7D53434D-D056-972B-7616-12408DA457C9}"/>
              </a:ext>
            </a:extLst>
          </p:cNvPr>
          <p:cNvSpPr>
            <a:spLocks noChangeArrowheads="1"/>
          </p:cNvSpPr>
          <p:nvPr/>
        </p:nvSpPr>
        <p:spPr bwMode="auto">
          <a:xfrm>
            <a:off x="10811753" y="7880112"/>
            <a:ext cx="801984" cy="823956"/>
          </a:xfrm>
          <a:custGeom>
            <a:avLst/>
            <a:gdLst>
              <a:gd name="T0" fmla="*/ 364 w 646"/>
              <a:gd name="T1" fmla="*/ 0 h 661"/>
              <a:gd name="T2" fmla="*/ 364 w 646"/>
              <a:gd name="T3" fmla="*/ 0 h 661"/>
              <a:gd name="T4" fmla="*/ 572 w 646"/>
              <a:gd name="T5" fmla="*/ 232 h 661"/>
              <a:gd name="T6" fmla="*/ 572 w 646"/>
              <a:gd name="T7" fmla="*/ 232 h 661"/>
              <a:gd name="T8" fmla="*/ 627 w 646"/>
              <a:gd name="T9" fmla="*/ 412 h 661"/>
              <a:gd name="T10" fmla="*/ 627 w 646"/>
              <a:gd name="T11" fmla="*/ 412 h 661"/>
              <a:gd name="T12" fmla="*/ 440 w 646"/>
              <a:gd name="T13" fmla="*/ 644 h 661"/>
              <a:gd name="T14" fmla="*/ 440 w 646"/>
              <a:gd name="T15" fmla="*/ 644 h 661"/>
              <a:gd name="T16" fmla="*/ 0 w 646"/>
              <a:gd name="T17" fmla="*/ 599 h 661"/>
              <a:gd name="T18" fmla="*/ 21 w 646"/>
              <a:gd name="T19" fmla="*/ 485 h 661"/>
              <a:gd name="T20" fmla="*/ 405 w 646"/>
              <a:gd name="T21" fmla="*/ 428 h 661"/>
              <a:gd name="T22" fmla="*/ 376 w 646"/>
              <a:gd name="T23" fmla="*/ 388 h 661"/>
              <a:gd name="T24" fmla="*/ 364 w 646"/>
              <a:gd name="T25"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6" h="661">
                <a:moveTo>
                  <a:pt x="364" y="0"/>
                </a:moveTo>
                <a:lnTo>
                  <a:pt x="364" y="0"/>
                </a:lnTo>
                <a:cubicBezTo>
                  <a:pt x="364" y="0"/>
                  <a:pt x="494" y="89"/>
                  <a:pt x="572" y="232"/>
                </a:cubicBezTo>
                <a:lnTo>
                  <a:pt x="572" y="232"/>
                </a:lnTo>
                <a:cubicBezTo>
                  <a:pt x="601" y="285"/>
                  <a:pt x="617" y="347"/>
                  <a:pt x="627" y="412"/>
                </a:cubicBezTo>
                <a:lnTo>
                  <a:pt x="627" y="412"/>
                </a:lnTo>
                <a:cubicBezTo>
                  <a:pt x="645" y="524"/>
                  <a:pt x="561" y="628"/>
                  <a:pt x="440" y="644"/>
                </a:cubicBezTo>
                <a:lnTo>
                  <a:pt x="440" y="644"/>
                </a:lnTo>
                <a:cubicBezTo>
                  <a:pt x="323" y="660"/>
                  <a:pt x="166" y="660"/>
                  <a:pt x="0" y="599"/>
                </a:cubicBezTo>
                <a:lnTo>
                  <a:pt x="21" y="485"/>
                </a:lnTo>
                <a:lnTo>
                  <a:pt x="405" y="428"/>
                </a:lnTo>
                <a:lnTo>
                  <a:pt x="376" y="388"/>
                </a:lnTo>
                <a:lnTo>
                  <a:pt x="364" y="0"/>
                </a:lnTo>
              </a:path>
            </a:pathLst>
          </a:custGeom>
          <a:solidFill>
            <a:srgbClr val="CAD6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51" name="Freeform 191">
            <a:extLst>
              <a:ext uri="{FF2B5EF4-FFF2-40B4-BE49-F238E27FC236}">
                <a16:creationId xmlns:a16="http://schemas.microsoft.com/office/drawing/2014/main" id="{8D4250EB-F95D-2731-04E9-AC3DDF860F3C}"/>
              </a:ext>
            </a:extLst>
          </p:cNvPr>
          <p:cNvSpPr>
            <a:spLocks noChangeArrowheads="1"/>
          </p:cNvSpPr>
          <p:nvPr/>
        </p:nvSpPr>
        <p:spPr bwMode="auto">
          <a:xfrm>
            <a:off x="10603017" y="8336033"/>
            <a:ext cx="230708" cy="280145"/>
          </a:xfrm>
          <a:custGeom>
            <a:avLst/>
            <a:gdLst>
              <a:gd name="T0" fmla="*/ 185 w 186"/>
              <a:gd name="T1" fmla="*/ 125 h 224"/>
              <a:gd name="T2" fmla="*/ 157 w 186"/>
              <a:gd name="T3" fmla="*/ 81 h 224"/>
              <a:gd name="T4" fmla="*/ 106 w 186"/>
              <a:gd name="T5" fmla="*/ 45 h 224"/>
              <a:gd name="T6" fmla="*/ 76 w 186"/>
              <a:gd name="T7" fmla="*/ 5 h 224"/>
              <a:gd name="T8" fmla="*/ 76 w 186"/>
              <a:gd name="T9" fmla="*/ 5 h 224"/>
              <a:gd name="T10" fmla="*/ 61 w 186"/>
              <a:gd name="T11" fmla="*/ 7 h 224"/>
              <a:gd name="T12" fmla="*/ 61 w 186"/>
              <a:gd name="T13" fmla="*/ 7 h 224"/>
              <a:gd name="T14" fmla="*/ 76 w 186"/>
              <a:gd name="T15" fmla="*/ 64 h 224"/>
              <a:gd name="T16" fmla="*/ 38 w 186"/>
              <a:gd name="T17" fmla="*/ 70 h 224"/>
              <a:gd name="T18" fmla="*/ 38 w 186"/>
              <a:gd name="T19" fmla="*/ 70 h 224"/>
              <a:gd name="T20" fmla="*/ 20 w 186"/>
              <a:gd name="T21" fmla="*/ 96 h 224"/>
              <a:gd name="T22" fmla="*/ 20 w 186"/>
              <a:gd name="T23" fmla="*/ 96 h 224"/>
              <a:gd name="T24" fmla="*/ 20 w 186"/>
              <a:gd name="T25" fmla="*/ 96 h 224"/>
              <a:gd name="T26" fmla="*/ 16 w 186"/>
              <a:gd name="T27" fmla="*/ 136 h 224"/>
              <a:gd name="T28" fmla="*/ 11 w 186"/>
              <a:gd name="T29" fmla="*/ 140 h 224"/>
              <a:gd name="T30" fmla="*/ 11 w 186"/>
              <a:gd name="T31" fmla="*/ 140 h 224"/>
              <a:gd name="T32" fmla="*/ 10 w 186"/>
              <a:gd name="T33" fmla="*/ 178 h 224"/>
              <a:gd name="T34" fmla="*/ 6 w 186"/>
              <a:gd name="T35" fmla="*/ 187 h 224"/>
              <a:gd name="T36" fmla="*/ 6 w 186"/>
              <a:gd name="T37" fmla="*/ 187 h 224"/>
              <a:gd name="T38" fmla="*/ 18 w 186"/>
              <a:gd name="T39" fmla="*/ 211 h 224"/>
              <a:gd name="T40" fmla="*/ 80 w 186"/>
              <a:gd name="T41" fmla="*/ 223 h 224"/>
              <a:gd name="T42" fmla="*/ 169 w 186"/>
              <a:gd name="T43" fmla="*/ 218 h 224"/>
              <a:gd name="T44" fmla="*/ 185 w 186"/>
              <a:gd name="T45" fmla="*/ 125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6" h="224">
                <a:moveTo>
                  <a:pt x="185" y="125"/>
                </a:moveTo>
                <a:lnTo>
                  <a:pt x="157" y="81"/>
                </a:lnTo>
                <a:lnTo>
                  <a:pt x="106" y="45"/>
                </a:lnTo>
                <a:lnTo>
                  <a:pt x="76" y="5"/>
                </a:lnTo>
                <a:lnTo>
                  <a:pt x="76" y="5"/>
                </a:lnTo>
                <a:cubicBezTo>
                  <a:pt x="72" y="0"/>
                  <a:pt x="63" y="1"/>
                  <a:pt x="61" y="7"/>
                </a:cubicBezTo>
                <a:lnTo>
                  <a:pt x="61" y="7"/>
                </a:lnTo>
                <a:cubicBezTo>
                  <a:pt x="55" y="20"/>
                  <a:pt x="53" y="40"/>
                  <a:pt x="76" y="64"/>
                </a:cubicBezTo>
                <a:lnTo>
                  <a:pt x="38" y="70"/>
                </a:lnTo>
                <a:lnTo>
                  <a:pt x="38" y="70"/>
                </a:lnTo>
                <a:cubicBezTo>
                  <a:pt x="25" y="72"/>
                  <a:pt x="17" y="84"/>
                  <a:pt x="20" y="96"/>
                </a:cubicBezTo>
                <a:lnTo>
                  <a:pt x="20" y="96"/>
                </a:lnTo>
                <a:lnTo>
                  <a:pt x="20" y="96"/>
                </a:lnTo>
                <a:cubicBezTo>
                  <a:pt x="8" y="107"/>
                  <a:pt x="6" y="124"/>
                  <a:pt x="16" y="136"/>
                </a:cubicBezTo>
                <a:lnTo>
                  <a:pt x="11" y="140"/>
                </a:lnTo>
                <a:lnTo>
                  <a:pt x="11" y="140"/>
                </a:lnTo>
                <a:cubicBezTo>
                  <a:pt x="1" y="151"/>
                  <a:pt x="0" y="167"/>
                  <a:pt x="10" y="178"/>
                </a:cubicBezTo>
                <a:lnTo>
                  <a:pt x="6" y="187"/>
                </a:lnTo>
                <a:lnTo>
                  <a:pt x="6" y="187"/>
                </a:lnTo>
                <a:cubicBezTo>
                  <a:pt x="0" y="197"/>
                  <a:pt x="6" y="208"/>
                  <a:pt x="18" y="211"/>
                </a:cubicBezTo>
                <a:lnTo>
                  <a:pt x="80" y="223"/>
                </a:lnTo>
                <a:lnTo>
                  <a:pt x="169" y="218"/>
                </a:lnTo>
                <a:lnTo>
                  <a:pt x="185" y="125"/>
                </a:lnTo>
              </a:path>
            </a:pathLst>
          </a:custGeom>
          <a:solidFill>
            <a:srgbClr val="FFBFC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52" name="Freeform 192">
            <a:extLst>
              <a:ext uri="{FF2B5EF4-FFF2-40B4-BE49-F238E27FC236}">
                <a16:creationId xmlns:a16="http://schemas.microsoft.com/office/drawing/2014/main" id="{7D0A3789-2E67-DF89-3A4F-619395ECC408}"/>
              </a:ext>
            </a:extLst>
          </p:cNvPr>
          <p:cNvSpPr>
            <a:spLocks noChangeArrowheads="1"/>
          </p:cNvSpPr>
          <p:nvPr/>
        </p:nvSpPr>
        <p:spPr bwMode="auto">
          <a:xfrm>
            <a:off x="9669200" y="7671373"/>
            <a:ext cx="203240" cy="65917"/>
          </a:xfrm>
          <a:custGeom>
            <a:avLst/>
            <a:gdLst>
              <a:gd name="T0" fmla="*/ 0 w 163"/>
              <a:gd name="T1" fmla="*/ 0 h 55"/>
              <a:gd name="T2" fmla="*/ 44 w 163"/>
              <a:gd name="T3" fmla="*/ 54 h 55"/>
              <a:gd name="T4" fmla="*/ 145 w 163"/>
              <a:gd name="T5" fmla="*/ 23 h 55"/>
              <a:gd name="T6" fmla="*/ 162 w 163"/>
              <a:gd name="T7" fmla="*/ 4 h 55"/>
              <a:gd name="T8" fmla="*/ 0 w 163"/>
              <a:gd name="T9" fmla="*/ 0 h 55"/>
            </a:gdLst>
            <a:ahLst/>
            <a:cxnLst>
              <a:cxn ang="0">
                <a:pos x="T0" y="T1"/>
              </a:cxn>
              <a:cxn ang="0">
                <a:pos x="T2" y="T3"/>
              </a:cxn>
              <a:cxn ang="0">
                <a:pos x="T4" y="T5"/>
              </a:cxn>
              <a:cxn ang="0">
                <a:pos x="T6" y="T7"/>
              </a:cxn>
              <a:cxn ang="0">
                <a:pos x="T8" y="T9"/>
              </a:cxn>
            </a:cxnLst>
            <a:rect l="0" t="0" r="r" b="b"/>
            <a:pathLst>
              <a:path w="163" h="55">
                <a:moveTo>
                  <a:pt x="0" y="0"/>
                </a:moveTo>
                <a:lnTo>
                  <a:pt x="44" y="54"/>
                </a:lnTo>
                <a:lnTo>
                  <a:pt x="145" y="23"/>
                </a:lnTo>
                <a:lnTo>
                  <a:pt x="162" y="4"/>
                </a:lnTo>
                <a:lnTo>
                  <a:pt x="0" y="0"/>
                </a:lnTo>
              </a:path>
            </a:pathLst>
          </a:custGeom>
          <a:solidFill>
            <a:srgbClr val="FC787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53" name="Freeform 193">
            <a:extLst>
              <a:ext uri="{FF2B5EF4-FFF2-40B4-BE49-F238E27FC236}">
                <a16:creationId xmlns:a16="http://schemas.microsoft.com/office/drawing/2014/main" id="{AA3530F8-74E3-4B4B-1394-F6419FCA9E61}"/>
              </a:ext>
            </a:extLst>
          </p:cNvPr>
          <p:cNvSpPr>
            <a:spLocks noChangeArrowheads="1"/>
          </p:cNvSpPr>
          <p:nvPr/>
        </p:nvSpPr>
        <p:spPr bwMode="auto">
          <a:xfrm>
            <a:off x="10751327" y="8478854"/>
            <a:ext cx="82397" cy="137325"/>
          </a:xfrm>
          <a:custGeom>
            <a:avLst/>
            <a:gdLst>
              <a:gd name="T0" fmla="*/ 0 w 66"/>
              <a:gd name="T1" fmla="*/ 110 h 111"/>
              <a:gd name="T2" fmla="*/ 49 w 66"/>
              <a:gd name="T3" fmla="*/ 107 h 111"/>
              <a:gd name="T4" fmla="*/ 65 w 66"/>
              <a:gd name="T5" fmla="*/ 14 h 111"/>
              <a:gd name="T6" fmla="*/ 56 w 66"/>
              <a:gd name="T7" fmla="*/ 0 h 111"/>
              <a:gd name="T8" fmla="*/ 0 w 66"/>
              <a:gd name="T9" fmla="*/ 110 h 111"/>
            </a:gdLst>
            <a:ahLst/>
            <a:cxnLst>
              <a:cxn ang="0">
                <a:pos x="T0" y="T1"/>
              </a:cxn>
              <a:cxn ang="0">
                <a:pos x="T2" y="T3"/>
              </a:cxn>
              <a:cxn ang="0">
                <a:pos x="T4" y="T5"/>
              </a:cxn>
              <a:cxn ang="0">
                <a:pos x="T6" y="T7"/>
              </a:cxn>
              <a:cxn ang="0">
                <a:pos x="T8" y="T9"/>
              </a:cxn>
            </a:cxnLst>
            <a:rect l="0" t="0" r="r" b="b"/>
            <a:pathLst>
              <a:path w="66" h="111">
                <a:moveTo>
                  <a:pt x="0" y="110"/>
                </a:moveTo>
                <a:lnTo>
                  <a:pt x="49" y="107"/>
                </a:lnTo>
                <a:lnTo>
                  <a:pt x="65" y="14"/>
                </a:lnTo>
                <a:lnTo>
                  <a:pt x="56" y="0"/>
                </a:lnTo>
                <a:lnTo>
                  <a:pt x="0" y="110"/>
                </a:lnTo>
              </a:path>
            </a:pathLst>
          </a:custGeom>
          <a:solidFill>
            <a:srgbClr val="FC787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54" name="Freeform 194">
            <a:extLst>
              <a:ext uri="{FF2B5EF4-FFF2-40B4-BE49-F238E27FC236}">
                <a16:creationId xmlns:a16="http://schemas.microsoft.com/office/drawing/2014/main" id="{353FA24B-BCE5-B399-79A3-4B98E1D14177}"/>
              </a:ext>
            </a:extLst>
          </p:cNvPr>
          <p:cNvSpPr>
            <a:spLocks noChangeArrowheads="1"/>
          </p:cNvSpPr>
          <p:nvPr/>
        </p:nvSpPr>
        <p:spPr bwMode="auto">
          <a:xfrm>
            <a:off x="4148685" y="9808173"/>
            <a:ext cx="747054" cy="692124"/>
          </a:xfrm>
          <a:custGeom>
            <a:avLst/>
            <a:gdLst>
              <a:gd name="T0" fmla="*/ 408 w 601"/>
              <a:gd name="T1" fmla="*/ 554 h 555"/>
              <a:gd name="T2" fmla="*/ 0 w 601"/>
              <a:gd name="T3" fmla="*/ 380 h 555"/>
              <a:gd name="T4" fmla="*/ 192 w 601"/>
              <a:gd name="T5" fmla="*/ 0 h 555"/>
              <a:gd name="T6" fmla="*/ 600 w 601"/>
              <a:gd name="T7" fmla="*/ 174 h 555"/>
              <a:gd name="T8" fmla="*/ 408 w 601"/>
              <a:gd name="T9" fmla="*/ 554 h 555"/>
            </a:gdLst>
            <a:ahLst/>
            <a:cxnLst>
              <a:cxn ang="0">
                <a:pos x="T0" y="T1"/>
              </a:cxn>
              <a:cxn ang="0">
                <a:pos x="T2" y="T3"/>
              </a:cxn>
              <a:cxn ang="0">
                <a:pos x="T4" y="T5"/>
              </a:cxn>
              <a:cxn ang="0">
                <a:pos x="T6" y="T7"/>
              </a:cxn>
              <a:cxn ang="0">
                <a:pos x="T8" y="T9"/>
              </a:cxn>
            </a:cxnLst>
            <a:rect l="0" t="0" r="r" b="b"/>
            <a:pathLst>
              <a:path w="601" h="555">
                <a:moveTo>
                  <a:pt x="408" y="554"/>
                </a:moveTo>
                <a:lnTo>
                  <a:pt x="0" y="380"/>
                </a:lnTo>
                <a:lnTo>
                  <a:pt x="192" y="0"/>
                </a:lnTo>
                <a:lnTo>
                  <a:pt x="600" y="174"/>
                </a:lnTo>
                <a:lnTo>
                  <a:pt x="408" y="554"/>
                </a:lnTo>
              </a:path>
            </a:pathLst>
          </a:custGeom>
          <a:solidFill>
            <a:srgbClr val="00B3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55" name="Freeform 195">
            <a:extLst>
              <a:ext uri="{FF2B5EF4-FFF2-40B4-BE49-F238E27FC236}">
                <a16:creationId xmlns:a16="http://schemas.microsoft.com/office/drawing/2014/main" id="{4DB5A6DA-E212-6598-1B34-17A986DBF580}"/>
              </a:ext>
            </a:extLst>
          </p:cNvPr>
          <p:cNvSpPr>
            <a:spLocks noChangeArrowheads="1"/>
          </p:cNvSpPr>
          <p:nvPr/>
        </p:nvSpPr>
        <p:spPr bwMode="auto">
          <a:xfrm>
            <a:off x="4209110" y="5880641"/>
            <a:ext cx="2828917" cy="4235140"/>
          </a:xfrm>
          <a:custGeom>
            <a:avLst/>
            <a:gdLst>
              <a:gd name="T0" fmla="*/ 2004 w 2272"/>
              <a:gd name="T1" fmla="*/ 190 h 3402"/>
              <a:gd name="T2" fmla="*/ 2049 w 2272"/>
              <a:gd name="T3" fmla="*/ 99 h 3402"/>
              <a:gd name="T4" fmla="*/ 1856 w 2272"/>
              <a:gd name="T5" fmla="*/ 17 h 3402"/>
              <a:gd name="T6" fmla="*/ 1810 w 2272"/>
              <a:gd name="T7" fmla="*/ 108 h 3402"/>
              <a:gd name="T8" fmla="*/ 1621 w 2272"/>
              <a:gd name="T9" fmla="*/ 27 h 3402"/>
              <a:gd name="T10" fmla="*/ 1621 w 2272"/>
              <a:gd name="T11" fmla="*/ 27 h 3402"/>
              <a:gd name="T12" fmla="*/ 1456 w 2272"/>
              <a:gd name="T13" fmla="*/ 83 h 3402"/>
              <a:gd name="T14" fmla="*/ 101 w 2272"/>
              <a:gd name="T15" fmla="*/ 2776 h 3402"/>
              <a:gd name="T16" fmla="*/ 101 w 2272"/>
              <a:gd name="T17" fmla="*/ 2776 h 3402"/>
              <a:gd name="T18" fmla="*/ 312 w 2272"/>
              <a:gd name="T19" fmla="*/ 3308 h 3402"/>
              <a:gd name="T20" fmla="*/ 312 w 2272"/>
              <a:gd name="T21" fmla="*/ 3308 h 3402"/>
              <a:gd name="T22" fmla="*/ 887 w 2272"/>
              <a:gd name="T23" fmla="*/ 3114 h 3402"/>
              <a:gd name="T24" fmla="*/ 2242 w 2272"/>
              <a:gd name="T25" fmla="*/ 420 h 3402"/>
              <a:gd name="T26" fmla="*/ 2242 w 2272"/>
              <a:gd name="T27" fmla="*/ 420 h 3402"/>
              <a:gd name="T28" fmla="*/ 2181 w 2272"/>
              <a:gd name="T29" fmla="*/ 266 h 3402"/>
              <a:gd name="T30" fmla="*/ 2004 w 2272"/>
              <a:gd name="T31" fmla="*/ 190 h 3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72" h="3402">
                <a:moveTo>
                  <a:pt x="2004" y="190"/>
                </a:moveTo>
                <a:lnTo>
                  <a:pt x="2049" y="99"/>
                </a:lnTo>
                <a:lnTo>
                  <a:pt x="1856" y="17"/>
                </a:lnTo>
                <a:lnTo>
                  <a:pt x="1810" y="108"/>
                </a:lnTo>
                <a:lnTo>
                  <a:pt x="1621" y="27"/>
                </a:lnTo>
                <a:lnTo>
                  <a:pt x="1621" y="27"/>
                </a:lnTo>
                <a:cubicBezTo>
                  <a:pt x="1558" y="0"/>
                  <a:pt x="1485" y="25"/>
                  <a:pt x="1456" y="83"/>
                </a:cubicBezTo>
                <a:lnTo>
                  <a:pt x="101" y="2776"/>
                </a:lnTo>
                <a:lnTo>
                  <a:pt x="101" y="2776"/>
                </a:lnTo>
                <a:cubicBezTo>
                  <a:pt x="0" y="2977"/>
                  <a:pt x="94" y="3215"/>
                  <a:pt x="312" y="3308"/>
                </a:cubicBezTo>
                <a:lnTo>
                  <a:pt x="312" y="3308"/>
                </a:lnTo>
                <a:cubicBezTo>
                  <a:pt x="529" y="3401"/>
                  <a:pt x="786" y="3314"/>
                  <a:pt x="887" y="3114"/>
                </a:cubicBezTo>
                <a:lnTo>
                  <a:pt x="2242" y="420"/>
                </a:lnTo>
                <a:lnTo>
                  <a:pt x="2242" y="420"/>
                </a:lnTo>
                <a:cubicBezTo>
                  <a:pt x="2271" y="362"/>
                  <a:pt x="2244" y="293"/>
                  <a:pt x="2181" y="266"/>
                </a:cubicBezTo>
                <a:lnTo>
                  <a:pt x="2004" y="190"/>
                </a:lnTo>
              </a:path>
            </a:pathLst>
          </a:custGeom>
          <a:solidFill>
            <a:srgbClr val="F2F6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56" name="Freeform 197">
            <a:extLst>
              <a:ext uri="{FF2B5EF4-FFF2-40B4-BE49-F238E27FC236}">
                <a16:creationId xmlns:a16="http://schemas.microsoft.com/office/drawing/2014/main" id="{E10F2EC0-C3E0-D2E5-B082-492E07613C0D}"/>
              </a:ext>
            </a:extLst>
          </p:cNvPr>
          <p:cNvSpPr>
            <a:spLocks noChangeArrowheads="1"/>
          </p:cNvSpPr>
          <p:nvPr/>
        </p:nvSpPr>
        <p:spPr bwMode="auto">
          <a:xfrm>
            <a:off x="3906990" y="10148738"/>
            <a:ext cx="994244" cy="483389"/>
          </a:xfrm>
          <a:custGeom>
            <a:avLst/>
            <a:gdLst>
              <a:gd name="T0" fmla="*/ 739 w 798"/>
              <a:gd name="T1" fmla="*/ 382 h 390"/>
              <a:gd name="T2" fmla="*/ 24 w 798"/>
              <a:gd name="T3" fmla="*/ 76 h 390"/>
              <a:gd name="T4" fmla="*/ 24 w 798"/>
              <a:gd name="T5" fmla="*/ 76 h 390"/>
              <a:gd name="T6" fmla="*/ 7 w 798"/>
              <a:gd name="T7" fmla="*/ 34 h 390"/>
              <a:gd name="T8" fmla="*/ 13 w 798"/>
              <a:gd name="T9" fmla="*/ 22 h 390"/>
              <a:gd name="T10" fmla="*/ 13 w 798"/>
              <a:gd name="T11" fmla="*/ 22 h 390"/>
              <a:gd name="T12" fmla="*/ 58 w 798"/>
              <a:gd name="T13" fmla="*/ 7 h 390"/>
              <a:gd name="T14" fmla="*/ 773 w 798"/>
              <a:gd name="T15" fmla="*/ 313 h 390"/>
              <a:gd name="T16" fmla="*/ 773 w 798"/>
              <a:gd name="T17" fmla="*/ 313 h 390"/>
              <a:gd name="T18" fmla="*/ 789 w 798"/>
              <a:gd name="T19" fmla="*/ 355 h 390"/>
              <a:gd name="T20" fmla="*/ 783 w 798"/>
              <a:gd name="T21" fmla="*/ 367 h 390"/>
              <a:gd name="T22" fmla="*/ 783 w 798"/>
              <a:gd name="T23" fmla="*/ 367 h 390"/>
              <a:gd name="T24" fmla="*/ 739 w 798"/>
              <a:gd name="T25" fmla="*/ 38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8" h="390">
                <a:moveTo>
                  <a:pt x="739" y="382"/>
                </a:moveTo>
                <a:lnTo>
                  <a:pt x="24" y="76"/>
                </a:lnTo>
                <a:lnTo>
                  <a:pt x="24" y="76"/>
                </a:lnTo>
                <a:cubicBezTo>
                  <a:pt x="7" y="68"/>
                  <a:pt x="0" y="50"/>
                  <a:pt x="7" y="34"/>
                </a:cubicBezTo>
                <a:lnTo>
                  <a:pt x="13" y="22"/>
                </a:lnTo>
                <a:lnTo>
                  <a:pt x="13" y="22"/>
                </a:lnTo>
                <a:cubicBezTo>
                  <a:pt x="21" y="7"/>
                  <a:pt x="41" y="0"/>
                  <a:pt x="58" y="7"/>
                </a:cubicBezTo>
                <a:lnTo>
                  <a:pt x="773" y="313"/>
                </a:lnTo>
                <a:lnTo>
                  <a:pt x="773" y="313"/>
                </a:lnTo>
                <a:cubicBezTo>
                  <a:pt x="790" y="320"/>
                  <a:pt x="797" y="339"/>
                  <a:pt x="789" y="355"/>
                </a:cubicBezTo>
                <a:lnTo>
                  <a:pt x="783" y="367"/>
                </a:lnTo>
                <a:lnTo>
                  <a:pt x="783" y="367"/>
                </a:lnTo>
                <a:cubicBezTo>
                  <a:pt x="775" y="382"/>
                  <a:pt x="755" y="389"/>
                  <a:pt x="739" y="382"/>
                </a:cubicBezTo>
              </a:path>
            </a:pathLst>
          </a:custGeom>
          <a:solidFill>
            <a:srgbClr val="20D6A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57" name="Freeform 198">
            <a:extLst>
              <a:ext uri="{FF2B5EF4-FFF2-40B4-BE49-F238E27FC236}">
                <a16:creationId xmlns:a16="http://schemas.microsoft.com/office/drawing/2014/main" id="{05963D9D-103D-2F93-7E07-2FD63552053D}"/>
              </a:ext>
            </a:extLst>
          </p:cNvPr>
          <p:cNvSpPr>
            <a:spLocks noChangeArrowheads="1"/>
          </p:cNvSpPr>
          <p:nvPr/>
        </p:nvSpPr>
        <p:spPr bwMode="auto">
          <a:xfrm>
            <a:off x="5560400" y="5968529"/>
            <a:ext cx="1345794" cy="1521576"/>
          </a:xfrm>
          <a:custGeom>
            <a:avLst/>
            <a:gdLst>
              <a:gd name="T0" fmla="*/ 1065 w 1082"/>
              <a:gd name="T1" fmla="*/ 338 h 1222"/>
              <a:gd name="T2" fmla="*/ 621 w 1082"/>
              <a:gd name="T3" fmla="*/ 1221 h 1222"/>
              <a:gd name="T4" fmla="*/ 553 w 1082"/>
              <a:gd name="T5" fmla="*/ 1214 h 1222"/>
              <a:gd name="T6" fmla="*/ 553 w 1082"/>
              <a:gd name="T7" fmla="*/ 1214 h 1222"/>
              <a:gd name="T8" fmla="*/ 44 w 1082"/>
              <a:gd name="T9" fmla="*/ 993 h 1222"/>
              <a:gd name="T10" fmla="*/ 0 w 1082"/>
              <a:gd name="T11" fmla="*/ 955 h 1222"/>
              <a:gd name="T12" fmla="*/ 444 w 1082"/>
              <a:gd name="T13" fmla="*/ 72 h 1222"/>
              <a:gd name="T14" fmla="*/ 444 w 1082"/>
              <a:gd name="T15" fmla="*/ 72 h 1222"/>
              <a:gd name="T16" fmla="*/ 530 w 1082"/>
              <a:gd name="T17" fmla="*/ 43 h 1222"/>
              <a:gd name="T18" fmla="*/ 696 w 1082"/>
              <a:gd name="T19" fmla="*/ 114 h 1222"/>
              <a:gd name="T20" fmla="*/ 696 w 1082"/>
              <a:gd name="T21" fmla="*/ 114 h 1222"/>
              <a:gd name="T22" fmla="*/ 766 w 1082"/>
              <a:gd name="T23" fmla="*/ 91 h 1222"/>
              <a:gd name="T24" fmla="*/ 811 w 1082"/>
              <a:gd name="T25" fmla="*/ 0 h 1222"/>
              <a:gd name="T26" fmla="*/ 902 w 1082"/>
              <a:gd name="T27" fmla="*/ 39 h 1222"/>
              <a:gd name="T28" fmla="*/ 856 w 1082"/>
              <a:gd name="T29" fmla="*/ 130 h 1222"/>
              <a:gd name="T30" fmla="*/ 856 w 1082"/>
              <a:gd name="T31" fmla="*/ 130 h 1222"/>
              <a:gd name="T32" fmla="*/ 882 w 1082"/>
              <a:gd name="T33" fmla="*/ 193 h 1222"/>
              <a:gd name="T34" fmla="*/ 1034 w 1082"/>
              <a:gd name="T35" fmla="*/ 259 h 1222"/>
              <a:gd name="T36" fmla="*/ 1034 w 1082"/>
              <a:gd name="T37" fmla="*/ 259 h 1222"/>
              <a:gd name="T38" fmla="*/ 1065 w 1082"/>
              <a:gd name="T39" fmla="*/ 338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2" h="1222">
                <a:moveTo>
                  <a:pt x="1065" y="338"/>
                </a:moveTo>
                <a:lnTo>
                  <a:pt x="621" y="1221"/>
                </a:lnTo>
                <a:lnTo>
                  <a:pt x="553" y="1214"/>
                </a:lnTo>
                <a:lnTo>
                  <a:pt x="553" y="1214"/>
                </a:lnTo>
                <a:cubicBezTo>
                  <a:pt x="364" y="1192"/>
                  <a:pt x="184" y="1115"/>
                  <a:pt x="44" y="993"/>
                </a:cubicBezTo>
                <a:lnTo>
                  <a:pt x="0" y="955"/>
                </a:lnTo>
                <a:lnTo>
                  <a:pt x="444" y="72"/>
                </a:lnTo>
                <a:lnTo>
                  <a:pt x="444" y="72"/>
                </a:lnTo>
                <a:cubicBezTo>
                  <a:pt x="458" y="41"/>
                  <a:pt x="497" y="29"/>
                  <a:pt x="530" y="43"/>
                </a:cubicBezTo>
                <a:lnTo>
                  <a:pt x="696" y="114"/>
                </a:lnTo>
                <a:lnTo>
                  <a:pt x="696" y="114"/>
                </a:lnTo>
                <a:cubicBezTo>
                  <a:pt x="722" y="125"/>
                  <a:pt x="753" y="114"/>
                  <a:pt x="766" y="91"/>
                </a:cubicBezTo>
                <a:lnTo>
                  <a:pt x="811" y="0"/>
                </a:lnTo>
                <a:lnTo>
                  <a:pt x="902" y="39"/>
                </a:lnTo>
                <a:lnTo>
                  <a:pt x="856" y="130"/>
                </a:lnTo>
                <a:lnTo>
                  <a:pt x="856" y="130"/>
                </a:lnTo>
                <a:cubicBezTo>
                  <a:pt x="844" y="154"/>
                  <a:pt x="855" y="182"/>
                  <a:pt x="882" y="193"/>
                </a:cubicBezTo>
                <a:lnTo>
                  <a:pt x="1034" y="259"/>
                </a:lnTo>
                <a:lnTo>
                  <a:pt x="1034" y="259"/>
                </a:lnTo>
                <a:cubicBezTo>
                  <a:pt x="1066" y="273"/>
                  <a:pt x="1081" y="308"/>
                  <a:pt x="1065" y="338"/>
                </a:cubicBezTo>
              </a:path>
            </a:pathLst>
          </a:custGeom>
          <a:solidFill>
            <a:srgbClr val="20D6A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58" name="Freeform 199">
            <a:extLst>
              <a:ext uri="{FF2B5EF4-FFF2-40B4-BE49-F238E27FC236}">
                <a16:creationId xmlns:a16="http://schemas.microsoft.com/office/drawing/2014/main" id="{6F31D131-AFA3-3C15-4CC5-DFE043ADE196}"/>
              </a:ext>
            </a:extLst>
          </p:cNvPr>
          <p:cNvSpPr>
            <a:spLocks noChangeArrowheads="1"/>
          </p:cNvSpPr>
          <p:nvPr/>
        </p:nvSpPr>
        <p:spPr bwMode="auto">
          <a:xfrm>
            <a:off x="6675488" y="3980047"/>
            <a:ext cx="961285" cy="1873130"/>
          </a:xfrm>
          <a:custGeom>
            <a:avLst/>
            <a:gdLst>
              <a:gd name="T0" fmla="*/ 772 w 773"/>
              <a:gd name="T1" fmla="*/ 0 h 1505"/>
              <a:gd name="T2" fmla="*/ 772 w 773"/>
              <a:gd name="T3" fmla="*/ 0 h 1505"/>
              <a:gd name="T4" fmla="*/ 0 w 773"/>
              <a:gd name="T5" fmla="*/ 1488 h 1505"/>
              <a:gd name="T6" fmla="*/ 38 w 773"/>
              <a:gd name="T7" fmla="*/ 1504 h 1505"/>
              <a:gd name="T8" fmla="*/ 772 w 773"/>
              <a:gd name="T9" fmla="*/ 0 h 1505"/>
            </a:gdLst>
            <a:ahLst/>
            <a:cxnLst>
              <a:cxn ang="0">
                <a:pos x="T0" y="T1"/>
              </a:cxn>
              <a:cxn ang="0">
                <a:pos x="T2" y="T3"/>
              </a:cxn>
              <a:cxn ang="0">
                <a:pos x="T4" y="T5"/>
              </a:cxn>
              <a:cxn ang="0">
                <a:pos x="T6" y="T7"/>
              </a:cxn>
              <a:cxn ang="0">
                <a:pos x="T8" y="T9"/>
              </a:cxn>
            </a:cxnLst>
            <a:rect l="0" t="0" r="r" b="b"/>
            <a:pathLst>
              <a:path w="773" h="1505">
                <a:moveTo>
                  <a:pt x="772" y="0"/>
                </a:moveTo>
                <a:lnTo>
                  <a:pt x="772" y="0"/>
                </a:lnTo>
                <a:cubicBezTo>
                  <a:pt x="551" y="393"/>
                  <a:pt x="0" y="1488"/>
                  <a:pt x="0" y="1488"/>
                </a:cubicBezTo>
                <a:lnTo>
                  <a:pt x="38" y="1504"/>
                </a:lnTo>
                <a:lnTo>
                  <a:pt x="772" y="0"/>
                </a:lnTo>
              </a:path>
            </a:pathLst>
          </a:custGeom>
          <a:solidFill>
            <a:srgbClr val="000D3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59" name="Freeform 158">
            <a:extLst>
              <a:ext uri="{FF2B5EF4-FFF2-40B4-BE49-F238E27FC236}">
                <a16:creationId xmlns:a16="http://schemas.microsoft.com/office/drawing/2014/main" id="{6E685E1A-3996-896B-0E45-16DF6EB318E4}"/>
              </a:ext>
            </a:extLst>
          </p:cNvPr>
          <p:cNvSpPr>
            <a:spLocks noChangeArrowheads="1"/>
          </p:cNvSpPr>
          <p:nvPr/>
        </p:nvSpPr>
        <p:spPr bwMode="auto">
          <a:xfrm>
            <a:off x="4121221" y="7363763"/>
            <a:ext cx="2108083" cy="2212456"/>
          </a:xfrm>
          <a:custGeom>
            <a:avLst/>
            <a:gdLst>
              <a:gd name="connsiteX0" fmla="*/ 1333133 w 2108083"/>
              <a:gd name="connsiteY0" fmla="*/ 0 h 2212456"/>
              <a:gd name="connsiteX1" fmla="*/ 1416682 w 2108083"/>
              <a:gd name="connsiteY1" fmla="*/ 8720 h 2212456"/>
              <a:gd name="connsiteX2" fmla="*/ 1613708 w 2108083"/>
              <a:gd name="connsiteY2" fmla="*/ 48583 h 2212456"/>
              <a:gd name="connsiteX3" fmla="*/ 770510 w 2108083"/>
              <a:gd name="connsiteY3" fmla="*/ 1722088 h 2212456"/>
              <a:gd name="connsiteX4" fmla="*/ 1050412 w 2108083"/>
              <a:gd name="connsiteY4" fmla="*/ 1841671 h 2212456"/>
              <a:gd name="connsiteX5" fmla="*/ 1895055 w 2108083"/>
              <a:gd name="connsiteY5" fmla="*/ 164790 h 2212456"/>
              <a:gd name="connsiteX6" fmla="*/ 2053269 w 2108083"/>
              <a:gd name="connsiteY6" fmla="*/ 279404 h 2212456"/>
              <a:gd name="connsiteX7" fmla="*/ 2108083 w 2108083"/>
              <a:gd name="connsiteY7" fmla="*/ 326745 h 2212456"/>
              <a:gd name="connsiteX8" fmla="*/ 1294718 w 2108083"/>
              <a:gd name="connsiteY8" fmla="*/ 1946047 h 2212456"/>
              <a:gd name="connsiteX9" fmla="*/ 1778500 w 2108083"/>
              <a:gd name="connsiteY9" fmla="*/ 2152735 h 2212456"/>
              <a:gd name="connsiteX10" fmla="*/ 1747320 w 2108083"/>
              <a:gd name="connsiteY10" fmla="*/ 2212456 h 2212456"/>
              <a:gd name="connsiteX11" fmla="*/ 0 w 2108083"/>
              <a:gd name="connsiteY11" fmla="*/ 1467186 h 2212456"/>
              <a:gd name="connsiteX12" fmla="*/ 31180 w 2108083"/>
              <a:gd name="connsiteY12" fmla="*/ 1406221 h 2212456"/>
              <a:gd name="connsiteX13" fmla="*/ 519842 w 2108083"/>
              <a:gd name="connsiteY13" fmla="*/ 1614994 h 221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8083" h="2212456">
                <a:moveTo>
                  <a:pt x="1333133" y="0"/>
                </a:moveTo>
                <a:lnTo>
                  <a:pt x="1416682" y="8720"/>
                </a:lnTo>
                <a:cubicBezTo>
                  <a:pt x="1484020" y="16195"/>
                  <a:pt x="1548864" y="29898"/>
                  <a:pt x="1613708" y="48583"/>
                </a:cubicBezTo>
                <a:lnTo>
                  <a:pt x="770510" y="1722088"/>
                </a:lnTo>
                <a:lnTo>
                  <a:pt x="1050412" y="1841671"/>
                </a:lnTo>
                <a:lnTo>
                  <a:pt x="1895055" y="164790"/>
                </a:lnTo>
                <a:cubicBezTo>
                  <a:pt x="1949869" y="198427"/>
                  <a:pt x="2003438" y="235801"/>
                  <a:pt x="2053269" y="279404"/>
                </a:cubicBezTo>
                <a:lnTo>
                  <a:pt x="2108083" y="326745"/>
                </a:lnTo>
                <a:lnTo>
                  <a:pt x="1294718" y="1946047"/>
                </a:lnTo>
                <a:lnTo>
                  <a:pt x="1778500" y="2152735"/>
                </a:lnTo>
                <a:lnTo>
                  <a:pt x="1747320" y="2212456"/>
                </a:lnTo>
                <a:lnTo>
                  <a:pt x="0" y="1467186"/>
                </a:lnTo>
                <a:lnTo>
                  <a:pt x="31180" y="1406221"/>
                </a:lnTo>
                <a:lnTo>
                  <a:pt x="519842" y="1614994"/>
                </a:lnTo>
                <a:close/>
              </a:path>
            </a:pathLst>
          </a:custGeom>
          <a:solidFill>
            <a:srgbClr val="20D6A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3599" dirty="0">
              <a:latin typeface="Poppins" pitchFamily="2" charset="77"/>
            </a:endParaRPr>
          </a:p>
        </p:txBody>
      </p:sp>
      <p:sp>
        <p:nvSpPr>
          <p:cNvPr id="160" name="Freeform 202">
            <a:extLst>
              <a:ext uri="{FF2B5EF4-FFF2-40B4-BE49-F238E27FC236}">
                <a16:creationId xmlns:a16="http://schemas.microsoft.com/office/drawing/2014/main" id="{3D6BEB7A-F5EA-3DA1-97EE-A31791C8B521}"/>
              </a:ext>
            </a:extLst>
          </p:cNvPr>
          <p:cNvSpPr>
            <a:spLocks noChangeArrowheads="1"/>
          </p:cNvSpPr>
          <p:nvPr/>
        </p:nvSpPr>
        <p:spPr bwMode="auto">
          <a:xfrm>
            <a:off x="4890250" y="7407708"/>
            <a:ext cx="1126072" cy="1801719"/>
          </a:xfrm>
          <a:custGeom>
            <a:avLst/>
            <a:gdLst>
              <a:gd name="T0" fmla="*/ 679 w 905"/>
              <a:gd name="T1" fmla="*/ 0 h 1446"/>
              <a:gd name="T2" fmla="*/ 0 w 905"/>
              <a:gd name="T3" fmla="*/ 1349 h 1446"/>
              <a:gd name="T4" fmla="*/ 225 w 905"/>
              <a:gd name="T5" fmla="*/ 1445 h 1446"/>
              <a:gd name="T6" fmla="*/ 904 w 905"/>
              <a:gd name="T7" fmla="*/ 97 h 1446"/>
              <a:gd name="T8" fmla="*/ 904 w 905"/>
              <a:gd name="T9" fmla="*/ 97 h 1446"/>
              <a:gd name="T10" fmla="*/ 679 w 905"/>
              <a:gd name="T11" fmla="*/ 0 h 1446"/>
            </a:gdLst>
            <a:ahLst/>
            <a:cxnLst>
              <a:cxn ang="0">
                <a:pos x="T0" y="T1"/>
              </a:cxn>
              <a:cxn ang="0">
                <a:pos x="T2" y="T3"/>
              </a:cxn>
              <a:cxn ang="0">
                <a:pos x="T4" y="T5"/>
              </a:cxn>
              <a:cxn ang="0">
                <a:pos x="T6" y="T7"/>
              </a:cxn>
              <a:cxn ang="0">
                <a:pos x="T8" y="T9"/>
              </a:cxn>
              <a:cxn ang="0">
                <a:pos x="T10" y="T11"/>
              </a:cxn>
            </a:cxnLst>
            <a:rect l="0" t="0" r="r" b="b"/>
            <a:pathLst>
              <a:path w="905" h="1446">
                <a:moveTo>
                  <a:pt x="679" y="0"/>
                </a:moveTo>
                <a:lnTo>
                  <a:pt x="0" y="1349"/>
                </a:lnTo>
                <a:lnTo>
                  <a:pt x="225" y="1445"/>
                </a:lnTo>
                <a:lnTo>
                  <a:pt x="904" y="97"/>
                </a:lnTo>
                <a:lnTo>
                  <a:pt x="904" y="97"/>
                </a:lnTo>
                <a:cubicBezTo>
                  <a:pt x="834" y="55"/>
                  <a:pt x="758" y="22"/>
                  <a:pt x="679" y="0"/>
                </a:cubicBezTo>
              </a:path>
            </a:pathLst>
          </a:custGeom>
          <a:solidFill>
            <a:srgbClr val="00B3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61" name="Freeform 160">
            <a:extLst>
              <a:ext uri="{FF2B5EF4-FFF2-40B4-BE49-F238E27FC236}">
                <a16:creationId xmlns:a16="http://schemas.microsoft.com/office/drawing/2014/main" id="{DE6F8F2E-1904-4BE3-27B9-5459802B748F}"/>
              </a:ext>
            </a:extLst>
          </p:cNvPr>
          <p:cNvSpPr>
            <a:spLocks noChangeArrowheads="1"/>
          </p:cNvSpPr>
          <p:nvPr/>
        </p:nvSpPr>
        <p:spPr bwMode="auto">
          <a:xfrm>
            <a:off x="5945260" y="6155481"/>
            <a:ext cx="665975" cy="955603"/>
          </a:xfrm>
          <a:custGeom>
            <a:avLst/>
            <a:gdLst>
              <a:gd name="connsiteX0" fmla="*/ 98148 w 665975"/>
              <a:gd name="connsiteY0" fmla="*/ 817073 h 955603"/>
              <a:gd name="connsiteX1" fmla="*/ 126231 w 665975"/>
              <a:gd name="connsiteY1" fmla="*/ 823599 h 955603"/>
              <a:gd name="connsiteX2" fmla="*/ 162276 w 665975"/>
              <a:gd name="connsiteY2" fmla="*/ 915164 h 955603"/>
              <a:gd name="connsiteX3" fmla="*/ 64084 w 665975"/>
              <a:gd name="connsiteY3" fmla="*/ 949030 h 955603"/>
              <a:gd name="connsiteX4" fmla="*/ 29282 w 665975"/>
              <a:gd name="connsiteY4" fmla="*/ 857466 h 955603"/>
              <a:gd name="connsiteX5" fmla="*/ 98148 w 665975"/>
              <a:gd name="connsiteY5" fmla="*/ 817073 h 955603"/>
              <a:gd name="connsiteX6" fmla="*/ 24918 w 665975"/>
              <a:gd name="connsiteY6" fmla="*/ 638382 h 955603"/>
              <a:gd name="connsiteX7" fmla="*/ 53168 w 665975"/>
              <a:gd name="connsiteY7" fmla="*/ 640060 h 955603"/>
              <a:gd name="connsiteX8" fmla="*/ 72002 w 665975"/>
              <a:gd name="connsiteY8" fmla="*/ 682783 h 955603"/>
              <a:gd name="connsiteX9" fmla="*/ 21779 w 665975"/>
              <a:gd name="connsiteY9" fmla="*/ 699873 h 955603"/>
              <a:gd name="connsiteX10" fmla="*/ 4201 w 665975"/>
              <a:gd name="connsiteY10" fmla="*/ 655929 h 955603"/>
              <a:gd name="connsiteX11" fmla="*/ 24918 w 665975"/>
              <a:gd name="connsiteY11" fmla="*/ 638382 h 955603"/>
              <a:gd name="connsiteX12" fmla="*/ 496899 w 665975"/>
              <a:gd name="connsiteY12" fmla="*/ 352517 h 955603"/>
              <a:gd name="connsiteX13" fmla="*/ 565213 w 665975"/>
              <a:gd name="connsiteY13" fmla="*/ 368204 h 955603"/>
              <a:gd name="connsiteX14" fmla="*/ 649171 w 665975"/>
              <a:gd name="connsiteY14" fmla="*/ 582265 h 955603"/>
              <a:gd name="connsiteX15" fmla="*/ 417347 w 665975"/>
              <a:gd name="connsiteY15" fmla="*/ 659878 h 955603"/>
              <a:gd name="connsiteX16" fmla="*/ 332136 w 665975"/>
              <a:gd name="connsiteY16" fmla="*/ 445816 h 955603"/>
              <a:gd name="connsiteX17" fmla="*/ 496899 w 665975"/>
              <a:gd name="connsiteY17" fmla="*/ 352517 h 955603"/>
              <a:gd name="connsiteX18" fmla="*/ 235639 w 665975"/>
              <a:gd name="connsiteY18" fmla="*/ 2102 h 955603"/>
              <a:gd name="connsiteX19" fmla="*/ 265958 w 665975"/>
              <a:gd name="connsiteY19" fmla="*/ 4086 h 955603"/>
              <a:gd name="connsiteX20" fmla="*/ 286575 w 665975"/>
              <a:gd name="connsiteY20" fmla="*/ 54134 h 955603"/>
              <a:gd name="connsiteX21" fmla="*/ 232000 w 665975"/>
              <a:gd name="connsiteY21" fmla="*/ 71223 h 955603"/>
              <a:gd name="connsiteX22" fmla="*/ 212596 w 665975"/>
              <a:gd name="connsiteY22" fmla="*/ 21175 h 955603"/>
              <a:gd name="connsiteX23" fmla="*/ 235639 w 665975"/>
              <a:gd name="connsiteY23" fmla="*/ 2102 h 95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5975" h="955603">
                <a:moveTo>
                  <a:pt x="98148" y="817073"/>
                </a:moveTo>
                <a:cubicBezTo>
                  <a:pt x="107665" y="817406"/>
                  <a:pt x="117220" y="819523"/>
                  <a:pt x="126231" y="823599"/>
                </a:cubicBezTo>
                <a:cubicBezTo>
                  <a:pt x="163519" y="839905"/>
                  <a:pt x="179677" y="881297"/>
                  <a:pt x="162276" y="915164"/>
                </a:cubicBezTo>
                <a:cubicBezTo>
                  <a:pt x="144875" y="950284"/>
                  <a:pt x="101372" y="965336"/>
                  <a:pt x="64084" y="949030"/>
                </a:cubicBezTo>
                <a:cubicBezTo>
                  <a:pt x="26796" y="933978"/>
                  <a:pt x="10638" y="892586"/>
                  <a:pt x="29282" y="857466"/>
                </a:cubicBezTo>
                <a:cubicBezTo>
                  <a:pt x="41401" y="831125"/>
                  <a:pt x="69600" y="816073"/>
                  <a:pt x="98148" y="817073"/>
                </a:cubicBezTo>
                <a:close/>
                <a:moveTo>
                  <a:pt x="24918" y="638382"/>
                </a:moveTo>
                <a:cubicBezTo>
                  <a:pt x="33707" y="635482"/>
                  <a:pt x="43752" y="635787"/>
                  <a:pt x="53168" y="640060"/>
                </a:cubicBezTo>
                <a:cubicBezTo>
                  <a:pt x="72002" y="647384"/>
                  <a:pt x="80790" y="665694"/>
                  <a:pt x="72002" y="682783"/>
                </a:cubicBezTo>
                <a:cubicBezTo>
                  <a:pt x="63213" y="699873"/>
                  <a:pt x="40613" y="707197"/>
                  <a:pt x="21779" y="699873"/>
                </a:cubicBezTo>
                <a:cubicBezTo>
                  <a:pt x="2946" y="691328"/>
                  <a:pt x="-5843" y="671797"/>
                  <a:pt x="4201" y="655929"/>
                </a:cubicBezTo>
                <a:cubicBezTo>
                  <a:pt x="8596" y="647384"/>
                  <a:pt x="16129" y="641281"/>
                  <a:pt x="24918" y="638382"/>
                </a:cubicBezTo>
                <a:close/>
                <a:moveTo>
                  <a:pt x="496899" y="352517"/>
                </a:moveTo>
                <a:cubicBezTo>
                  <a:pt x="519788" y="353417"/>
                  <a:pt x="542970" y="358502"/>
                  <a:pt x="565213" y="368204"/>
                </a:cubicBezTo>
                <a:cubicBezTo>
                  <a:pt x="652931" y="405758"/>
                  <a:pt x="690524" y="500897"/>
                  <a:pt x="649171" y="582265"/>
                </a:cubicBezTo>
                <a:cubicBezTo>
                  <a:pt x="609072" y="662381"/>
                  <a:pt x="505064" y="696180"/>
                  <a:pt x="417347" y="659878"/>
                </a:cubicBezTo>
                <a:cubicBezTo>
                  <a:pt x="329629" y="622323"/>
                  <a:pt x="290783" y="527185"/>
                  <a:pt x="332136" y="445816"/>
                </a:cubicBezTo>
                <a:cubicBezTo>
                  <a:pt x="362210" y="384790"/>
                  <a:pt x="428233" y="349818"/>
                  <a:pt x="496899" y="352517"/>
                </a:cubicBezTo>
                <a:close/>
                <a:moveTo>
                  <a:pt x="235639" y="2102"/>
                </a:moveTo>
                <a:cubicBezTo>
                  <a:pt x="245341" y="-1102"/>
                  <a:pt x="256256" y="-797"/>
                  <a:pt x="265958" y="4086"/>
                </a:cubicBezTo>
                <a:cubicBezTo>
                  <a:pt x="286575" y="11410"/>
                  <a:pt x="295064" y="33382"/>
                  <a:pt x="286575" y="54134"/>
                </a:cubicBezTo>
                <a:cubicBezTo>
                  <a:pt x="276873" y="72444"/>
                  <a:pt x="252617" y="80989"/>
                  <a:pt x="232000" y="71223"/>
                </a:cubicBezTo>
                <a:cubicBezTo>
                  <a:pt x="212596" y="62678"/>
                  <a:pt x="202894" y="39485"/>
                  <a:pt x="212596" y="21175"/>
                </a:cubicBezTo>
                <a:cubicBezTo>
                  <a:pt x="217447" y="12020"/>
                  <a:pt x="225937" y="5307"/>
                  <a:pt x="235639" y="2102"/>
                </a:cubicBezTo>
                <a:close/>
              </a:path>
            </a:pathLst>
          </a:custGeom>
          <a:solidFill>
            <a:srgbClr val="00B3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3599" dirty="0">
              <a:latin typeface="Poppins" pitchFamily="2" charset="77"/>
            </a:endParaRPr>
          </a:p>
        </p:txBody>
      </p:sp>
      <p:sp>
        <p:nvSpPr>
          <p:cNvPr id="162" name="Freeform 207">
            <a:extLst>
              <a:ext uri="{FF2B5EF4-FFF2-40B4-BE49-F238E27FC236}">
                <a16:creationId xmlns:a16="http://schemas.microsoft.com/office/drawing/2014/main" id="{5D7B3ABC-D5A6-59D8-5741-BD441F820B18}"/>
              </a:ext>
            </a:extLst>
          </p:cNvPr>
          <p:cNvSpPr>
            <a:spLocks noChangeArrowheads="1"/>
          </p:cNvSpPr>
          <p:nvPr/>
        </p:nvSpPr>
        <p:spPr bwMode="auto">
          <a:xfrm>
            <a:off x="6444779" y="5809232"/>
            <a:ext cx="384513" cy="263667"/>
          </a:xfrm>
          <a:custGeom>
            <a:avLst/>
            <a:gdLst>
              <a:gd name="T0" fmla="*/ 257 w 310"/>
              <a:gd name="T1" fmla="*/ 114 h 210"/>
              <a:gd name="T2" fmla="*/ 257 w 310"/>
              <a:gd name="T3" fmla="*/ 114 h 210"/>
              <a:gd name="T4" fmla="*/ 257 w 310"/>
              <a:gd name="T5" fmla="*/ 114 h 210"/>
              <a:gd name="T6" fmla="*/ 224 w 310"/>
              <a:gd name="T7" fmla="*/ 28 h 210"/>
              <a:gd name="T8" fmla="*/ 192 w 310"/>
              <a:gd name="T9" fmla="*/ 14 h 210"/>
              <a:gd name="T10" fmla="*/ 192 w 310"/>
              <a:gd name="T11" fmla="*/ 14 h 210"/>
              <a:gd name="T12" fmla="*/ 100 w 310"/>
              <a:gd name="T13" fmla="*/ 47 h 210"/>
              <a:gd name="T14" fmla="*/ 97 w 310"/>
              <a:gd name="T15" fmla="*/ 46 h 210"/>
              <a:gd name="T16" fmla="*/ 97 w 310"/>
              <a:gd name="T17" fmla="*/ 46 h 210"/>
              <a:gd name="T18" fmla="*/ 5 w 310"/>
              <a:gd name="T19" fmla="*/ 78 h 210"/>
              <a:gd name="T20" fmla="*/ 0 w 310"/>
              <a:gd name="T21" fmla="*/ 86 h 210"/>
              <a:gd name="T22" fmla="*/ 289 w 310"/>
              <a:gd name="T23" fmla="*/ 209 h 210"/>
              <a:gd name="T24" fmla="*/ 293 w 310"/>
              <a:gd name="T25" fmla="*/ 201 h 210"/>
              <a:gd name="T26" fmla="*/ 293 w 310"/>
              <a:gd name="T27" fmla="*/ 201 h 210"/>
              <a:gd name="T28" fmla="*/ 260 w 310"/>
              <a:gd name="T29" fmla="*/ 115 h 210"/>
              <a:gd name="T30" fmla="*/ 257 w 310"/>
              <a:gd name="T31" fmla="*/ 11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210">
                <a:moveTo>
                  <a:pt x="257" y="114"/>
                </a:moveTo>
                <a:lnTo>
                  <a:pt x="257" y="114"/>
                </a:lnTo>
                <a:lnTo>
                  <a:pt x="257" y="114"/>
                </a:lnTo>
                <a:cubicBezTo>
                  <a:pt x="274" y="82"/>
                  <a:pt x="259" y="43"/>
                  <a:pt x="224" y="28"/>
                </a:cubicBezTo>
                <a:lnTo>
                  <a:pt x="192" y="14"/>
                </a:lnTo>
                <a:lnTo>
                  <a:pt x="192" y="14"/>
                </a:lnTo>
                <a:cubicBezTo>
                  <a:pt x="157" y="0"/>
                  <a:pt x="116" y="14"/>
                  <a:pt x="100" y="47"/>
                </a:cubicBezTo>
                <a:lnTo>
                  <a:pt x="97" y="46"/>
                </a:lnTo>
                <a:lnTo>
                  <a:pt x="97" y="46"/>
                </a:lnTo>
                <a:cubicBezTo>
                  <a:pt x="62" y="31"/>
                  <a:pt x="21" y="45"/>
                  <a:pt x="5" y="78"/>
                </a:cubicBezTo>
                <a:lnTo>
                  <a:pt x="0" y="86"/>
                </a:lnTo>
                <a:lnTo>
                  <a:pt x="289" y="209"/>
                </a:lnTo>
                <a:lnTo>
                  <a:pt x="293" y="201"/>
                </a:lnTo>
                <a:lnTo>
                  <a:pt x="293" y="201"/>
                </a:lnTo>
                <a:cubicBezTo>
                  <a:pt x="309" y="168"/>
                  <a:pt x="295" y="130"/>
                  <a:pt x="260" y="115"/>
                </a:cubicBezTo>
                <a:lnTo>
                  <a:pt x="257" y="114"/>
                </a:lnTo>
              </a:path>
            </a:pathLst>
          </a:custGeom>
          <a:solidFill>
            <a:srgbClr val="00B3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Tree>
    <p:extLst>
      <p:ext uri="{BB962C8B-B14F-4D97-AF65-F5344CB8AC3E}">
        <p14:creationId xmlns:p14="http://schemas.microsoft.com/office/powerpoint/2010/main" val="42012736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5" name="TextBox 24"/>
          <p:cNvSpPr txBox="1"/>
          <p:nvPr/>
        </p:nvSpPr>
        <p:spPr>
          <a:xfrm>
            <a:off x="9482529" y="184843"/>
            <a:ext cx="5492173" cy="1015644"/>
          </a:xfrm>
          <a:prstGeom prst="rect">
            <a:avLst/>
          </a:prstGeom>
          <a:noFill/>
        </p:spPr>
        <p:txBody>
          <a:bodyPr wrap="none" lIns="91422" tIns="45711" rIns="91422" bIns="45711" rtlCol="0">
            <a:spAutoFit/>
          </a:bodyPr>
          <a:lstStyle/>
          <a:p>
            <a:pPr algn="ctr"/>
            <a:r>
              <a:rPr lang="en-US" sz="6000" b="1" spc="-290" dirty="0">
                <a:solidFill>
                  <a:schemeClr val="bg1"/>
                </a:solidFill>
                <a:latin typeface="Poppins" pitchFamily="2" charset="77"/>
                <a:cs typeface="Poppins" pitchFamily="2" charset="77"/>
              </a:rPr>
              <a:t>AI in Education</a:t>
            </a:r>
            <a:endParaRPr lang="id-ID" sz="6000" b="1" dirty="0">
              <a:solidFill>
                <a:schemeClr val="bg1"/>
              </a:solidFill>
              <a:latin typeface="Lato" charset="0"/>
              <a:ea typeface="Lato" charset="0"/>
              <a:cs typeface="Lato" charset="0"/>
            </a:endParaRPr>
          </a:p>
        </p:txBody>
      </p:sp>
      <p:sp>
        <p:nvSpPr>
          <p:cNvPr id="26" name="Rectangle 25"/>
          <p:cNvSpPr/>
          <p:nvPr/>
        </p:nvSpPr>
        <p:spPr>
          <a:xfrm>
            <a:off x="11312525" y="1750671"/>
            <a:ext cx="1553038" cy="914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27" name="Subtitle 2"/>
          <p:cNvSpPr txBox="1">
            <a:spLocks/>
          </p:cNvSpPr>
          <p:nvPr/>
        </p:nvSpPr>
        <p:spPr>
          <a:xfrm>
            <a:off x="7150332" y="901233"/>
            <a:ext cx="9831382" cy="88287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4000" b="1" dirty="0">
                <a:solidFill>
                  <a:schemeClr val="accent3"/>
                </a:solidFill>
                <a:latin typeface="+mj-lt"/>
                <a:cs typeface="Lato Light"/>
              </a:rPr>
              <a:t>A Use Case in Sierra Leone</a:t>
            </a:r>
          </a:p>
        </p:txBody>
      </p:sp>
      <p:sp>
        <p:nvSpPr>
          <p:cNvPr id="2" name="Title 1">
            <a:extLst>
              <a:ext uri="{FF2B5EF4-FFF2-40B4-BE49-F238E27FC236}">
                <a16:creationId xmlns:a16="http://schemas.microsoft.com/office/drawing/2014/main" id="{254395C7-7DF3-E567-094C-B03B06CC6B9A}"/>
              </a:ext>
            </a:extLst>
          </p:cNvPr>
          <p:cNvSpPr txBox="1">
            <a:spLocks/>
          </p:cNvSpPr>
          <p:nvPr/>
        </p:nvSpPr>
        <p:spPr>
          <a:xfrm>
            <a:off x="881742" y="2738209"/>
            <a:ext cx="5627915" cy="1325563"/>
          </a:xfrm>
          <a:prstGeom prst="rect">
            <a:avLst/>
          </a:prstGeom>
        </p:spPr>
        <p:txBody>
          <a:bodyPr/>
          <a:lstStyle>
            <a:lvl1pPr algn="l" defTabSz="1828434" rtl="0" eaLnBrk="1" latinLnBrk="0" hangingPunct="1">
              <a:lnSpc>
                <a:spcPct val="90000"/>
              </a:lnSpc>
              <a:spcBef>
                <a:spcPct val="0"/>
              </a:spcBef>
              <a:buNone/>
              <a:defRPr lang="en-US" sz="6000" kern="1200">
                <a:solidFill>
                  <a:schemeClr val="tx1"/>
                </a:solidFill>
                <a:latin typeface="Lato" panose="020F0502020204030203" pitchFamily="34" charset="0"/>
                <a:ea typeface="+mj-ea"/>
                <a:cs typeface="+mj-cs"/>
              </a:defRPr>
            </a:lvl1pPr>
          </a:lstStyle>
          <a:p>
            <a:r>
              <a:rPr lang="en-US" dirty="0">
                <a:solidFill>
                  <a:schemeClr val="accent3"/>
                </a:solidFill>
              </a:rPr>
              <a:t>Sierra Leone</a:t>
            </a:r>
          </a:p>
        </p:txBody>
      </p:sp>
      <p:sp>
        <p:nvSpPr>
          <p:cNvPr id="3" name="Content Placeholder 2">
            <a:extLst>
              <a:ext uri="{FF2B5EF4-FFF2-40B4-BE49-F238E27FC236}">
                <a16:creationId xmlns:a16="http://schemas.microsoft.com/office/drawing/2014/main" id="{6F15167E-8A81-C225-86C7-C0D918D14B1F}"/>
              </a:ext>
            </a:extLst>
          </p:cNvPr>
          <p:cNvSpPr txBox="1">
            <a:spLocks/>
          </p:cNvSpPr>
          <p:nvPr/>
        </p:nvSpPr>
        <p:spPr>
          <a:xfrm>
            <a:off x="576942" y="4568823"/>
            <a:ext cx="7021286" cy="5837918"/>
          </a:xfrm>
          <a:prstGeom prst="rect">
            <a:avLst/>
          </a:prstGeom>
        </p:spPr>
        <p:txBody>
          <a:bodyPr>
            <a:noAutofit/>
          </a:bodyPr>
          <a:lst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panose="020F0502020204030203" pitchFamily="34" charset="0"/>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panose="020F0502020204030203" pitchFamily="34" charset="0"/>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panose="020F0502020204030203" pitchFamily="34" charset="0"/>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panose="020F0502020204030203" pitchFamily="34" charset="0"/>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panose="020F0502020204030203" pitchFamily="34" charset="0"/>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chemeClr val="bg1"/>
                </a:solidFill>
              </a:rPr>
              <a:t>GDP per capita $509</a:t>
            </a:r>
          </a:p>
          <a:p>
            <a:pPr marL="0" indent="0">
              <a:buFont typeface="Arial" panose="020B0604020202020204" pitchFamily="34" charset="0"/>
              <a:buNone/>
            </a:pPr>
            <a:endParaRPr lang="en-US" sz="3200" dirty="0">
              <a:solidFill>
                <a:schemeClr val="bg1"/>
              </a:solidFill>
            </a:endParaRPr>
          </a:p>
          <a:p>
            <a:pPr marL="0" indent="0">
              <a:buFont typeface="Arial" panose="020B0604020202020204" pitchFamily="34" charset="0"/>
              <a:buNone/>
            </a:pPr>
            <a:r>
              <a:rPr lang="en-US" sz="3200" dirty="0">
                <a:solidFill>
                  <a:schemeClr val="bg1"/>
                </a:solidFill>
              </a:rPr>
              <a:t>Primary schools:</a:t>
            </a:r>
          </a:p>
          <a:p>
            <a:r>
              <a:rPr lang="en-US" sz="3200" dirty="0">
                <a:solidFill>
                  <a:schemeClr val="bg1"/>
                </a:solidFill>
              </a:rPr>
              <a:t>42 students per teacher</a:t>
            </a:r>
          </a:p>
          <a:p>
            <a:r>
              <a:rPr lang="en-US" sz="3200" dirty="0">
                <a:solidFill>
                  <a:schemeClr val="bg1"/>
                </a:solidFill>
              </a:rPr>
              <a:t>6% have electricity</a:t>
            </a:r>
          </a:p>
          <a:p>
            <a:r>
              <a:rPr lang="en-US" sz="3200" dirty="0">
                <a:solidFill>
                  <a:schemeClr val="bg1"/>
                </a:solidFill>
              </a:rPr>
              <a:t>1% have internet</a:t>
            </a:r>
          </a:p>
          <a:p>
            <a:pPr lvl="1"/>
            <a:r>
              <a:rPr lang="en-US" sz="3200" dirty="0">
                <a:solidFill>
                  <a:schemeClr val="bg1"/>
                </a:solidFill>
              </a:rPr>
              <a:t>86% have mobile phone coverage (2G)</a:t>
            </a:r>
          </a:p>
          <a:p>
            <a:pPr lvl="3"/>
            <a:endParaRPr lang="en-US" dirty="0">
              <a:solidFill>
                <a:schemeClr val="bg1"/>
              </a:solidFill>
            </a:endParaRPr>
          </a:p>
        </p:txBody>
      </p:sp>
      <p:sp>
        <p:nvSpPr>
          <p:cNvPr id="4" name="TextBox 3">
            <a:extLst>
              <a:ext uri="{FF2B5EF4-FFF2-40B4-BE49-F238E27FC236}">
                <a16:creationId xmlns:a16="http://schemas.microsoft.com/office/drawing/2014/main" id="{FDC8D4BB-4A24-A901-7DDF-BC9E3FB2B1C9}"/>
              </a:ext>
            </a:extLst>
          </p:cNvPr>
          <p:cNvSpPr txBox="1"/>
          <p:nvPr/>
        </p:nvSpPr>
        <p:spPr>
          <a:xfrm>
            <a:off x="11713028" y="2402486"/>
            <a:ext cx="12453258" cy="1938992"/>
          </a:xfrm>
          <a:prstGeom prst="rect">
            <a:avLst/>
          </a:prstGeom>
          <a:noFill/>
        </p:spPr>
        <p:txBody>
          <a:bodyPr wrap="square">
            <a:spAutoFit/>
          </a:bodyPr>
          <a:lstStyle/>
          <a:p>
            <a:r>
              <a:rPr kumimoji="0" lang="en-US" sz="4000" b="0" i="0" u="none" strike="noStrike" kern="1200" cap="none" spc="0" normalizeH="0" baseline="0" noProof="0" dirty="0" err="1">
                <a:ln>
                  <a:noFill/>
                </a:ln>
                <a:solidFill>
                  <a:schemeClr val="accent3"/>
                </a:solidFill>
                <a:effectLst/>
                <a:uLnTx/>
                <a:uFillTx/>
                <a:latin typeface="Helvetica" pitchFamily="2" charset="0"/>
                <a:ea typeface="+mj-ea"/>
                <a:cs typeface="+mj-cs"/>
              </a:rPr>
              <a:t>theTeacher.AI</a:t>
            </a:r>
            <a:r>
              <a:rPr kumimoji="0" lang="en-US" sz="4000" b="0" i="0" u="none" strike="noStrike" kern="1200" cap="none" spc="0" normalizeH="0" baseline="0" noProof="0" dirty="0">
                <a:ln>
                  <a:noFill/>
                </a:ln>
                <a:solidFill>
                  <a:schemeClr val="accent3"/>
                </a:solidFill>
                <a:effectLst/>
                <a:uLnTx/>
                <a:uFillTx/>
                <a:latin typeface="Helvetica" pitchFamily="2" charset="0"/>
                <a:ea typeface="+mj-ea"/>
                <a:cs typeface="+mj-cs"/>
              </a:rPr>
              <a:t> Chatbot</a:t>
            </a:r>
            <a:br>
              <a:rPr kumimoji="0" lang="en-US" sz="4000" b="0" i="0" u="none" strike="noStrike" kern="1200" cap="none" spc="0" normalizeH="0" baseline="0" noProof="0" dirty="0">
                <a:ln>
                  <a:noFill/>
                </a:ln>
                <a:solidFill>
                  <a:prstClr val="white"/>
                </a:solidFill>
                <a:effectLst/>
                <a:uLnTx/>
                <a:uFillTx/>
                <a:latin typeface="Helvetica" pitchFamily="2" charset="0"/>
                <a:ea typeface="+mj-ea"/>
                <a:cs typeface="+mj-cs"/>
              </a:rPr>
            </a:br>
            <a:r>
              <a:rPr kumimoji="0" lang="en-US" sz="4000" b="0" i="0" u="none" strike="noStrike" kern="1200" cap="none" spc="0" normalizeH="0" baseline="0" noProof="0" dirty="0">
                <a:ln>
                  <a:noFill/>
                </a:ln>
                <a:solidFill>
                  <a:prstClr val="white">
                    <a:lumMod val="65000"/>
                  </a:prstClr>
                </a:solidFill>
                <a:effectLst/>
                <a:uLnTx/>
                <a:uFillTx/>
                <a:latin typeface="Helvetica" pitchFamily="2" charset="0"/>
                <a:ea typeface="+mj-ea"/>
                <a:cs typeface="+mj-cs"/>
              </a:rPr>
              <a:t>Choi, Garrod, Atherton, Joyce-Gibbons, Mason-Sesay, Björkegren. </a:t>
            </a:r>
            <a:r>
              <a:rPr kumimoji="0" lang="en-US" sz="4000" b="0" i="0" u="none" strike="noStrike" kern="1200" cap="none" spc="0" normalizeH="0" baseline="0" noProof="0" dirty="0" err="1">
                <a:ln>
                  <a:noFill/>
                </a:ln>
                <a:solidFill>
                  <a:prstClr val="white">
                    <a:lumMod val="65000"/>
                  </a:prstClr>
                </a:solidFill>
                <a:effectLst/>
                <a:uLnTx/>
                <a:uFillTx/>
                <a:latin typeface="Helvetica" pitchFamily="2" charset="0"/>
                <a:ea typeface="+mj-ea"/>
                <a:cs typeface="+mj-cs"/>
              </a:rPr>
              <a:t>NeurIPS</a:t>
            </a:r>
            <a:r>
              <a:rPr kumimoji="0" lang="en-US" sz="4000" b="0" i="0" u="none" strike="noStrike" kern="1200" cap="none" spc="0" normalizeH="0" baseline="0" noProof="0" dirty="0">
                <a:ln>
                  <a:noFill/>
                </a:ln>
                <a:solidFill>
                  <a:prstClr val="white">
                    <a:lumMod val="65000"/>
                  </a:prstClr>
                </a:solidFill>
                <a:effectLst/>
                <a:uLnTx/>
                <a:uFillTx/>
                <a:latin typeface="Helvetica" pitchFamily="2" charset="0"/>
                <a:ea typeface="+mj-ea"/>
                <a:cs typeface="+mj-cs"/>
              </a:rPr>
              <a:t> Workshop on GAIED 2023</a:t>
            </a:r>
            <a:endParaRPr lang="en-US" sz="4000" dirty="0"/>
          </a:p>
        </p:txBody>
      </p:sp>
      <p:pic>
        <p:nvPicPr>
          <p:cNvPr id="5" name="Picture 2" descr="End to end encryption message on blank chat? : r/whatsapp">
            <a:extLst>
              <a:ext uri="{FF2B5EF4-FFF2-40B4-BE49-F238E27FC236}">
                <a16:creationId xmlns:a16="http://schemas.microsoft.com/office/drawing/2014/main" id="{087BD908-4627-786C-40BE-3A070C545A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446" b="6261"/>
          <a:stretch/>
        </p:blipFill>
        <p:spPr bwMode="auto">
          <a:xfrm>
            <a:off x="15312521" y="4612364"/>
            <a:ext cx="4934965" cy="8778240"/>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a:extLst>
              <a:ext uri="{FF2B5EF4-FFF2-40B4-BE49-F238E27FC236}">
                <a16:creationId xmlns:a16="http://schemas.microsoft.com/office/drawing/2014/main" id="{5A82844B-C864-1DB9-139D-DE3D349A3B4F}"/>
              </a:ext>
            </a:extLst>
          </p:cNvPr>
          <p:cNvSpPr>
            <a:spLocks noChangeAspect="1"/>
          </p:cNvSpPr>
          <p:nvPr/>
        </p:nvSpPr>
        <p:spPr>
          <a:xfrm>
            <a:off x="15866031" y="8180307"/>
            <a:ext cx="3498218" cy="1280160"/>
          </a:xfrm>
          <a:prstGeom prst="wedgeRoundRectCallout">
            <a:avLst>
              <a:gd name="adj1" fmla="val 66265"/>
              <a:gd name="adj2" fmla="val 21286"/>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2000" dirty="0">
                <a:solidFill>
                  <a:prstClr val="white"/>
                </a:solidFill>
                <a:latin typeface="+mj-lt"/>
                <a:cs typeface="Arial" panose="020B0604020202020204" pitchFamily="34" charset="0"/>
              </a:rPr>
              <a:t>How can I support students who fall behind</a:t>
            </a:r>
          </a:p>
        </p:txBody>
      </p:sp>
      <p:sp>
        <p:nvSpPr>
          <p:cNvPr id="10" name="Rounded Rectangular Callout 9">
            <a:extLst>
              <a:ext uri="{FF2B5EF4-FFF2-40B4-BE49-F238E27FC236}">
                <a16:creationId xmlns:a16="http://schemas.microsoft.com/office/drawing/2014/main" id="{9BD60D65-752F-9D9C-DE35-737ED061D537}"/>
              </a:ext>
            </a:extLst>
          </p:cNvPr>
          <p:cNvSpPr>
            <a:spLocks noChangeAspect="1"/>
          </p:cNvSpPr>
          <p:nvPr/>
        </p:nvSpPr>
        <p:spPr>
          <a:xfrm>
            <a:off x="15735402" y="6232565"/>
            <a:ext cx="3738411" cy="1188720"/>
          </a:xfrm>
          <a:prstGeom prst="wedgeRoundRectCallout">
            <a:avLst>
              <a:gd name="adj1" fmla="val 65809"/>
              <a:gd name="adj2" fmla="val 29157"/>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400" dirty="0">
                <a:solidFill>
                  <a:prstClr val="white"/>
                </a:solidFill>
                <a:latin typeface="+mj-lt"/>
                <a:cs typeface="Arial" panose="020B0604020202020204" pitchFamily="34" charset="0"/>
              </a:rPr>
              <a:t>Write a lesson plan to teach two digit addition</a:t>
            </a:r>
          </a:p>
        </p:txBody>
      </p:sp>
      <p:sp>
        <p:nvSpPr>
          <p:cNvPr id="12" name="Rounded Rectangular Callout 11">
            <a:extLst>
              <a:ext uri="{FF2B5EF4-FFF2-40B4-BE49-F238E27FC236}">
                <a16:creationId xmlns:a16="http://schemas.microsoft.com/office/drawing/2014/main" id="{B2307586-AE4D-14E5-11FA-DCA12A437293}"/>
              </a:ext>
            </a:extLst>
          </p:cNvPr>
          <p:cNvSpPr>
            <a:spLocks noChangeAspect="1"/>
          </p:cNvSpPr>
          <p:nvPr/>
        </p:nvSpPr>
        <p:spPr>
          <a:xfrm>
            <a:off x="15778942" y="10221836"/>
            <a:ext cx="3700649" cy="1737360"/>
          </a:xfrm>
          <a:prstGeom prst="wedgeRoundRectCallout">
            <a:avLst>
              <a:gd name="adj1" fmla="val 66265"/>
              <a:gd name="adj2" fmla="val 21286"/>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2400" dirty="0">
                <a:solidFill>
                  <a:prstClr val="white"/>
                </a:solidFill>
                <a:latin typeface="+mj-lt"/>
                <a:cs typeface="Arial" panose="020B0604020202020204" pitchFamily="34" charset="0"/>
              </a:rPr>
              <a:t>Describe immunization and give examples for a 5</a:t>
            </a:r>
            <a:r>
              <a:rPr lang="en-US" sz="2400" baseline="30000" dirty="0">
                <a:solidFill>
                  <a:prstClr val="white"/>
                </a:solidFill>
                <a:latin typeface="+mj-lt"/>
                <a:cs typeface="Arial" panose="020B0604020202020204" pitchFamily="34" charset="0"/>
              </a:rPr>
              <a:t>th</a:t>
            </a:r>
            <a:r>
              <a:rPr lang="en-US" sz="2400" dirty="0">
                <a:solidFill>
                  <a:prstClr val="white"/>
                </a:solidFill>
                <a:latin typeface="+mj-lt"/>
                <a:cs typeface="Arial" panose="020B0604020202020204" pitchFamily="34" charset="0"/>
              </a:rPr>
              <a:t> grade class in Sierra Leone</a:t>
            </a:r>
          </a:p>
        </p:txBody>
      </p:sp>
    </p:spTree>
    <p:extLst>
      <p:ext uri="{BB962C8B-B14F-4D97-AF65-F5344CB8AC3E}">
        <p14:creationId xmlns:p14="http://schemas.microsoft.com/office/powerpoint/2010/main" val="25434600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0"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accent6"/>
        </a:solidFill>
        <a:effectLst/>
      </p:bgPr>
    </p:bg>
    <p:spTree>
      <p:nvGrpSpPr>
        <p:cNvPr id="1" name=""/>
        <p:cNvGrpSpPr/>
        <p:nvPr/>
      </p:nvGrpSpPr>
      <p:grpSpPr>
        <a:xfrm>
          <a:off x="0" y="0"/>
          <a:ext cx="0" cy="0"/>
          <a:chOff x="0" y="0"/>
          <a:chExt cx="0" cy="0"/>
        </a:xfrm>
      </p:grpSpPr>
      <p:pic>
        <p:nvPicPr>
          <p:cNvPr id="7" name="Picture 6" descr="A graph of a school operation&#10;&#10;Description automatically generated with medium confidence">
            <a:extLst>
              <a:ext uri="{FF2B5EF4-FFF2-40B4-BE49-F238E27FC236}">
                <a16:creationId xmlns:a16="http://schemas.microsoft.com/office/drawing/2014/main" id="{F3FC153E-E0E6-3DDE-CAB9-713B1D2962CE}"/>
              </a:ext>
            </a:extLst>
          </p:cNvPr>
          <p:cNvPicPr>
            <a:picLocks noChangeAspect="1"/>
          </p:cNvPicPr>
          <p:nvPr/>
        </p:nvPicPr>
        <p:blipFill>
          <a:blip r:embed="rId2"/>
          <a:stretch>
            <a:fillRect/>
          </a:stretch>
        </p:blipFill>
        <p:spPr>
          <a:xfrm>
            <a:off x="15074710" y="-14009"/>
            <a:ext cx="7851037" cy="13728222"/>
          </a:xfrm>
          <a:prstGeom prst="rect">
            <a:avLst/>
          </a:prstGeom>
        </p:spPr>
      </p:pic>
      <p:pic>
        <p:nvPicPr>
          <p:cNvPr id="3" name="Picture 2" descr="A graph showing the number of active users&#10;&#10;Description automatically generated">
            <a:extLst>
              <a:ext uri="{FF2B5EF4-FFF2-40B4-BE49-F238E27FC236}">
                <a16:creationId xmlns:a16="http://schemas.microsoft.com/office/drawing/2014/main" id="{FDF55D83-0280-EB14-71A0-0F3B051E9939}"/>
              </a:ext>
            </a:extLst>
          </p:cNvPr>
          <p:cNvPicPr>
            <a:picLocks noChangeAspect="1"/>
          </p:cNvPicPr>
          <p:nvPr/>
        </p:nvPicPr>
        <p:blipFill rotWithShape="1">
          <a:blip r:embed="rId3"/>
          <a:srcRect t="11765" b="2880"/>
          <a:stretch/>
        </p:blipFill>
        <p:spPr>
          <a:xfrm>
            <a:off x="1451904" y="6857997"/>
            <a:ext cx="12852040" cy="6856216"/>
          </a:xfrm>
          <a:prstGeom prst="rect">
            <a:avLst/>
          </a:prstGeom>
        </p:spPr>
      </p:pic>
      <p:pic>
        <p:nvPicPr>
          <p:cNvPr id="6" name="Picture 5" descr="A graph showing the number of queries&#10;&#10;Description automatically generated">
            <a:extLst>
              <a:ext uri="{FF2B5EF4-FFF2-40B4-BE49-F238E27FC236}">
                <a16:creationId xmlns:a16="http://schemas.microsoft.com/office/drawing/2014/main" id="{0460F0E5-D44E-1531-4616-71CAA4007279}"/>
              </a:ext>
            </a:extLst>
          </p:cNvPr>
          <p:cNvPicPr>
            <a:picLocks noChangeAspect="1"/>
          </p:cNvPicPr>
          <p:nvPr/>
        </p:nvPicPr>
        <p:blipFill rotWithShape="1">
          <a:blip r:embed="rId4"/>
          <a:srcRect t="11667" b="2978"/>
          <a:stretch/>
        </p:blipFill>
        <p:spPr>
          <a:xfrm>
            <a:off x="1451904" y="1788"/>
            <a:ext cx="12852040" cy="6856214"/>
          </a:xfrm>
          <a:prstGeom prst="rect">
            <a:avLst/>
          </a:prstGeom>
        </p:spPr>
      </p:pic>
      <p:sp>
        <p:nvSpPr>
          <p:cNvPr id="12" name="Rectangle 11">
            <a:extLst>
              <a:ext uri="{FF2B5EF4-FFF2-40B4-BE49-F238E27FC236}">
                <a16:creationId xmlns:a16="http://schemas.microsoft.com/office/drawing/2014/main" id="{9B4A40AD-CA57-3BB6-414D-17D831B1D009}"/>
              </a:ext>
            </a:extLst>
          </p:cNvPr>
          <p:cNvSpPr/>
          <p:nvPr/>
        </p:nvSpPr>
        <p:spPr>
          <a:xfrm>
            <a:off x="4763942" y="1787"/>
            <a:ext cx="9540001" cy="129527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198"/>
          </a:p>
        </p:txBody>
      </p:sp>
    </p:spTree>
    <p:extLst>
      <p:ext uri="{BB962C8B-B14F-4D97-AF65-F5344CB8AC3E}">
        <p14:creationId xmlns:p14="http://schemas.microsoft.com/office/powerpoint/2010/main" val="261254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accent6"/>
        </a:soli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687E5AB0-DF4D-0CA4-86F3-96D97D374C4B}"/>
              </a:ext>
            </a:extLst>
          </p:cNvPr>
          <p:cNvGraphicFramePr/>
          <p:nvPr/>
        </p:nvGraphicFramePr>
        <p:xfrm>
          <a:off x="1980685" y="3687002"/>
          <a:ext cx="19848356" cy="942206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41754047-3AB5-1F15-9487-7AB12788DD7D}"/>
              </a:ext>
            </a:extLst>
          </p:cNvPr>
          <p:cNvSpPr txBox="1"/>
          <p:nvPr/>
        </p:nvSpPr>
        <p:spPr>
          <a:xfrm>
            <a:off x="3016499" y="3687003"/>
            <a:ext cx="3441550" cy="2061590"/>
          </a:xfrm>
          <a:prstGeom prst="rect">
            <a:avLst/>
          </a:prstGeom>
          <a:noFill/>
        </p:spPr>
        <p:txBody>
          <a:bodyPr wrap="square" rtlCol="0">
            <a:spAutoFit/>
          </a:bodyPr>
          <a:lstStyle/>
          <a:p>
            <a:pPr algn="ctr"/>
            <a:r>
              <a:rPr lang="en-US" sz="3199" i="1" dirty="0">
                <a:solidFill>
                  <a:schemeClr val="bg1">
                    <a:lumMod val="85000"/>
                  </a:schemeClr>
                </a:solidFill>
                <a:latin typeface="Helvetica" pitchFamily="2" charset="0"/>
              </a:rPr>
              <a:t>“How do you discipline students coming to class late?”</a:t>
            </a:r>
          </a:p>
        </p:txBody>
      </p:sp>
      <p:sp>
        <p:nvSpPr>
          <p:cNvPr id="6" name="TextBox 5">
            <a:extLst>
              <a:ext uri="{FF2B5EF4-FFF2-40B4-BE49-F238E27FC236}">
                <a16:creationId xmlns:a16="http://schemas.microsoft.com/office/drawing/2014/main" id="{E64C970D-DB9D-EAC6-AB92-9F5963189BB4}"/>
              </a:ext>
            </a:extLst>
          </p:cNvPr>
          <p:cNvSpPr txBox="1"/>
          <p:nvPr/>
        </p:nvSpPr>
        <p:spPr>
          <a:xfrm>
            <a:off x="4111302" y="9058094"/>
            <a:ext cx="3441550" cy="2061590"/>
          </a:xfrm>
          <a:prstGeom prst="rect">
            <a:avLst/>
          </a:prstGeom>
          <a:noFill/>
        </p:spPr>
        <p:txBody>
          <a:bodyPr wrap="square" rtlCol="0">
            <a:spAutoFit/>
          </a:bodyPr>
          <a:lstStyle/>
          <a:p>
            <a:pPr algn="ctr"/>
            <a:r>
              <a:rPr lang="en-US" sz="3199" i="1" dirty="0">
                <a:solidFill>
                  <a:schemeClr val="bg1">
                    <a:lumMod val="85000"/>
                  </a:schemeClr>
                </a:solidFill>
                <a:latin typeface="Helvetica" pitchFamily="2" charset="0"/>
              </a:rPr>
              <a:t>“Prepare a lesson to teach word families in a phonics class.”</a:t>
            </a:r>
          </a:p>
        </p:txBody>
      </p:sp>
      <p:sp>
        <p:nvSpPr>
          <p:cNvPr id="8" name="TextBox 7">
            <a:extLst>
              <a:ext uri="{FF2B5EF4-FFF2-40B4-BE49-F238E27FC236}">
                <a16:creationId xmlns:a16="http://schemas.microsoft.com/office/drawing/2014/main" id="{E7A6C11F-E813-2981-CF0A-C92F05D93719}"/>
              </a:ext>
            </a:extLst>
          </p:cNvPr>
          <p:cNvSpPr txBox="1"/>
          <p:nvPr/>
        </p:nvSpPr>
        <p:spPr>
          <a:xfrm>
            <a:off x="16511446" y="7032918"/>
            <a:ext cx="3441550" cy="1569276"/>
          </a:xfrm>
          <a:prstGeom prst="rect">
            <a:avLst/>
          </a:prstGeom>
          <a:noFill/>
        </p:spPr>
        <p:txBody>
          <a:bodyPr wrap="square" rtlCol="0">
            <a:spAutoFit/>
          </a:bodyPr>
          <a:lstStyle/>
          <a:p>
            <a:pPr algn="ctr"/>
            <a:r>
              <a:rPr lang="en-US" sz="3199" i="1" dirty="0">
                <a:solidFill>
                  <a:schemeClr val="bg1">
                    <a:lumMod val="85000"/>
                  </a:schemeClr>
                </a:solidFill>
                <a:latin typeface="Helvetica" pitchFamily="2" charset="0"/>
              </a:rPr>
              <a:t>“What does ‘</a:t>
            </a:r>
            <a:r>
              <a:rPr lang="en-US" sz="3199" i="1" dirty="0" err="1">
                <a:solidFill>
                  <a:schemeClr val="bg1">
                    <a:lumMod val="85000"/>
                  </a:schemeClr>
                </a:solidFill>
                <a:latin typeface="Helvetica" pitchFamily="2" charset="0"/>
              </a:rPr>
              <a:t>cracy</a:t>
            </a:r>
            <a:r>
              <a:rPr lang="en-US" sz="3199" i="1" dirty="0">
                <a:solidFill>
                  <a:schemeClr val="bg1">
                    <a:lumMod val="85000"/>
                  </a:schemeClr>
                </a:solidFill>
                <a:latin typeface="Helvetica" pitchFamily="2" charset="0"/>
              </a:rPr>
              <a:t>’ mean in ‘democracy’?”</a:t>
            </a:r>
          </a:p>
        </p:txBody>
      </p:sp>
      <p:sp>
        <p:nvSpPr>
          <p:cNvPr id="9" name="Title 1">
            <a:extLst>
              <a:ext uri="{FF2B5EF4-FFF2-40B4-BE49-F238E27FC236}">
                <a16:creationId xmlns:a16="http://schemas.microsoft.com/office/drawing/2014/main" id="{CB9AB4DE-7E3A-0201-4EDF-C329FE1AE821}"/>
              </a:ext>
            </a:extLst>
          </p:cNvPr>
          <p:cNvSpPr txBox="1">
            <a:spLocks/>
          </p:cNvSpPr>
          <p:nvPr/>
        </p:nvSpPr>
        <p:spPr>
          <a:xfrm>
            <a:off x="1708836" y="295161"/>
            <a:ext cx="22460980" cy="2650436"/>
          </a:xfrm>
          <a:prstGeom prst="rect">
            <a:avLst/>
          </a:prstGeom>
        </p:spPr>
        <p:txBody>
          <a:bodyPr vert="horz" lIns="182832" tIns="91416" rIns="182832" bIns="91416" rtlCol="0" anchor="ctr">
            <a:normAutofit fontScale="97500"/>
          </a:bodyPr>
          <a:lstStyle>
            <a:lvl1pPr algn="l" defTabSz="914400" rtl="0" eaLnBrk="1" latinLnBrk="0" hangingPunct="1">
              <a:lnSpc>
                <a:spcPct val="90000"/>
              </a:lnSpc>
              <a:spcBef>
                <a:spcPct val="0"/>
              </a:spcBef>
              <a:buNone/>
              <a:defRPr sz="4400" kern="1200">
                <a:solidFill>
                  <a:schemeClr val="bg1"/>
                </a:solidFill>
                <a:latin typeface="Helvetica" pitchFamily="2" charset="0"/>
                <a:ea typeface="+mj-ea"/>
                <a:cs typeface="+mj-cs"/>
              </a:defRPr>
            </a:lvl1pPr>
          </a:lstStyle>
          <a:p>
            <a:r>
              <a:rPr lang="en-US" sz="7998" dirty="0"/>
              <a:t>How do teachers use </a:t>
            </a:r>
            <a:r>
              <a:rPr lang="en-US" sz="7998" dirty="0" err="1"/>
              <a:t>theTeacher.AI</a:t>
            </a:r>
            <a:r>
              <a:rPr lang="en-US" sz="7998" dirty="0"/>
              <a:t>?</a:t>
            </a:r>
            <a:br>
              <a:rPr lang="en-US" sz="7998" dirty="0">
                <a:solidFill>
                  <a:prstClr val="white"/>
                </a:solidFill>
              </a:rPr>
            </a:br>
            <a:r>
              <a:rPr lang="en-US" sz="4399" dirty="0">
                <a:solidFill>
                  <a:prstClr val="white">
                    <a:lumMod val="65000"/>
                  </a:prstClr>
                </a:solidFill>
              </a:rPr>
              <a:t>Pilot: 193 teachers, 6900 queries</a:t>
            </a:r>
          </a:p>
          <a:p>
            <a:r>
              <a:rPr lang="en-US" sz="4399" dirty="0">
                <a:solidFill>
                  <a:prstClr val="white">
                    <a:lumMod val="65000"/>
                  </a:prstClr>
                </a:solidFill>
              </a:rPr>
              <a:t>Use GPT to classify queries</a:t>
            </a:r>
          </a:p>
        </p:txBody>
      </p:sp>
    </p:spTree>
    <p:extLst>
      <p:ext uri="{BB962C8B-B14F-4D97-AF65-F5344CB8AC3E}">
        <p14:creationId xmlns:p14="http://schemas.microsoft.com/office/powerpoint/2010/main" val="139341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P spid="6"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accent6"/>
        </a:solidFill>
        <a:effectLst/>
      </p:bgPr>
    </p:bg>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81818EA5-603D-A411-ABA5-180537451B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808" y="1567455"/>
            <a:ext cx="23971421" cy="11155680"/>
          </a:xfrm>
          <a:prstGeom prst="rect">
            <a:avLst/>
          </a:prstGeom>
        </p:spPr>
      </p:pic>
      <p:sp>
        <p:nvSpPr>
          <p:cNvPr id="13" name="Subtitle 2">
            <a:extLst>
              <a:ext uri="{FF2B5EF4-FFF2-40B4-BE49-F238E27FC236}">
                <a16:creationId xmlns:a16="http://schemas.microsoft.com/office/drawing/2014/main" id="{1905E5D3-D385-6E7A-CC57-4BD627FECA59}"/>
              </a:ext>
            </a:extLst>
          </p:cNvPr>
          <p:cNvSpPr txBox="1">
            <a:spLocks/>
          </p:cNvSpPr>
          <p:nvPr/>
        </p:nvSpPr>
        <p:spPr>
          <a:xfrm>
            <a:off x="3989031" y="0"/>
            <a:ext cx="17931855" cy="121450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6000" b="1" dirty="0">
                <a:solidFill>
                  <a:schemeClr val="accent3"/>
                </a:solidFill>
                <a:latin typeface="+mj-lt"/>
                <a:cs typeface="Lato Light"/>
              </a:rPr>
              <a:t>A Selection of Some AI Use Cases in Health Africa</a:t>
            </a:r>
          </a:p>
        </p:txBody>
      </p:sp>
    </p:spTree>
    <p:extLst>
      <p:ext uri="{BB962C8B-B14F-4D97-AF65-F5344CB8AC3E}">
        <p14:creationId xmlns:p14="http://schemas.microsoft.com/office/powerpoint/2010/main" val="1920773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F002A6-F8D7-93DB-5DC9-A2D60B2A62C7}"/>
              </a:ext>
            </a:extLst>
          </p:cNvPr>
          <p:cNvSpPr txBox="1"/>
          <p:nvPr/>
        </p:nvSpPr>
        <p:spPr>
          <a:xfrm>
            <a:off x="1722653" y="49427"/>
            <a:ext cx="20932344" cy="1446550"/>
          </a:xfrm>
          <a:prstGeom prst="rect">
            <a:avLst/>
          </a:prstGeom>
          <a:noFill/>
        </p:spPr>
        <p:txBody>
          <a:bodyPr wrap="square">
            <a:spAutoFit/>
          </a:bodyPr>
          <a:lstStyle/>
          <a:p>
            <a:pPr algn="ctr"/>
            <a:r>
              <a:rPr lang="en-US" sz="4400" b="1" dirty="0">
                <a:solidFill>
                  <a:schemeClr val="bg1"/>
                </a:solidFill>
                <a:latin typeface="+mj-lt"/>
                <a:cs typeface="Poppins" pitchFamily="2" charset="77"/>
              </a:rPr>
              <a:t>DEMOCRATIZE ACCESS TO INFORMATION</a:t>
            </a:r>
          </a:p>
          <a:p>
            <a:pPr algn="ctr"/>
            <a:r>
              <a:rPr lang="en-US" sz="4400" b="1" dirty="0">
                <a:solidFill>
                  <a:schemeClr val="accent3"/>
                </a:solidFill>
                <a:latin typeface="+mj-lt"/>
                <a:cs typeface="Poppins" pitchFamily="2" charset="77"/>
              </a:rPr>
              <a:t>How Gen AI Makes Access to Information for a Regular Person Extremely Easy</a:t>
            </a:r>
          </a:p>
        </p:txBody>
      </p:sp>
      <p:pic>
        <p:nvPicPr>
          <p:cNvPr id="12" name="Graphic 11">
            <a:extLst>
              <a:ext uri="{FF2B5EF4-FFF2-40B4-BE49-F238E27FC236}">
                <a16:creationId xmlns:a16="http://schemas.microsoft.com/office/drawing/2014/main" id="{5E8FD48F-B1F5-3B14-749D-795E8386FF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8716" y="1734064"/>
            <a:ext cx="3657600" cy="3657600"/>
          </a:xfrm>
          <a:prstGeom prst="rect">
            <a:avLst/>
          </a:prstGeom>
        </p:spPr>
      </p:pic>
      <p:pic>
        <p:nvPicPr>
          <p:cNvPr id="18" name="Graphic 17">
            <a:extLst>
              <a:ext uri="{FF2B5EF4-FFF2-40B4-BE49-F238E27FC236}">
                <a16:creationId xmlns:a16="http://schemas.microsoft.com/office/drawing/2014/main" id="{BB98A2BE-B894-294C-AB82-E3F0581E8D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290" y="5848865"/>
            <a:ext cx="3657600" cy="3657600"/>
          </a:xfrm>
          <a:prstGeom prst="rect">
            <a:avLst/>
          </a:prstGeom>
        </p:spPr>
      </p:pic>
      <p:sp>
        <p:nvSpPr>
          <p:cNvPr id="19" name="TextBox 18">
            <a:extLst>
              <a:ext uri="{FF2B5EF4-FFF2-40B4-BE49-F238E27FC236}">
                <a16:creationId xmlns:a16="http://schemas.microsoft.com/office/drawing/2014/main" id="{67D227F8-A255-7BDC-21A1-B4C648CB41AE}"/>
              </a:ext>
            </a:extLst>
          </p:cNvPr>
          <p:cNvSpPr txBox="1"/>
          <p:nvPr/>
        </p:nvSpPr>
        <p:spPr>
          <a:xfrm>
            <a:off x="7461105" y="2486392"/>
            <a:ext cx="15547177" cy="10710624"/>
          </a:xfrm>
          <a:prstGeom prst="rect">
            <a:avLst/>
          </a:prstGeom>
          <a:noFill/>
        </p:spPr>
        <p:txBody>
          <a:bodyPr wrap="square" rtlCol="0" anchor="ctr">
            <a:spAutoFit/>
          </a:bodyPr>
          <a:lstStyle/>
          <a:p>
            <a:pPr marL="742950" indent="-742950">
              <a:lnSpc>
                <a:spcPts val="3600"/>
              </a:lnSpc>
              <a:buFont typeface="+mj-lt"/>
              <a:buAutoNum type="arabicPeriod"/>
            </a:pPr>
            <a:r>
              <a:rPr lang="en-US" sz="4000" b="1" spc="-20" dirty="0">
                <a:solidFill>
                  <a:schemeClr val="bg1"/>
                </a:solidFill>
                <a:latin typeface="+mj-lt"/>
                <a:cs typeface="Poppins" pitchFamily="2" charset="77"/>
              </a:rPr>
              <a:t>Easy to use Platform</a:t>
            </a:r>
            <a:r>
              <a:rPr lang="en-US" sz="4000" spc="-20" dirty="0">
                <a:solidFill>
                  <a:schemeClr val="bg1"/>
                </a:solidFill>
                <a:latin typeface="+mj-lt"/>
                <a:cs typeface="Poppins" pitchFamily="2" charset="77"/>
              </a:rPr>
              <a:t>. </a:t>
            </a:r>
            <a:r>
              <a:rPr lang="en-US" sz="4000" spc="-20" dirty="0">
                <a:solidFill>
                  <a:schemeClr val="accent3"/>
                </a:solidFill>
                <a:latin typeface="+mj-lt"/>
                <a:cs typeface="Poppins" pitchFamily="2" charset="77"/>
              </a:rPr>
              <a:t>Instead of accessing information from websites and other portals which maybe difficult, AI makes it possible to create a WhatsApp chatbot to access websites and other documentation.</a:t>
            </a:r>
          </a:p>
          <a:p>
            <a:pPr marL="742950" indent="-742950">
              <a:lnSpc>
                <a:spcPts val="3600"/>
              </a:lnSpc>
              <a:buFont typeface="+mj-lt"/>
              <a:buAutoNum type="arabicPeriod"/>
            </a:pPr>
            <a:endParaRPr lang="en-US" sz="4000" spc="-20" dirty="0">
              <a:solidFill>
                <a:schemeClr val="accent3"/>
              </a:solidFill>
              <a:latin typeface="+mj-lt"/>
              <a:cs typeface="Poppins" pitchFamily="2" charset="77"/>
            </a:endParaRPr>
          </a:p>
          <a:p>
            <a:pPr marL="742950" indent="-742950">
              <a:lnSpc>
                <a:spcPts val="3600"/>
              </a:lnSpc>
              <a:buFont typeface="+mj-lt"/>
              <a:buAutoNum type="arabicPeriod"/>
            </a:pPr>
            <a:r>
              <a:rPr lang="en-US" sz="4000" b="1" spc="-20" dirty="0">
                <a:solidFill>
                  <a:schemeClr val="bg1"/>
                </a:solidFill>
                <a:latin typeface="+mj-lt"/>
                <a:cs typeface="Poppins" pitchFamily="2" charset="77"/>
              </a:rPr>
              <a:t>Use of natural language to interact with documents. </a:t>
            </a:r>
            <a:r>
              <a:rPr lang="en-US" sz="4000" b="1" spc="-20" dirty="0">
                <a:solidFill>
                  <a:schemeClr val="accent3"/>
                </a:solidFill>
                <a:latin typeface="+mj-lt"/>
                <a:cs typeface="Poppins" pitchFamily="2" charset="77"/>
              </a:rPr>
              <a:t>A user can ask simple questions in everyday language and retrieve information instead of using specialized language.</a:t>
            </a:r>
          </a:p>
          <a:p>
            <a:pPr marL="742950" indent="-742950">
              <a:lnSpc>
                <a:spcPts val="3600"/>
              </a:lnSpc>
              <a:buFont typeface="+mj-lt"/>
              <a:buAutoNum type="arabicPeriod"/>
            </a:pPr>
            <a:endParaRPr lang="en-US" sz="4000" b="1" spc="-20" dirty="0">
              <a:solidFill>
                <a:schemeClr val="bg1"/>
              </a:solidFill>
              <a:latin typeface="+mj-lt"/>
              <a:cs typeface="Poppins" pitchFamily="2" charset="77"/>
            </a:endParaRPr>
          </a:p>
          <a:p>
            <a:pPr marL="742950" indent="-742950">
              <a:lnSpc>
                <a:spcPts val="3600"/>
              </a:lnSpc>
              <a:buFont typeface="+mj-lt"/>
              <a:buAutoNum type="arabicPeriod"/>
            </a:pPr>
            <a:endParaRPr lang="en-US" sz="4000" b="1" spc="-20" dirty="0">
              <a:solidFill>
                <a:schemeClr val="bg1"/>
              </a:solidFill>
              <a:latin typeface="+mj-lt"/>
              <a:cs typeface="Poppins" pitchFamily="2" charset="77"/>
            </a:endParaRPr>
          </a:p>
          <a:p>
            <a:pPr marL="742950" indent="-742950">
              <a:lnSpc>
                <a:spcPts val="3600"/>
              </a:lnSpc>
              <a:buFont typeface="+mj-lt"/>
              <a:buAutoNum type="arabicPeriod"/>
            </a:pPr>
            <a:r>
              <a:rPr lang="en-US" sz="4000" b="1" spc="-20" dirty="0">
                <a:solidFill>
                  <a:schemeClr val="bg1"/>
                </a:solidFill>
                <a:latin typeface="+mj-lt"/>
                <a:cs typeface="Poppins" pitchFamily="2" charset="77"/>
              </a:rPr>
              <a:t>Information summarization, collation and digestion. </a:t>
            </a:r>
            <a:r>
              <a:rPr lang="en-US" sz="4000" b="1" spc="-20" dirty="0">
                <a:solidFill>
                  <a:schemeClr val="accent3"/>
                </a:solidFill>
                <a:latin typeface="+mj-lt"/>
                <a:cs typeface="Poppins" pitchFamily="2" charset="77"/>
              </a:rPr>
              <a:t>An AI system takes multiple documents, combines them and provide summarizations.</a:t>
            </a:r>
          </a:p>
          <a:p>
            <a:pPr marL="742950" indent="-742950">
              <a:lnSpc>
                <a:spcPts val="3600"/>
              </a:lnSpc>
              <a:buFont typeface="+mj-lt"/>
              <a:buAutoNum type="arabicPeriod"/>
            </a:pPr>
            <a:endParaRPr lang="en-US" sz="4000" b="1" spc="-20" dirty="0">
              <a:solidFill>
                <a:schemeClr val="accent3"/>
              </a:solidFill>
              <a:latin typeface="+mj-lt"/>
              <a:cs typeface="Poppins" pitchFamily="2" charset="77"/>
            </a:endParaRPr>
          </a:p>
          <a:p>
            <a:pPr marL="742950" indent="-742950">
              <a:lnSpc>
                <a:spcPts val="3600"/>
              </a:lnSpc>
              <a:buFont typeface="+mj-lt"/>
              <a:buAutoNum type="arabicPeriod"/>
            </a:pPr>
            <a:r>
              <a:rPr lang="en-US" sz="4000" b="1" spc="-20" dirty="0">
                <a:solidFill>
                  <a:schemeClr val="bg1"/>
                </a:solidFill>
                <a:latin typeface="+mj-lt"/>
                <a:cs typeface="Poppins" pitchFamily="2" charset="77"/>
              </a:rPr>
              <a:t>Easy translations across languages. </a:t>
            </a:r>
            <a:r>
              <a:rPr lang="en-US" sz="4000" b="1" spc="-20" dirty="0">
                <a:solidFill>
                  <a:schemeClr val="accent3"/>
                </a:solidFill>
                <a:latin typeface="+mj-lt"/>
                <a:cs typeface="Poppins" pitchFamily="2" charset="77"/>
              </a:rPr>
              <a:t>Even if the documents are in English, the AI system can allow a user to use a vernacular language to access information from the documents through automatic translations.</a:t>
            </a:r>
          </a:p>
          <a:p>
            <a:pPr marL="742950" indent="-742950">
              <a:lnSpc>
                <a:spcPts val="3600"/>
              </a:lnSpc>
              <a:buFont typeface="+mj-lt"/>
              <a:buAutoNum type="arabicPeriod"/>
            </a:pPr>
            <a:endParaRPr lang="en-US" sz="4000" b="1" spc="-20" dirty="0">
              <a:solidFill>
                <a:schemeClr val="accent3"/>
              </a:solidFill>
              <a:latin typeface="+mj-lt"/>
              <a:cs typeface="Poppins" pitchFamily="2" charset="77"/>
            </a:endParaRPr>
          </a:p>
          <a:p>
            <a:pPr marL="742950" indent="-742950">
              <a:lnSpc>
                <a:spcPts val="3600"/>
              </a:lnSpc>
              <a:buFont typeface="+mj-lt"/>
              <a:buAutoNum type="arabicPeriod"/>
            </a:pPr>
            <a:r>
              <a:rPr lang="en-US" sz="4000" b="1" spc="-20" dirty="0">
                <a:solidFill>
                  <a:schemeClr val="bg1"/>
                </a:solidFill>
                <a:latin typeface="+mj-lt"/>
                <a:cs typeface="Poppins" pitchFamily="2" charset="77"/>
              </a:rPr>
              <a:t>Multiple ways to access information. </a:t>
            </a:r>
            <a:r>
              <a:rPr lang="en-US" sz="4000" b="1" spc="-20" dirty="0">
                <a:solidFill>
                  <a:schemeClr val="accent3"/>
                </a:solidFill>
                <a:latin typeface="+mj-lt"/>
                <a:cs typeface="Poppins" pitchFamily="2" charset="77"/>
              </a:rPr>
              <a:t>If the user cant read and/or write, an AI system allows for querying for information using voice and also getting responses in voice </a:t>
            </a:r>
          </a:p>
          <a:p>
            <a:pPr marL="742950" indent="-742950">
              <a:lnSpc>
                <a:spcPts val="3600"/>
              </a:lnSpc>
              <a:buFont typeface="+mj-lt"/>
              <a:buAutoNum type="arabicPeriod"/>
            </a:pPr>
            <a:endParaRPr lang="en-US" sz="4000" b="1" spc="-20" dirty="0">
              <a:solidFill>
                <a:schemeClr val="bg1"/>
              </a:solidFill>
              <a:latin typeface="+mj-lt"/>
              <a:cs typeface="Poppins" pitchFamily="2" charset="77"/>
            </a:endParaRPr>
          </a:p>
        </p:txBody>
      </p:sp>
      <p:pic>
        <p:nvPicPr>
          <p:cNvPr id="21" name="Graphic 20">
            <a:extLst>
              <a:ext uri="{FF2B5EF4-FFF2-40B4-BE49-F238E27FC236}">
                <a16:creationId xmlns:a16="http://schemas.microsoft.com/office/drawing/2014/main" id="{B6331CAD-34CB-FE4C-A736-24FA6CB542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9654746"/>
            <a:ext cx="3657600" cy="3657600"/>
          </a:xfrm>
          <a:prstGeom prst="rect">
            <a:avLst/>
          </a:prstGeom>
        </p:spPr>
      </p:pic>
    </p:spTree>
    <p:extLst>
      <p:ext uri="{BB962C8B-B14F-4D97-AF65-F5344CB8AC3E}">
        <p14:creationId xmlns:p14="http://schemas.microsoft.com/office/powerpoint/2010/main" val="78771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C500B7-6040-3D4E-A5E9-E128A5DD72DC}"/>
              </a:ext>
            </a:extLst>
          </p:cNvPr>
          <p:cNvSpPr/>
          <p:nvPr/>
        </p:nvSpPr>
        <p:spPr>
          <a:xfrm>
            <a:off x="0" y="0"/>
            <a:ext cx="24414480" cy="48116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b="1" dirty="0">
              <a:solidFill>
                <a:schemeClr val="bg1"/>
              </a:solidFill>
              <a:latin typeface="Poppins" pitchFamily="2" charset="77"/>
              <a:ea typeface="Lato Light" panose="020F0502020204030203" pitchFamily="34" charset="0"/>
              <a:cs typeface="Poppins" pitchFamily="2" charset="77"/>
            </a:endParaRPr>
          </a:p>
          <a:p>
            <a:pPr algn="ctr"/>
            <a:r>
              <a:rPr lang="en-US" sz="8800" b="1" dirty="0">
                <a:solidFill>
                  <a:schemeClr val="bg1"/>
                </a:solidFill>
                <a:latin typeface="Poppins" pitchFamily="2" charset="77"/>
                <a:ea typeface="Lato Light" panose="020F0502020204030203" pitchFamily="34" charset="0"/>
                <a:cs typeface="Poppins" pitchFamily="2" charset="77"/>
              </a:rPr>
              <a:t>A Simple Demonstration to Show How Information Access is Democratized with Gen AI</a:t>
            </a:r>
          </a:p>
          <a:p>
            <a:pPr marL="1143000" indent="-1143000" algn="ctr">
              <a:buFont typeface="+mj-lt"/>
              <a:buAutoNum type="arabicPeriod" startAt="3"/>
            </a:pPr>
            <a:endParaRPr lang="en-US" sz="8800" b="1" dirty="0">
              <a:solidFill>
                <a:schemeClr val="bg1"/>
              </a:solidFill>
              <a:latin typeface="Poppins" pitchFamily="2" charset="77"/>
              <a:ea typeface="League Spartan" charset="0"/>
              <a:cs typeface="Poppins" pitchFamily="2" charset="77"/>
            </a:endParaRPr>
          </a:p>
        </p:txBody>
      </p:sp>
      <p:sp>
        <p:nvSpPr>
          <p:cNvPr id="2" name="TextBox 1">
            <a:extLst>
              <a:ext uri="{FF2B5EF4-FFF2-40B4-BE49-F238E27FC236}">
                <a16:creationId xmlns:a16="http://schemas.microsoft.com/office/drawing/2014/main" id="{6525EBB9-0112-E055-CDEB-103033F97EDA}"/>
              </a:ext>
            </a:extLst>
          </p:cNvPr>
          <p:cNvSpPr txBox="1"/>
          <p:nvPr/>
        </p:nvSpPr>
        <p:spPr>
          <a:xfrm>
            <a:off x="3321737" y="5338117"/>
            <a:ext cx="18525010" cy="4893647"/>
          </a:xfrm>
          <a:prstGeom prst="rect">
            <a:avLst/>
          </a:prstGeom>
          <a:noFill/>
        </p:spPr>
        <p:txBody>
          <a:bodyPr wrap="square" rtlCol="0">
            <a:spAutoFit/>
          </a:bodyPr>
          <a:lstStyle/>
          <a:p>
            <a:pPr marL="742950" indent="-742950">
              <a:buFont typeface="+mj-lt"/>
              <a:buAutoNum type="arabicPeriod"/>
            </a:pPr>
            <a:r>
              <a:rPr lang="en-US" sz="4400" b="1" dirty="0">
                <a:solidFill>
                  <a:schemeClr val="accent3"/>
                </a:solidFill>
                <a:latin typeface="+mj-lt"/>
              </a:rPr>
              <a:t>Goal. </a:t>
            </a:r>
            <a:r>
              <a:rPr lang="en-US" dirty="0">
                <a:solidFill>
                  <a:schemeClr val="accent6"/>
                </a:solidFill>
                <a:latin typeface="+mj-lt"/>
              </a:rPr>
              <a:t>The Parliament wants to improve citizens access and usage of committee reports (e.g., Parliamentary on social and community affairs report on prison food crisis)</a:t>
            </a:r>
          </a:p>
          <a:p>
            <a:pPr marL="742950" indent="-742950">
              <a:buFont typeface="+mj-lt"/>
              <a:buAutoNum type="arabicPeriod"/>
            </a:pPr>
            <a:endParaRPr lang="en-US" dirty="0">
              <a:solidFill>
                <a:schemeClr val="accent6"/>
              </a:solidFill>
              <a:latin typeface="+mj-lt"/>
            </a:endParaRPr>
          </a:p>
          <a:p>
            <a:pPr marL="742950" indent="-742950">
              <a:buFont typeface="+mj-lt"/>
              <a:buAutoNum type="arabicPeriod"/>
            </a:pPr>
            <a:r>
              <a:rPr lang="en-US" sz="4400" b="1" dirty="0">
                <a:solidFill>
                  <a:schemeClr val="accent3"/>
                </a:solidFill>
                <a:latin typeface="+mj-lt"/>
              </a:rPr>
              <a:t>Solution.</a:t>
            </a:r>
            <a:r>
              <a:rPr lang="en-US" sz="4400" dirty="0">
                <a:solidFill>
                  <a:schemeClr val="accent6"/>
                </a:solidFill>
                <a:latin typeface="+mj-lt"/>
              </a:rPr>
              <a:t> </a:t>
            </a:r>
            <a:r>
              <a:rPr lang="en-US" dirty="0">
                <a:solidFill>
                  <a:schemeClr val="accent6"/>
                </a:solidFill>
                <a:latin typeface="+mj-lt"/>
              </a:rPr>
              <a:t>Create a simple chatbot by uploading the required report and allowing users to ask questions in </a:t>
            </a:r>
            <a:r>
              <a:rPr lang="en-US" dirty="0">
                <a:solidFill>
                  <a:schemeClr val="accent3"/>
                </a:solidFill>
                <a:latin typeface="+mj-lt"/>
              </a:rPr>
              <a:t>Chichewa</a:t>
            </a:r>
            <a:r>
              <a:rPr lang="en-US" dirty="0">
                <a:solidFill>
                  <a:schemeClr val="accent6"/>
                </a:solidFill>
                <a:latin typeface="+mj-lt"/>
              </a:rPr>
              <a:t> or English. </a:t>
            </a:r>
          </a:p>
          <a:p>
            <a:pPr marL="742950" indent="-742950">
              <a:buFont typeface="+mj-lt"/>
              <a:buAutoNum type="arabicPeriod"/>
            </a:pPr>
            <a:endParaRPr lang="en-US" dirty="0">
              <a:solidFill>
                <a:schemeClr val="accent6"/>
              </a:solidFill>
              <a:latin typeface="+mj-lt"/>
            </a:endParaRPr>
          </a:p>
          <a:p>
            <a:pPr marL="742950" indent="-742950">
              <a:buFont typeface="+mj-lt"/>
              <a:buAutoNum type="arabicPeriod"/>
            </a:pPr>
            <a:r>
              <a:rPr lang="en-US" sz="4400" b="1" dirty="0">
                <a:solidFill>
                  <a:schemeClr val="accent3"/>
                </a:solidFill>
                <a:latin typeface="+mj-lt"/>
              </a:rPr>
              <a:t>Platform. </a:t>
            </a:r>
            <a:r>
              <a:rPr lang="en-US" dirty="0">
                <a:solidFill>
                  <a:schemeClr val="accent6"/>
                </a:solidFill>
                <a:latin typeface="+mj-lt"/>
              </a:rPr>
              <a:t>The chatbot is now available on Chat-GPT platform but it can be made available on WhatsApp making it even easier to access and use. </a:t>
            </a:r>
          </a:p>
        </p:txBody>
      </p:sp>
    </p:spTree>
    <p:extLst>
      <p:ext uri="{BB962C8B-B14F-4D97-AF65-F5344CB8AC3E}">
        <p14:creationId xmlns:p14="http://schemas.microsoft.com/office/powerpoint/2010/main" val="1217165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32495F0-C5CB-4823-AE70-EED61EBAB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EF002A6-F8D7-93DB-5DC9-A2D60B2A62C7}"/>
              </a:ext>
            </a:extLst>
          </p:cNvPr>
          <p:cNvSpPr txBox="1"/>
          <p:nvPr/>
        </p:nvSpPr>
        <p:spPr>
          <a:xfrm>
            <a:off x="0" y="2951288"/>
            <a:ext cx="7466791" cy="3906712"/>
          </a:xfrm>
          <a:prstGeom prst="rect">
            <a:avLst/>
          </a:prstGeom>
        </p:spPr>
        <p:txBody>
          <a:bodyPr vert="horz" lIns="91440" tIns="45720" rIns="91440" bIns="45720" rtlCol="0" anchor="b">
            <a:normAutofit lnSpcReduction="10000"/>
          </a:bodyPr>
          <a:lstStyle/>
          <a:p>
            <a:pPr defTabSz="914400">
              <a:lnSpc>
                <a:spcPct val="90000"/>
              </a:lnSpc>
              <a:spcBef>
                <a:spcPct val="0"/>
              </a:spcBef>
              <a:spcAft>
                <a:spcPts val="600"/>
              </a:spcAft>
            </a:pPr>
            <a:r>
              <a:rPr lang="en-US" sz="7200" b="1" dirty="0">
                <a:latin typeface="+mj-lt"/>
                <a:ea typeface="+mj-ea"/>
                <a:cs typeface="+mj-cs"/>
              </a:rPr>
              <a:t>A Chatbot to Provide Access to Parliament Information</a:t>
            </a:r>
          </a:p>
        </p:txBody>
      </p:sp>
      <p:sp>
        <p:nvSpPr>
          <p:cNvPr id="16" name="Rectangle 15">
            <a:extLst>
              <a:ext uri="{FF2B5EF4-FFF2-40B4-BE49-F238E27FC236}">
                <a16:creationId xmlns:a16="http://schemas.microsoft.com/office/drawing/2014/main" id="{CB8B9C25-D80D-48EC-B83A-231219A80C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65296" y="693765"/>
            <a:ext cx="292608" cy="14078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white cover with black text&#10;&#10;Description automatically generated">
            <a:extLst>
              <a:ext uri="{FF2B5EF4-FFF2-40B4-BE49-F238E27FC236}">
                <a16:creationId xmlns:a16="http://schemas.microsoft.com/office/drawing/2014/main" id="{5329AE1B-69C4-9996-1C72-2335373B9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8825" y="0"/>
            <a:ext cx="9319848" cy="4846320"/>
          </a:xfrm>
          <a:prstGeom prst="rect">
            <a:avLst/>
          </a:prstGeom>
        </p:spPr>
      </p:pic>
      <p:sp>
        <p:nvSpPr>
          <p:cNvPr id="18" name="Rectangle 17">
            <a:extLst>
              <a:ext uri="{FF2B5EF4-FFF2-40B4-BE49-F238E27FC236}">
                <a16:creationId xmlns:a16="http://schemas.microsoft.com/office/drawing/2014/main" id="{601CC70B-8875-45A1-8AFD-7D546E3C0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7349" y="8355496"/>
            <a:ext cx="9646301" cy="3657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screenshot of a black and white screen&#10;&#10;Description automatically generated">
            <a:extLst>
              <a:ext uri="{FF2B5EF4-FFF2-40B4-BE49-F238E27FC236}">
                <a16:creationId xmlns:a16="http://schemas.microsoft.com/office/drawing/2014/main" id="{B2EF49C5-7A1E-1CDC-AAC8-73BEB3EE7E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510" y="5120640"/>
            <a:ext cx="15487140" cy="8595360"/>
          </a:xfrm>
          <a:prstGeom prst="rect">
            <a:avLst/>
          </a:prstGeom>
        </p:spPr>
      </p:pic>
      <p:sp>
        <p:nvSpPr>
          <p:cNvPr id="11" name="TextBox 10">
            <a:extLst>
              <a:ext uri="{FF2B5EF4-FFF2-40B4-BE49-F238E27FC236}">
                <a16:creationId xmlns:a16="http://schemas.microsoft.com/office/drawing/2014/main" id="{51C4A736-49E3-92BB-4DD4-8B0F2EF916F1}"/>
              </a:ext>
            </a:extLst>
          </p:cNvPr>
          <p:cNvSpPr txBox="1"/>
          <p:nvPr/>
        </p:nvSpPr>
        <p:spPr>
          <a:xfrm>
            <a:off x="172995" y="9539416"/>
            <a:ext cx="7092778" cy="2123658"/>
          </a:xfrm>
          <a:prstGeom prst="rect">
            <a:avLst/>
          </a:prstGeom>
          <a:noFill/>
        </p:spPr>
        <p:txBody>
          <a:bodyPr wrap="square" rtlCol="0">
            <a:spAutoFit/>
          </a:bodyPr>
          <a:lstStyle/>
          <a:p>
            <a:r>
              <a:rPr lang="en-US" sz="4400" dirty="0">
                <a:solidFill>
                  <a:schemeClr val="accent2"/>
                </a:solidFill>
                <a:latin typeface="+mj-lt"/>
              </a:rPr>
              <a:t>Asking questions about  prison food crisis and other </a:t>
            </a:r>
          </a:p>
          <a:p>
            <a:r>
              <a:rPr lang="en-US" sz="4400" dirty="0">
                <a:solidFill>
                  <a:schemeClr val="accent2"/>
                </a:solidFill>
                <a:latin typeface="+mj-lt"/>
              </a:rPr>
              <a:t>reports</a:t>
            </a:r>
          </a:p>
        </p:txBody>
      </p:sp>
    </p:spTree>
    <p:extLst>
      <p:ext uri="{BB962C8B-B14F-4D97-AF65-F5344CB8AC3E}">
        <p14:creationId xmlns:p14="http://schemas.microsoft.com/office/powerpoint/2010/main" val="3746715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0FBC2735-4C79-4254-B0A8-E3FD0EDEC266}"/>
              </a:ext>
            </a:extLst>
          </p:cNvPr>
          <p:cNvSpPr>
            <a:spLocks noChangeAspect="1"/>
          </p:cNvSpPr>
          <p:nvPr/>
        </p:nvSpPr>
        <p:spPr>
          <a:xfrm>
            <a:off x="9946043" y="11448189"/>
            <a:ext cx="1554079" cy="1737360"/>
          </a:xfrm>
          <a:custGeom>
            <a:avLst/>
            <a:gdLst>
              <a:gd name="connsiteX0" fmla="*/ 1919817 w 3839634"/>
              <a:gd name="connsiteY0" fmla="*/ 0 h 4292465"/>
              <a:gd name="connsiteX1" fmla="*/ 2144441 w 3839634"/>
              <a:gd name="connsiteY1" fmla="*/ 61416 h 4292465"/>
              <a:gd name="connsiteX2" fmla="*/ 3611690 w 3839634"/>
              <a:gd name="connsiteY2" fmla="*/ 909064 h 4292465"/>
              <a:gd name="connsiteX3" fmla="*/ 3839634 w 3839634"/>
              <a:gd name="connsiteY3" fmla="*/ 1298584 h 4292465"/>
              <a:gd name="connsiteX4" fmla="*/ 3839634 w 3839634"/>
              <a:gd name="connsiteY4" fmla="*/ 2993881 h 4292465"/>
              <a:gd name="connsiteX5" fmla="*/ 3611690 w 3839634"/>
              <a:gd name="connsiteY5" fmla="*/ 3383401 h 4292465"/>
              <a:gd name="connsiteX6" fmla="*/ 2144441 w 3839634"/>
              <a:gd name="connsiteY6" fmla="*/ 4231049 h 4292465"/>
              <a:gd name="connsiteX7" fmla="*/ 1695193 w 3839634"/>
              <a:gd name="connsiteY7" fmla="*/ 4231049 h 4292465"/>
              <a:gd name="connsiteX8" fmla="*/ 227944 w 3839634"/>
              <a:gd name="connsiteY8" fmla="*/ 3383401 h 4292465"/>
              <a:gd name="connsiteX9" fmla="*/ 0 w 3839634"/>
              <a:gd name="connsiteY9" fmla="*/ 2993881 h 4292465"/>
              <a:gd name="connsiteX10" fmla="*/ 0 w 3839634"/>
              <a:gd name="connsiteY10" fmla="*/ 1298584 h 4292465"/>
              <a:gd name="connsiteX11" fmla="*/ 227944 w 3839634"/>
              <a:gd name="connsiteY11" fmla="*/ 909064 h 4292465"/>
              <a:gd name="connsiteX12" fmla="*/ 1695193 w 3839634"/>
              <a:gd name="connsiteY12" fmla="*/ 61416 h 4292465"/>
              <a:gd name="connsiteX13" fmla="*/ 1919817 w 3839634"/>
              <a:gd name="connsiteY13" fmla="*/ 0 h 429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39634" h="4292465">
                <a:moveTo>
                  <a:pt x="1919817" y="0"/>
                </a:moveTo>
                <a:cubicBezTo>
                  <a:pt x="1997827" y="0"/>
                  <a:pt x="2075836" y="20472"/>
                  <a:pt x="2144441" y="61416"/>
                </a:cubicBezTo>
                <a:lnTo>
                  <a:pt x="3611690" y="909064"/>
                </a:lnTo>
                <a:cubicBezTo>
                  <a:pt x="3753325" y="986526"/>
                  <a:pt x="3839634" y="1137022"/>
                  <a:pt x="3839634" y="1298584"/>
                </a:cubicBezTo>
                <a:lnTo>
                  <a:pt x="3839634" y="2993881"/>
                </a:lnTo>
                <a:cubicBezTo>
                  <a:pt x="3839634" y="3153230"/>
                  <a:pt x="3753325" y="3301513"/>
                  <a:pt x="3611690" y="3383401"/>
                </a:cubicBezTo>
                <a:lnTo>
                  <a:pt x="2144441" y="4231049"/>
                </a:lnTo>
                <a:cubicBezTo>
                  <a:pt x="2007232" y="4312937"/>
                  <a:pt x="1832402" y="4312937"/>
                  <a:pt x="1695193" y="4231049"/>
                </a:cubicBezTo>
                <a:lnTo>
                  <a:pt x="227944" y="3383401"/>
                </a:lnTo>
                <a:cubicBezTo>
                  <a:pt x="88522" y="3301513"/>
                  <a:pt x="0" y="3153230"/>
                  <a:pt x="0" y="2993881"/>
                </a:cubicBezTo>
                <a:lnTo>
                  <a:pt x="0" y="1298584"/>
                </a:lnTo>
                <a:cubicBezTo>
                  <a:pt x="0" y="1137022"/>
                  <a:pt x="88522" y="986526"/>
                  <a:pt x="227944" y="909064"/>
                </a:cubicBezTo>
                <a:lnTo>
                  <a:pt x="1695193" y="61416"/>
                </a:lnTo>
                <a:cubicBezTo>
                  <a:pt x="1763798" y="20472"/>
                  <a:pt x="1841807" y="0"/>
                  <a:pt x="1919817" y="0"/>
                </a:cubicBezTo>
                <a:close/>
              </a:path>
            </a:pathLst>
          </a:custGeom>
          <a:solidFill>
            <a:schemeClr val="accent5"/>
          </a:solidFill>
          <a:ln cap="flat">
            <a:noFill/>
            <a:prstDash val="solid"/>
          </a:ln>
        </p:spPr>
        <p:txBody>
          <a:bodyPr vert="horz" wrap="square" lIns="90000" tIns="45000" rIns="90000" bIns="45000" anchor="ctr" anchorCtr="1" compatLnSpc="0">
            <a:noAutofit/>
          </a:bodyPr>
          <a:lstStyle/>
          <a:p>
            <a:pPr hangingPunct="0"/>
            <a:endParaRPr lang="en-US" sz="1800" dirty="0">
              <a:solidFill>
                <a:schemeClr val="tx1"/>
              </a:solidFill>
              <a:latin typeface="Poppins" panose="00000500000000000000" pitchFamily="2" charset="0"/>
              <a:ea typeface="Microsoft YaHei" pitchFamily="2"/>
            </a:endParaRPr>
          </a:p>
        </p:txBody>
      </p:sp>
      <p:sp>
        <p:nvSpPr>
          <p:cNvPr id="2" name="TextBox 1">
            <a:extLst>
              <a:ext uri="{FF2B5EF4-FFF2-40B4-BE49-F238E27FC236}">
                <a16:creationId xmlns:a16="http://schemas.microsoft.com/office/drawing/2014/main" id="{E38727C9-E9BB-402C-812D-140942FE1ED3}"/>
              </a:ext>
            </a:extLst>
          </p:cNvPr>
          <p:cNvSpPr txBox="1"/>
          <p:nvPr/>
        </p:nvSpPr>
        <p:spPr>
          <a:xfrm>
            <a:off x="0" y="2749183"/>
            <a:ext cx="9503957" cy="8217634"/>
          </a:xfrm>
          <a:prstGeom prst="rect">
            <a:avLst/>
          </a:prstGeom>
          <a:noFill/>
        </p:spPr>
        <p:txBody>
          <a:bodyPr wrap="square" rtlCol="0" anchor="b">
            <a:spAutoFit/>
          </a:bodyPr>
          <a:lstStyle/>
          <a:p>
            <a:pPr algn="ctr"/>
            <a:r>
              <a:rPr lang="en-US" sz="6600" b="1" spc="-290" dirty="0">
                <a:solidFill>
                  <a:schemeClr val="tx2"/>
                </a:solidFill>
                <a:latin typeface="Poppins" pitchFamily="2" charset="77"/>
                <a:cs typeface="Poppins" pitchFamily="2" charset="77"/>
              </a:rPr>
              <a:t>These type of AI powered Chatbots, accessible on WhatsApp can be deployed to enable access to critical information to the masses</a:t>
            </a:r>
          </a:p>
        </p:txBody>
      </p:sp>
      <p:sp>
        <p:nvSpPr>
          <p:cNvPr id="3" name="Freeform: Shape 2">
            <a:extLst>
              <a:ext uri="{FF2B5EF4-FFF2-40B4-BE49-F238E27FC236}">
                <a16:creationId xmlns:a16="http://schemas.microsoft.com/office/drawing/2014/main" id="{C42F03E3-2708-4F47-9173-6CB4DD3AC7F3}"/>
              </a:ext>
            </a:extLst>
          </p:cNvPr>
          <p:cNvSpPr>
            <a:spLocks noChangeAspect="1"/>
          </p:cNvSpPr>
          <p:nvPr/>
        </p:nvSpPr>
        <p:spPr>
          <a:xfrm>
            <a:off x="9939137" y="375885"/>
            <a:ext cx="1554079" cy="1737360"/>
          </a:xfrm>
          <a:custGeom>
            <a:avLst/>
            <a:gdLst>
              <a:gd name="connsiteX0" fmla="*/ 1919817 w 3839634"/>
              <a:gd name="connsiteY0" fmla="*/ 0 h 4292465"/>
              <a:gd name="connsiteX1" fmla="*/ 2144441 w 3839634"/>
              <a:gd name="connsiteY1" fmla="*/ 61416 h 4292465"/>
              <a:gd name="connsiteX2" fmla="*/ 3611690 w 3839634"/>
              <a:gd name="connsiteY2" fmla="*/ 909064 h 4292465"/>
              <a:gd name="connsiteX3" fmla="*/ 3839634 w 3839634"/>
              <a:gd name="connsiteY3" fmla="*/ 1298584 h 4292465"/>
              <a:gd name="connsiteX4" fmla="*/ 3839634 w 3839634"/>
              <a:gd name="connsiteY4" fmla="*/ 2993881 h 4292465"/>
              <a:gd name="connsiteX5" fmla="*/ 3611690 w 3839634"/>
              <a:gd name="connsiteY5" fmla="*/ 3383401 h 4292465"/>
              <a:gd name="connsiteX6" fmla="*/ 2144441 w 3839634"/>
              <a:gd name="connsiteY6" fmla="*/ 4231049 h 4292465"/>
              <a:gd name="connsiteX7" fmla="*/ 1695193 w 3839634"/>
              <a:gd name="connsiteY7" fmla="*/ 4231049 h 4292465"/>
              <a:gd name="connsiteX8" fmla="*/ 227944 w 3839634"/>
              <a:gd name="connsiteY8" fmla="*/ 3383401 h 4292465"/>
              <a:gd name="connsiteX9" fmla="*/ 0 w 3839634"/>
              <a:gd name="connsiteY9" fmla="*/ 2993881 h 4292465"/>
              <a:gd name="connsiteX10" fmla="*/ 0 w 3839634"/>
              <a:gd name="connsiteY10" fmla="*/ 1298584 h 4292465"/>
              <a:gd name="connsiteX11" fmla="*/ 227944 w 3839634"/>
              <a:gd name="connsiteY11" fmla="*/ 909064 h 4292465"/>
              <a:gd name="connsiteX12" fmla="*/ 1695193 w 3839634"/>
              <a:gd name="connsiteY12" fmla="*/ 61416 h 4292465"/>
              <a:gd name="connsiteX13" fmla="*/ 1919817 w 3839634"/>
              <a:gd name="connsiteY13" fmla="*/ 0 h 429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39634" h="4292465">
                <a:moveTo>
                  <a:pt x="1919817" y="0"/>
                </a:moveTo>
                <a:cubicBezTo>
                  <a:pt x="1997827" y="0"/>
                  <a:pt x="2075836" y="20472"/>
                  <a:pt x="2144441" y="61416"/>
                </a:cubicBezTo>
                <a:lnTo>
                  <a:pt x="3611690" y="909064"/>
                </a:lnTo>
                <a:cubicBezTo>
                  <a:pt x="3753325" y="986526"/>
                  <a:pt x="3839634" y="1137022"/>
                  <a:pt x="3839634" y="1298584"/>
                </a:cubicBezTo>
                <a:lnTo>
                  <a:pt x="3839634" y="2993881"/>
                </a:lnTo>
                <a:cubicBezTo>
                  <a:pt x="3839634" y="3153230"/>
                  <a:pt x="3753325" y="3301513"/>
                  <a:pt x="3611690" y="3383401"/>
                </a:cubicBezTo>
                <a:lnTo>
                  <a:pt x="2144441" y="4231049"/>
                </a:lnTo>
                <a:cubicBezTo>
                  <a:pt x="2007232" y="4312937"/>
                  <a:pt x="1832402" y="4312937"/>
                  <a:pt x="1695193" y="4231049"/>
                </a:cubicBezTo>
                <a:lnTo>
                  <a:pt x="227944" y="3383401"/>
                </a:lnTo>
                <a:cubicBezTo>
                  <a:pt x="88522" y="3301513"/>
                  <a:pt x="0" y="3153230"/>
                  <a:pt x="0" y="2993881"/>
                </a:cubicBezTo>
                <a:lnTo>
                  <a:pt x="0" y="1298584"/>
                </a:lnTo>
                <a:cubicBezTo>
                  <a:pt x="0" y="1137022"/>
                  <a:pt x="88522" y="986526"/>
                  <a:pt x="227944" y="909064"/>
                </a:cubicBezTo>
                <a:lnTo>
                  <a:pt x="1695193" y="61416"/>
                </a:lnTo>
                <a:cubicBezTo>
                  <a:pt x="1763798" y="20472"/>
                  <a:pt x="1841807" y="0"/>
                  <a:pt x="1919817" y="0"/>
                </a:cubicBezTo>
                <a:close/>
              </a:path>
            </a:pathLst>
          </a:custGeom>
          <a:solidFill>
            <a:schemeClr val="accent1"/>
          </a:solidFill>
          <a:ln cap="flat">
            <a:noFill/>
            <a:prstDash val="solid"/>
          </a:ln>
        </p:spPr>
        <p:txBody>
          <a:bodyPr vert="horz" wrap="square" lIns="90000" tIns="45000" rIns="90000" bIns="45000" anchor="ctr" anchorCtr="1" compatLnSpc="0">
            <a:noAutofit/>
          </a:bodyPr>
          <a:lstStyle/>
          <a:p>
            <a:pPr hangingPunct="0"/>
            <a:endParaRPr lang="en-US" sz="1800" dirty="0">
              <a:solidFill>
                <a:schemeClr val="tx1"/>
              </a:solidFill>
              <a:latin typeface="Poppins" panose="00000500000000000000" pitchFamily="2" charset="0"/>
              <a:ea typeface="Microsoft YaHei" pitchFamily="2"/>
            </a:endParaRPr>
          </a:p>
        </p:txBody>
      </p:sp>
      <p:sp>
        <p:nvSpPr>
          <p:cNvPr id="4" name="Freeform: Shape 3">
            <a:extLst>
              <a:ext uri="{FF2B5EF4-FFF2-40B4-BE49-F238E27FC236}">
                <a16:creationId xmlns:a16="http://schemas.microsoft.com/office/drawing/2014/main" id="{4AB4EC38-C8BB-4402-81A3-593067B6F772}"/>
              </a:ext>
            </a:extLst>
          </p:cNvPr>
          <p:cNvSpPr>
            <a:spLocks noChangeAspect="1"/>
          </p:cNvSpPr>
          <p:nvPr/>
        </p:nvSpPr>
        <p:spPr>
          <a:xfrm>
            <a:off x="9970756" y="2741085"/>
            <a:ext cx="1554079" cy="1737360"/>
          </a:xfrm>
          <a:custGeom>
            <a:avLst/>
            <a:gdLst>
              <a:gd name="connsiteX0" fmla="*/ 1919817 w 3839634"/>
              <a:gd name="connsiteY0" fmla="*/ 0 h 4292465"/>
              <a:gd name="connsiteX1" fmla="*/ 2144441 w 3839634"/>
              <a:gd name="connsiteY1" fmla="*/ 61416 h 4292465"/>
              <a:gd name="connsiteX2" fmla="*/ 3611690 w 3839634"/>
              <a:gd name="connsiteY2" fmla="*/ 909064 h 4292465"/>
              <a:gd name="connsiteX3" fmla="*/ 3839634 w 3839634"/>
              <a:gd name="connsiteY3" fmla="*/ 1298584 h 4292465"/>
              <a:gd name="connsiteX4" fmla="*/ 3839634 w 3839634"/>
              <a:gd name="connsiteY4" fmla="*/ 2993881 h 4292465"/>
              <a:gd name="connsiteX5" fmla="*/ 3611690 w 3839634"/>
              <a:gd name="connsiteY5" fmla="*/ 3383401 h 4292465"/>
              <a:gd name="connsiteX6" fmla="*/ 2144441 w 3839634"/>
              <a:gd name="connsiteY6" fmla="*/ 4231049 h 4292465"/>
              <a:gd name="connsiteX7" fmla="*/ 1695193 w 3839634"/>
              <a:gd name="connsiteY7" fmla="*/ 4231049 h 4292465"/>
              <a:gd name="connsiteX8" fmla="*/ 227944 w 3839634"/>
              <a:gd name="connsiteY8" fmla="*/ 3383401 h 4292465"/>
              <a:gd name="connsiteX9" fmla="*/ 0 w 3839634"/>
              <a:gd name="connsiteY9" fmla="*/ 2993881 h 4292465"/>
              <a:gd name="connsiteX10" fmla="*/ 0 w 3839634"/>
              <a:gd name="connsiteY10" fmla="*/ 1298584 h 4292465"/>
              <a:gd name="connsiteX11" fmla="*/ 227944 w 3839634"/>
              <a:gd name="connsiteY11" fmla="*/ 909064 h 4292465"/>
              <a:gd name="connsiteX12" fmla="*/ 1695193 w 3839634"/>
              <a:gd name="connsiteY12" fmla="*/ 61416 h 4292465"/>
              <a:gd name="connsiteX13" fmla="*/ 1919817 w 3839634"/>
              <a:gd name="connsiteY13" fmla="*/ 0 h 429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39634" h="4292465">
                <a:moveTo>
                  <a:pt x="1919817" y="0"/>
                </a:moveTo>
                <a:cubicBezTo>
                  <a:pt x="1997827" y="0"/>
                  <a:pt x="2075836" y="20472"/>
                  <a:pt x="2144441" y="61416"/>
                </a:cubicBezTo>
                <a:lnTo>
                  <a:pt x="3611690" y="909064"/>
                </a:lnTo>
                <a:cubicBezTo>
                  <a:pt x="3753325" y="986526"/>
                  <a:pt x="3839634" y="1137022"/>
                  <a:pt x="3839634" y="1298584"/>
                </a:cubicBezTo>
                <a:lnTo>
                  <a:pt x="3839634" y="2993881"/>
                </a:lnTo>
                <a:cubicBezTo>
                  <a:pt x="3839634" y="3153230"/>
                  <a:pt x="3753325" y="3301513"/>
                  <a:pt x="3611690" y="3383401"/>
                </a:cubicBezTo>
                <a:lnTo>
                  <a:pt x="2144441" y="4231049"/>
                </a:lnTo>
                <a:cubicBezTo>
                  <a:pt x="2007232" y="4312937"/>
                  <a:pt x="1832402" y="4312937"/>
                  <a:pt x="1695193" y="4231049"/>
                </a:cubicBezTo>
                <a:lnTo>
                  <a:pt x="227944" y="3383401"/>
                </a:lnTo>
                <a:cubicBezTo>
                  <a:pt x="88522" y="3301513"/>
                  <a:pt x="0" y="3153230"/>
                  <a:pt x="0" y="2993881"/>
                </a:cubicBezTo>
                <a:lnTo>
                  <a:pt x="0" y="1298584"/>
                </a:lnTo>
                <a:cubicBezTo>
                  <a:pt x="0" y="1137022"/>
                  <a:pt x="88522" y="986526"/>
                  <a:pt x="227944" y="909064"/>
                </a:cubicBezTo>
                <a:lnTo>
                  <a:pt x="1695193" y="61416"/>
                </a:lnTo>
                <a:cubicBezTo>
                  <a:pt x="1763798" y="20472"/>
                  <a:pt x="1841807" y="0"/>
                  <a:pt x="1919817" y="0"/>
                </a:cubicBezTo>
                <a:close/>
              </a:path>
            </a:pathLst>
          </a:custGeom>
          <a:solidFill>
            <a:schemeClr val="accent2"/>
          </a:solidFill>
          <a:ln cap="flat">
            <a:noFill/>
            <a:prstDash val="solid"/>
          </a:ln>
        </p:spPr>
        <p:txBody>
          <a:bodyPr vert="horz" wrap="square" lIns="90000" tIns="45000" rIns="90000" bIns="45000" anchor="ctr" anchorCtr="1" compatLnSpc="0">
            <a:noAutofit/>
          </a:bodyPr>
          <a:lstStyle/>
          <a:p>
            <a:pPr hangingPunct="0"/>
            <a:endParaRPr lang="en-US" sz="1800" dirty="0">
              <a:solidFill>
                <a:schemeClr val="tx1"/>
              </a:solidFill>
              <a:latin typeface="Poppins" panose="00000500000000000000" pitchFamily="2" charset="0"/>
              <a:ea typeface="Microsoft YaHei" pitchFamily="2"/>
            </a:endParaRPr>
          </a:p>
        </p:txBody>
      </p:sp>
      <p:sp>
        <p:nvSpPr>
          <p:cNvPr id="5" name="Freeform: Shape 4">
            <a:extLst>
              <a:ext uri="{FF2B5EF4-FFF2-40B4-BE49-F238E27FC236}">
                <a16:creationId xmlns:a16="http://schemas.microsoft.com/office/drawing/2014/main" id="{6987E495-4420-4B4D-ADE5-4BDB6B2A6840}"/>
              </a:ext>
            </a:extLst>
          </p:cNvPr>
          <p:cNvSpPr>
            <a:spLocks noChangeAspect="1"/>
          </p:cNvSpPr>
          <p:nvPr/>
        </p:nvSpPr>
        <p:spPr>
          <a:xfrm>
            <a:off x="9970756" y="5461972"/>
            <a:ext cx="1554079" cy="1737360"/>
          </a:xfrm>
          <a:custGeom>
            <a:avLst/>
            <a:gdLst>
              <a:gd name="connsiteX0" fmla="*/ 1919817 w 3839634"/>
              <a:gd name="connsiteY0" fmla="*/ 0 h 4292465"/>
              <a:gd name="connsiteX1" fmla="*/ 2144441 w 3839634"/>
              <a:gd name="connsiteY1" fmla="*/ 61416 h 4292465"/>
              <a:gd name="connsiteX2" fmla="*/ 3611690 w 3839634"/>
              <a:gd name="connsiteY2" fmla="*/ 909064 h 4292465"/>
              <a:gd name="connsiteX3" fmla="*/ 3839634 w 3839634"/>
              <a:gd name="connsiteY3" fmla="*/ 1298584 h 4292465"/>
              <a:gd name="connsiteX4" fmla="*/ 3839634 w 3839634"/>
              <a:gd name="connsiteY4" fmla="*/ 2993881 h 4292465"/>
              <a:gd name="connsiteX5" fmla="*/ 3611690 w 3839634"/>
              <a:gd name="connsiteY5" fmla="*/ 3383401 h 4292465"/>
              <a:gd name="connsiteX6" fmla="*/ 2144441 w 3839634"/>
              <a:gd name="connsiteY6" fmla="*/ 4231049 h 4292465"/>
              <a:gd name="connsiteX7" fmla="*/ 1695193 w 3839634"/>
              <a:gd name="connsiteY7" fmla="*/ 4231049 h 4292465"/>
              <a:gd name="connsiteX8" fmla="*/ 227944 w 3839634"/>
              <a:gd name="connsiteY8" fmla="*/ 3383401 h 4292465"/>
              <a:gd name="connsiteX9" fmla="*/ 0 w 3839634"/>
              <a:gd name="connsiteY9" fmla="*/ 2993881 h 4292465"/>
              <a:gd name="connsiteX10" fmla="*/ 0 w 3839634"/>
              <a:gd name="connsiteY10" fmla="*/ 1298584 h 4292465"/>
              <a:gd name="connsiteX11" fmla="*/ 227944 w 3839634"/>
              <a:gd name="connsiteY11" fmla="*/ 909064 h 4292465"/>
              <a:gd name="connsiteX12" fmla="*/ 1695193 w 3839634"/>
              <a:gd name="connsiteY12" fmla="*/ 61416 h 4292465"/>
              <a:gd name="connsiteX13" fmla="*/ 1919817 w 3839634"/>
              <a:gd name="connsiteY13" fmla="*/ 0 h 429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39634" h="4292465">
                <a:moveTo>
                  <a:pt x="1919817" y="0"/>
                </a:moveTo>
                <a:cubicBezTo>
                  <a:pt x="1997827" y="0"/>
                  <a:pt x="2075836" y="20472"/>
                  <a:pt x="2144441" y="61416"/>
                </a:cubicBezTo>
                <a:lnTo>
                  <a:pt x="3611690" y="909064"/>
                </a:lnTo>
                <a:cubicBezTo>
                  <a:pt x="3753325" y="986526"/>
                  <a:pt x="3839634" y="1137022"/>
                  <a:pt x="3839634" y="1298584"/>
                </a:cubicBezTo>
                <a:lnTo>
                  <a:pt x="3839634" y="2993881"/>
                </a:lnTo>
                <a:cubicBezTo>
                  <a:pt x="3839634" y="3153230"/>
                  <a:pt x="3753325" y="3301513"/>
                  <a:pt x="3611690" y="3383401"/>
                </a:cubicBezTo>
                <a:lnTo>
                  <a:pt x="2144441" y="4231049"/>
                </a:lnTo>
                <a:cubicBezTo>
                  <a:pt x="2007232" y="4312937"/>
                  <a:pt x="1832402" y="4312937"/>
                  <a:pt x="1695193" y="4231049"/>
                </a:cubicBezTo>
                <a:lnTo>
                  <a:pt x="227944" y="3383401"/>
                </a:lnTo>
                <a:cubicBezTo>
                  <a:pt x="88522" y="3301513"/>
                  <a:pt x="0" y="3153230"/>
                  <a:pt x="0" y="2993881"/>
                </a:cubicBezTo>
                <a:lnTo>
                  <a:pt x="0" y="1298584"/>
                </a:lnTo>
                <a:cubicBezTo>
                  <a:pt x="0" y="1137022"/>
                  <a:pt x="88522" y="986526"/>
                  <a:pt x="227944" y="909064"/>
                </a:cubicBezTo>
                <a:lnTo>
                  <a:pt x="1695193" y="61416"/>
                </a:lnTo>
                <a:cubicBezTo>
                  <a:pt x="1763798" y="20472"/>
                  <a:pt x="1841807" y="0"/>
                  <a:pt x="1919817" y="0"/>
                </a:cubicBezTo>
                <a:close/>
              </a:path>
            </a:pathLst>
          </a:custGeom>
          <a:solidFill>
            <a:schemeClr val="accent3"/>
          </a:solidFill>
          <a:ln cap="flat">
            <a:noFill/>
            <a:prstDash val="solid"/>
          </a:ln>
        </p:spPr>
        <p:txBody>
          <a:bodyPr vert="horz" wrap="square" lIns="90000" tIns="45000" rIns="90000" bIns="45000" anchor="ctr" anchorCtr="1" compatLnSpc="0">
            <a:noAutofit/>
          </a:bodyPr>
          <a:lstStyle/>
          <a:p>
            <a:pPr hangingPunct="0"/>
            <a:endParaRPr lang="en-US" sz="1800" dirty="0">
              <a:solidFill>
                <a:schemeClr val="tx1"/>
              </a:solidFill>
              <a:latin typeface="Poppins" panose="00000500000000000000" pitchFamily="2" charset="0"/>
              <a:ea typeface="Microsoft YaHei" pitchFamily="2"/>
            </a:endParaRPr>
          </a:p>
        </p:txBody>
      </p:sp>
      <p:sp>
        <p:nvSpPr>
          <p:cNvPr id="6" name="Freeform: Shape 5">
            <a:extLst>
              <a:ext uri="{FF2B5EF4-FFF2-40B4-BE49-F238E27FC236}">
                <a16:creationId xmlns:a16="http://schemas.microsoft.com/office/drawing/2014/main" id="{DB18CF59-BD84-4448-BFCE-DEB2458BF60E}"/>
              </a:ext>
            </a:extLst>
          </p:cNvPr>
          <p:cNvSpPr>
            <a:spLocks noChangeAspect="1"/>
          </p:cNvSpPr>
          <p:nvPr/>
        </p:nvSpPr>
        <p:spPr>
          <a:xfrm>
            <a:off x="9970756" y="8225154"/>
            <a:ext cx="1554079" cy="1737360"/>
          </a:xfrm>
          <a:custGeom>
            <a:avLst/>
            <a:gdLst>
              <a:gd name="connsiteX0" fmla="*/ 1919817 w 3839634"/>
              <a:gd name="connsiteY0" fmla="*/ 0 h 4292465"/>
              <a:gd name="connsiteX1" fmla="*/ 2144441 w 3839634"/>
              <a:gd name="connsiteY1" fmla="*/ 61416 h 4292465"/>
              <a:gd name="connsiteX2" fmla="*/ 3611690 w 3839634"/>
              <a:gd name="connsiteY2" fmla="*/ 909064 h 4292465"/>
              <a:gd name="connsiteX3" fmla="*/ 3839634 w 3839634"/>
              <a:gd name="connsiteY3" fmla="*/ 1298584 h 4292465"/>
              <a:gd name="connsiteX4" fmla="*/ 3839634 w 3839634"/>
              <a:gd name="connsiteY4" fmla="*/ 2993881 h 4292465"/>
              <a:gd name="connsiteX5" fmla="*/ 3611690 w 3839634"/>
              <a:gd name="connsiteY5" fmla="*/ 3383401 h 4292465"/>
              <a:gd name="connsiteX6" fmla="*/ 2144441 w 3839634"/>
              <a:gd name="connsiteY6" fmla="*/ 4231049 h 4292465"/>
              <a:gd name="connsiteX7" fmla="*/ 1695193 w 3839634"/>
              <a:gd name="connsiteY7" fmla="*/ 4231049 h 4292465"/>
              <a:gd name="connsiteX8" fmla="*/ 227944 w 3839634"/>
              <a:gd name="connsiteY8" fmla="*/ 3383401 h 4292465"/>
              <a:gd name="connsiteX9" fmla="*/ 0 w 3839634"/>
              <a:gd name="connsiteY9" fmla="*/ 2993881 h 4292465"/>
              <a:gd name="connsiteX10" fmla="*/ 0 w 3839634"/>
              <a:gd name="connsiteY10" fmla="*/ 1298584 h 4292465"/>
              <a:gd name="connsiteX11" fmla="*/ 227944 w 3839634"/>
              <a:gd name="connsiteY11" fmla="*/ 909064 h 4292465"/>
              <a:gd name="connsiteX12" fmla="*/ 1695193 w 3839634"/>
              <a:gd name="connsiteY12" fmla="*/ 61416 h 4292465"/>
              <a:gd name="connsiteX13" fmla="*/ 1919817 w 3839634"/>
              <a:gd name="connsiteY13" fmla="*/ 0 h 429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39634" h="4292465">
                <a:moveTo>
                  <a:pt x="1919817" y="0"/>
                </a:moveTo>
                <a:cubicBezTo>
                  <a:pt x="1997827" y="0"/>
                  <a:pt x="2075836" y="20472"/>
                  <a:pt x="2144441" y="61416"/>
                </a:cubicBezTo>
                <a:lnTo>
                  <a:pt x="3611690" y="909064"/>
                </a:lnTo>
                <a:cubicBezTo>
                  <a:pt x="3753325" y="986526"/>
                  <a:pt x="3839634" y="1137022"/>
                  <a:pt x="3839634" y="1298584"/>
                </a:cubicBezTo>
                <a:lnTo>
                  <a:pt x="3839634" y="2993881"/>
                </a:lnTo>
                <a:cubicBezTo>
                  <a:pt x="3839634" y="3153230"/>
                  <a:pt x="3753325" y="3301513"/>
                  <a:pt x="3611690" y="3383401"/>
                </a:cubicBezTo>
                <a:lnTo>
                  <a:pt x="2144441" y="4231049"/>
                </a:lnTo>
                <a:cubicBezTo>
                  <a:pt x="2007232" y="4312937"/>
                  <a:pt x="1832402" y="4312937"/>
                  <a:pt x="1695193" y="4231049"/>
                </a:cubicBezTo>
                <a:lnTo>
                  <a:pt x="227944" y="3383401"/>
                </a:lnTo>
                <a:cubicBezTo>
                  <a:pt x="88522" y="3301513"/>
                  <a:pt x="0" y="3153230"/>
                  <a:pt x="0" y="2993881"/>
                </a:cubicBezTo>
                <a:lnTo>
                  <a:pt x="0" y="1298584"/>
                </a:lnTo>
                <a:cubicBezTo>
                  <a:pt x="0" y="1137022"/>
                  <a:pt x="88522" y="986526"/>
                  <a:pt x="227944" y="909064"/>
                </a:cubicBezTo>
                <a:lnTo>
                  <a:pt x="1695193" y="61416"/>
                </a:lnTo>
                <a:cubicBezTo>
                  <a:pt x="1763798" y="20472"/>
                  <a:pt x="1841807" y="0"/>
                  <a:pt x="1919817" y="0"/>
                </a:cubicBezTo>
                <a:close/>
              </a:path>
            </a:pathLst>
          </a:custGeom>
          <a:solidFill>
            <a:schemeClr val="accent4"/>
          </a:solidFill>
          <a:ln cap="flat">
            <a:noFill/>
            <a:prstDash val="solid"/>
          </a:ln>
        </p:spPr>
        <p:txBody>
          <a:bodyPr vert="horz" wrap="square" lIns="90000" tIns="45000" rIns="90000" bIns="45000" anchor="ctr" anchorCtr="1" compatLnSpc="0">
            <a:noAutofit/>
          </a:bodyPr>
          <a:lstStyle/>
          <a:p>
            <a:pPr hangingPunct="0"/>
            <a:endParaRPr lang="en-US" sz="1800" dirty="0">
              <a:solidFill>
                <a:schemeClr val="tx1"/>
              </a:solidFill>
              <a:latin typeface="Poppins" panose="00000500000000000000" pitchFamily="2" charset="0"/>
              <a:ea typeface="Microsoft YaHei" pitchFamily="2"/>
            </a:endParaRPr>
          </a:p>
        </p:txBody>
      </p:sp>
      <p:sp>
        <p:nvSpPr>
          <p:cNvPr id="9" name="TextBox 8">
            <a:extLst>
              <a:ext uri="{FF2B5EF4-FFF2-40B4-BE49-F238E27FC236}">
                <a16:creationId xmlns:a16="http://schemas.microsoft.com/office/drawing/2014/main" id="{A6FC5409-CF31-4EF1-B2AA-81AEB4DF1B32}"/>
              </a:ext>
            </a:extLst>
          </p:cNvPr>
          <p:cNvSpPr txBox="1"/>
          <p:nvPr/>
        </p:nvSpPr>
        <p:spPr>
          <a:xfrm>
            <a:off x="11884824" y="555722"/>
            <a:ext cx="12492826" cy="1323439"/>
          </a:xfrm>
          <a:prstGeom prst="rect">
            <a:avLst/>
          </a:prstGeom>
          <a:noFill/>
        </p:spPr>
        <p:txBody>
          <a:bodyPr wrap="square" rtlCol="0" anchor="ctr">
            <a:spAutoFit/>
          </a:bodyPr>
          <a:lstStyle/>
          <a:p>
            <a:r>
              <a:rPr lang="en-US" sz="4000" spc="-20" dirty="0">
                <a:latin typeface="Poppins" pitchFamily="2" charset="77"/>
                <a:cs typeface="Poppins" pitchFamily="2" charset="77"/>
              </a:rPr>
              <a:t>Access to </a:t>
            </a:r>
            <a:r>
              <a:rPr lang="en-US" sz="4000" spc="-20" dirty="0">
                <a:solidFill>
                  <a:schemeClr val="accent3"/>
                </a:solidFill>
                <a:latin typeface="Poppins" pitchFamily="2" charset="77"/>
                <a:cs typeface="Poppins" pitchFamily="2" charset="77"/>
              </a:rPr>
              <a:t>agriculture commodity prices </a:t>
            </a:r>
            <a:r>
              <a:rPr lang="en-US" sz="4000" spc="-20" dirty="0">
                <a:latin typeface="Poppins" pitchFamily="2" charset="77"/>
                <a:cs typeface="Poppins" pitchFamily="2" charset="77"/>
              </a:rPr>
              <a:t>and other farm marketing information</a:t>
            </a:r>
          </a:p>
        </p:txBody>
      </p:sp>
      <p:sp>
        <p:nvSpPr>
          <p:cNvPr id="10" name="TextBox 9">
            <a:extLst>
              <a:ext uri="{FF2B5EF4-FFF2-40B4-BE49-F238E27FC236}">
                <a16:creationId xmlns:a16="http://schemas.microsoft.com/office/drawing/2014/main" id="{4C84F2EA-E536-411E-92D1-DA115ECF50D3}"/>
              </a:ext>
            </a:extLst>
          </p:cNvPr>
          <p:cNvSpPr txBox="1"/>
          <p:nvPr/>
        </p:nvSpPr>
        <p:spPr>
          <a:xfrm>
            <a:off x="11835396" y="3266843"/>
            <a:ext cx="12267264" cy="592470"/>
          </a:xfrm>
          <a:prstGeom prst="rect">
            <a:avLst/>
          </a:prstGeom>
          <a:noFill/>
        </p:spPr>
        <p:txBody>
          <a:bodyPr wrap="square" rtlCol="0" anchor="ctr">
            <a:spAutoFit/>
          </a:bodyPr>
          <a:lstStyle/>
          <a:p>
            <a:pPr>
              <a:lnSpc>
                <a:spcPts val="3600"/>
              </a:lnSpc>
            </a:pPr>
            <a:r>
              <a:rPr lang="en-US" sz="4000" spc="-20" dirty="0">
                <a:latin typeface="Poppins" pitchFamily="2" charset="77"/>
                <a:cs typeface="Poppins" pitchFamily="2" charset="77"/>
              </a:rPr>
              <a:t>Access to </a:t>
            </a:r>
            <a:r>
              <a:rPr lang="en-US" sz="4000" spc="-20" dirty="0">
                <a:solidFill>
                  <a:schemeClr val="accent3"/>
                </a:solidFill>
                <a:latin typeface="Poppins" pitchFamily="2" charset="77"/>
                <a:cs typeface="Poppins" pitchFamily="2" charset="77"/>
              </a:rPr>
              <a:t>weather and disaster information</a:t>
            </a:r>
          </a:p>
        </p:txBody>
      </p:sp>
      <p:sp>
        <p:nvSpPr>
          <p:cNvPr id="11" name="TextBox 10">
            <a:extLst>
              <a:ext uri="{FF2B5EF4-FFF2-40B4-BE49-F238E27FC236}">
                <a16:creationId xmlns:a16="http://schemas.microsoft.com/office/drawing/2014/main" id="{69698613-EC75-4F3A-BCB4-F7D68AE1FFD1}"/>
              </a:ext>
            </a:extLst>
          </p:cNvPr>
          <p:cNvSpPr txBox="1"/>
          <p:nvPr/>
        </p:nvSpPr>
        <p:spPr>
          <a:xfrm>
            <a:off x="11884823" y="6034417"/>
            <a:ext cx="12492827" cy="592470"/>
          </a:xfrm>
          <a:prstGeom prst="rect">
            <a:avLst/>
          </a:prstGeom>
          <a:noFill/>
        </p:spPr>
        <p:txBody>
          <a:bodyPr wrap="square" rtlCol="0" anchor="ctr">
            <a:spAutoFit/>
          </a:bodyPr>
          <a:lstStyle/>
          <a:p>
            <a:pPr>
              <a:lnSpc>
                <a:spcPts val="3600"/>
              </a:lnSpc>
            </a:pPr>
            <a:r>
              <a:rPr lang="en-US" sz="4000" spc="-20" dirty="0">
                <a:latin typeface="Poppins" pitchFamily="2" charset="77"/>
                <a:cs typeface="Poppins" pitchFamily="2" charset="77"/>
              </a:rPr>
              <a:t>Access to </a:t>
            </a:r>
            <a:r>
              <a:rPr lang="en-US" sz="4000" spc="-20" dirty="0">
                <a:solidFill>
                  <a:schemeClr val="accent3"/>
                </a:solidFill>
                <a:latin typeface="Poppins" pitchFamily="2" charset="77"/>
                <a:cs typeface="Poppins" pitchFamily="2" charset="77"/>
              </a:rPr>
              <a:t>public health information</a:t>
            </a:r>
          </a:p>
        </p:txBody>
      </p:sp>
      <p:sp>
        <p:nvSpPr>
          <p:cNvPr id="12" name="TextBox 11">
            <a:extLst>
              <a:ext uri="{FF2B5EF4-FFF2-40B4-BE49-F238E27FC236}">
                <a16:creationId xmlns:a16="http://schemas.microsoft.com/office/drawing/2014/main" id="{FDF8EEAC-B125-4480-B4CC-70D67C6F6B02}"/>
              </a:ext>
            </a:extLst>
          </p:cNvPr>
          <p:cNvSpPr txBox="1"/>
          <p:nvPr/>
        </p:nvSpPr>
        <p:spPr>
          <a:xfrm>
            <a:off x="11864944" y="8558171"/>
            <a:ext cx="12512706" cy="1054135"/>
          </a:xfrm>
          <a:prstGeom prst="rect">
            <a:avLst/>
          </a:prstGeom>
          <a:noFill/>
        </p:spPr>
        <p:txBody>
          <a:bodyPr wrap="square" rtlCol="0" anchor="ctr">
            <a:spAutoFit/>
          </a:bodyPr>
          <a:lstStyle/>
          <a:p>
            <a:pPr>
              <a:lnSpc>
                <a:spcPts val="3600"/>
              </a:lnSpc>
            </a:pPr>
            <a:r>
              <a:rPr lang="en-US" sz="4000" spc="-20" dirty="0">
                <a:latin typeface="Poppins" pitchFamily="2" charset="77"/>
                <a:cs typeface="Poppins" pitchFamily="2" charset="77"/>
              </a:rPr>
              <a:t>Access to </a:t>
            </a:r>
            <a:r>
              <a:rPr lang="en-US" sz="4000" spc="-20" dirty="0">
                <a:solidFill>
                  <a:schemeClr val="accent3"/>
                </a:solidFill>
                <a:latin typeface="Poppins" pitchFamily="2" charset="77"/>
                <a:cs typeface="Poppins" pitchFamily="2" charset="77"/>
              </a:rPr>
              <a:t>jobs, finance and other economic </a:t>
            </a:r>
          </a:p>
          <a:p>
            <a:pPr>
              <a:lnSpc>
                <a:spcPts val="3600"/>
              </a:lnSpc>
            </a:pPr>
            <a:r>
              <a:rPr lang="en-US" sz="4000" spc="-20" dirty="0">
                <a:latin typeface="Poppins" pitchFamily="2" charset="77"/>
                <a:cs typeface="Poppins" pitchFamily="2" charset="77"/>
              </a:rPr>
              <a:t>opportunities</a:t>
            </a:r>
          </a:p>
        </p:txBody>
      </p:sp>
      <p:sp>
        <p:nvSpPr>
          <p:cNvPr id="13" name="TextBox 12">
            <a:extLst>
              <a:ext uri="{FF2B5EF4-FFF2-40B4-BE49-F238E27FC236}">
                <a16:creationId xmlns:a16="http://schemas.microsoft.com/office/drawing/2014/main" id="{B2AE0419-E5AA-421A-88A7-630B769AD2B0}"/>
              </a:ext>
            </a:extLst>
          </p:cNvPr>
          <p:cNvSpPr txBox="1"/>
          <p:nvPr/>
        </p:nvSpPr>
        <p:spPr>
          <a:xfrm>
            <a:off x="11992889" y="12119488"/>
            <a:ext cx="11331212" cy="592470"/>
          </a:xfrm>
          <a:prstGeom prst="rect">
            <a:avLst/>
          </a:prstGeom>
          <a:noFill/>
        </p:spPr>
        <p:txBody>
          <a:bodyPr wrap="square" rtlCol="0" anchor="ctr">
            <a:spAutoFit/>
          </a:bodyPr>
          <a:lstStyle/>
          <a:p>
            <a:pPr>
              <a:lnSpc>
                <a:spcPts val="3600"/>
              </a:lnSpc>
            </a:pPr>
            <a:r>
              <a:rPr lang="en-US" sz="4000" spc="-20" dirty="0">
                <a:latin typeface="Poppins" pitchFamily="2" charset="77"/>
                <a:cs typeface="Poppins" pitchFamily="2" charset="77"/>
              </a:rPr>
              <a:t>Access to miscellaneous social services </a:t>
            </a:r>
          </a:p>
        </p:txBody>
      </p:sp>
      <p:sp>
        <p:nvSpPr>
          <p:cNvPr id="17" name="Freeform 191">
            <a:extLst>
              <a:ext uri="{FF2B5EF4-FFF2-40B4-BE49-F238E27FC236}">
                <a16:creationId xmlns:a16="http://schemas.microsoft.com/office/drawing/2014/main" id="{EA1AECAA-9384-0097-E6D8-5C78709CEF3D}"/>
              </a:ext>
            </a:extLst>
          </p:cNvPr>
          <p:cNvSpPr>
            <a:spLocks noChangeArrowheads="1"/>
          </p:cNvSpPr>
          <p:nvPr/>
        </p:nvSpPr>
        <p:spPr bwMode="auto">
          <a:xfrm>
            <a:off x="10300781" y="584154"/>
            <a:ext cx="1011744" cy="1293900"/>
          </a:xfrm>
          <a:custGeom>
            <a:avLst/>
            <a:gdLst>
              <a:gd name="T0" fmla="*/ 338658 w 1106"/>
              <a:gd name="T1" fmla="*/ 317997 h 1415"/>
              <a:gd name="T2" fmla="*/ 330011 w 1106"/>
              <a:gd name="T3" fmla="*/ 418834 h 1415"/>
              <a:gd name="T4" fmla="*/ 15852 w 1106"/>
              <a:gd name="T5" fmla="*/ 317997 h 1415"/>
              <a:gd name="T6" fmla="*/ 69533 w 1106"/>
              <a:gd name="T7" fmla="*/ 187269 h 1415"/>
              <a:gd name="T8" fmla="*/ 126816 w 1106"/>
              <a:gd name="T9" fmla="*/ 175384 h 1415"/>
              <a:gd name="T10" fmla="*/ 169689 w 1106"/>
              <a:gd name="T11" fmla="*/ 221481 h 1415"/>
              <a:gd name="T12" fmla="*/ 166086 w 1106"/>
              <a:gd name="T13" fmla="*/ 229404 h 1415"/>
              <a:gd name="T14" fmla="*/ 161042 w 1106"/>
              <a:gd name="T15" fmla="*/ 250652 h 1415"/>
              <a:gd name="T16" fmla="*/ 159962 w 1106"/>
              <a:gd name="T17" fmla="*/ 262176 h 1415"/>
              <a:gd name="T18" fmla="*/ 159962 w 1106"/>
              <a:gd name="T19" fmla="*/ 278742 h 1415"/>
              <a:gd name="T20" fmla="*/ 161403 w 1106"/>
              <a:gd name="T21" fmla="*/ 290627 h 1415"/>
              <a:gd name="T22" fmla="*/ 163564 w 1106"/>
              <a:gd name="T23" fmla="*/ 302871 h 1415"/>
              <a:gd name="T24" fmla="*/ 97274 w 1106"/>
              <a:gd name="T25" fmla="*/ 51499 h 1415"/>
              <a:gd name="T26" fmla="*/ 97274 w 1106"/>
              <a:gd name="T27" fmla="*/ 51499 h 1415"/>
              <a:gd name="T28" fmla="*/ 280293 w 1106"/>
              <a:gd name="T29" fmla="*/ 223642 h 1415"/>
              <a:gd name="T30" fmla="*/ 281014 w 1106"/>
              <a:gd name="T31" fmla="*/ 224002 h 1415"/>
              <a:gd name="T32" fmla="*/ 341540 w 1106"/>
              <a:gd name="T33" fmla="*/ 257494 h 1415"/>
              <a:gd name="T34" fmla="*/ 178696 w 1106"/>
              <a:gd name="T35" fmla="*/ 299270 h 1415"/>
              <a:gd name="T36" fmla="*/ 176534 w 1106"/>
              <a:gd name="T37" fmla="*/ 288826 h 1415"/>
              <a:gd name="T38" fmla="*/ 175093 w 1106"/>
              <a:gd name="T39" fmla="*/ 273700 h 1415"/>
              <a:gd name="T40" fmla="*/ 175093 w 1106"/>
              <a:gd name="T41" fmla="*/ 263257 h 1415"/>
              <a:gd name="T42" fmla="*/ 177255 w 1106"/>
              <a:gd name="T43" fmla="*/ 247051 h 1415"/>
              <a:gd name="T44" fmla="*/ 179777 w 1106"/>
              <a:gd name="T45" fmla="*/ 237327 h 1415"/>
              <a:gd name="T46" fmla="*/ 185541 w 1106"/>
              <a:gd name="T47" fmla="*/ 224002 h 1415"/>
              <a:gd name="T48" fmla="*/ 378648 w 1106"/>
              <a:gd name="T49" fmla="*/ 165661 h 1415"/>
              <a:gd name="T50" fmla="*/ 288940 w 1106"/>
              <a:gd name="T51" fmla="*/ 454847 h 1415"/>
              <a:gd name="T52" fmla="*/ 166086 w 1106"/>
              <a:gd name="T53" fmla="*/ 462770 h 1415"/>
              <a:gd name="T54" fmla="*/ 88988 w 1106"/>
              <a:gd name="T55" fmla="*/ 455207 h 1415"/>
              <a:gd name="T56" fmla="*/ 288940 w 1106"/>
              <a:gd name="T57" fmla="*/ 454847 h 1415"/>
              <a:gd name="T58" fmla="*/ 212922 w 1106"/>
              <a:gd name="T59" fmla="*/ 478256 h 1415"/>
              <a:gd name="T60" fmla="*/ 1081 w 1106"/>
              <a:gd name="T61" fmla="*/ 309714 h 1415"/>
              <a:gd name="T62" fmla="*/ 39270 w 1106"/>
              <a:gd name="T63" fmla="*/ 432159 h 1415"/>
              <a:gd name="T64" fmla="*/ 126096 w 1106"/>
              <a:gd name="T65" fmla="*/ 478256 h 1415"/>
              <a:gd name="T66" fmla="*/ 112045 w 1106"/>
              <a:gd name="T67" fmla="*/ 505626 h 1415"/>
              <a:gd name="T68" fmla="*/ 259397 w 1106"/>
              <a:gd name="T69" fmla="*/ 509227 h 1415"/>
              <a:gd name="T70" fmla="*/ 251471 w 1106"/>
              <a:gd name="T71" fmla="*/ 478256 h 1415"/>
              <a:gd name="T72" fmla="*/ 338297 w 1106"/>
              <a:gd name="T73" fmla="*/ 432159 h 1415"/>
              <a:gd name="T74" fmla="*/ 377927 w 1106"/>
              <a:gd name="T75" fmla="*/ 333122 h 1415"/>
              <a:gd name="T76" fmla="*/ 350547 w 1106"/>
              <a:gd name="T77" fmla="*/ 302871 h 1415"/>
              <a:gd name="T78" fmla="*/ 304431 w 1106"/>
              <a:gd name="T79" fmla="*/ 214639 h 1415"/>
              <a:gd name="T80" fmla="*/ 313078 w 1106"/>
              <a:gd name="T81" fmla="*/ 207796 h 1415"/>
              <a:gd name="T82" fmla="*/ 397022 w 1106"/>
              <a:gd name="T83" fmla="*/ 166021 h 1415"/>
              <a:gd name="T84" fmla="*/ 397742 w 1106"/>
              <a:gd name="T85" fmla="*/ 164580 h 1415"/>
              <a:gd name="T86" fmla="*/ 397742 w 1106"/>
              <a:gd name="T87" fmla="*/ 161339 h 1415"/>
              <a:gd name="T88" fmla="*/ 396301 w 1106"/>
              <a:gd name="T89" fmla="*/ 157378 h 1415"/>
              <a:gd name="T90" fmla="*/ 394500 w 1106"/>
              <a:gd name="T91" fmla="*/ 155577 h 1415"/>
              <a:gd name="T92" fmla="*/ 393419 w 1106"/>
              <a:gd name="T93" fmla="*/ 155217 h 1415"/>
              <a:gd name="T94" fmla="*/ 304431 w 1106"/>
              <a:gd name="T95" fmla="*/ 158458 h 1415"/>
              <a:gd name="T96" fmla="*/ 279573 w 1106"/>
              <a:gd name="T97" fmla="*/ 203475 h 1415"/>
              <a:gd name="T98" fmla="*/ 257236 w 1106"/>
              <a:gd name="T99" fmla="*/ 182227 h 1415"/>
              <a:gd name="T100" fmla="*/ 146632 w 1106"/>
              <a:gd name="T101" fmla="*/ 178986 h 1415"/>
              <a:gd name="T102" fmla="*/ 93311 w 1106"/>
              <a:gd name="T103" fmla="*/ 124246 h 1415"/>
              <a:gd name="T104" fmla="*/ 148073 w 1106"/>
              <a:gd name="T105" fmla="*/ 6843 h 1415"/>
              <a:gd name="T106" fmla="*/ 148073 w 1106"/>
              <a:gd name="T107" fmla="*/ 6122 h 1415"/>
              <a:gd name="T108" fmla="*/ 146632 w 1106"/>
              <a:gd name="T109" fmla="*/ 3601 h 1415"/>
              <a:gd name="T110" fmla="*/ 143749 w 1106"/>
              <a:gd name="T111" fmla="*/ 1080 h 1415"/>
              <a:gd name="T112" fmla="*/ 140867 w 1106"/>
              <a:gd name="T113" fmla="*/ 360 h 1415"/>
              <a:gd name="T114" fmla="*/ 138705 w 1106"/>
              <a:gd name="T115" fmla="*/ 360 h 1415"/>
              <a:gd name="T116" fmla="*/ 83944 w 1106"/>
              <a:gd name="T117" fmla="*/ 43936 h 1415"/>
              <a:gd name="T118" fmla="*/ 53681 w 1106"/>
              <a:gd name="T119" fmla="*/ 71666 h 1415"/>
              <a:gd name="T120" fmla="*/ 54401 w 1106"/>
              <a:gd name="T121" fmla="*/ 186188 h 1415"/>
              <a:gd name="T122" fmla="*/ 28822 w 1106"/>
              <a:gd name="T123" fmla="*/ 302871 h 141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06" h="1415">
                <a:moveTo>
                  <a:pt x="44" y="883"/>
                </a:moveTo>
                <a:lnTo>
                  <a:pt x="105" y="883"/>
                </a:lnTo>
                <a:lnTo>
                  <a:pt x="483" y="883"/>
                </a:lnTo>
                <a:lnTo>
                  <a:pt x="484" y="883"/>
                </a:lnTo>
                <a:lnTo>
                  <a:pt x="940" y="883"/>
                </a:lnTo>
                <a:lnTo>
                  <a:pt x="1004" y="883"/>
                </a:lnTo>
                <a:cubicBezTo>
                  <a:pt x="1005" y="898"/>
                  <a:pt x="1006" y="912"/>
                  <a:pt x="1006" y="925"/>
                </a:cubicBezTo>
                <a:cubicBezTo>
                  <a:pt x="1006" y="1035"/>
                  <a:pt x="974" y="1101"/>
                  <a:pt x="916" y="1163"/>
                </a:cubicBezTo>
                <a:lnTo>
                  <a:pt x="132" y="1163"/>
                </a:lnTo>
                <a:cubicBezTo>
                  <a:pt x="74" y="1101"/>
                  <a:pt x="42" y="1035"/>
                  <a:pt x="42" y="925"/>
                </a:cubicBezTo>
                <a:cubicBezTo>
                  <a:pt x="42" y="911"/>
                  <a:pt x="42" y="897"/>
                  <a:pt x="44" y="883"/>
                </a:cubicBezTo>
                <a:close/>
                <a:moveTo>
                  <a:pt x="168" y="614"/>
                </a:moveTo>
                <a:lnTo>
                  <a:pt x="168" y="614"/>
                </a:lnTo>
                <a:cubicBezTo>
                  <a:pt x="178" y="592"/>
                  <a:pt x="186" y="576"/>
                  <a:pt x="189" y="561"/>
                </a:cubicBezTo>
                <a:cubicBezTo>
                  <a:pt x="192" y="551"/>
                  <a:pt x="192" y="537"/>
                  <a:pt x="193" y="520"/>
                </a:cubicBezTo>
                <a:cubicBezTo>
                  <a:pt x="198" y="456"/>
                  <a:pt x="204" y="397"/>
                  <a:pt x="248" y="388"/>
                </a:cubicBezTo>
                <a:cubicBezTo>
                  <a:pt x="294" y="378"/>
                  <a:pt x="329" y="444"/>
                  <a:pt x="352" y="487"/>
                </a:cubicBezTo>
                <a:cubicBezTo>
                  <a:pt x="360" y="501"/>
                  <a:pt x="366" y="514"/>
                  <a:pt x="373" y="522"/>
                </a:cubicBezTo>
                <a:cubicBezTo>
                  <a:pt x="381" y="534"/>
                  <a:pt x="395" y="546"/>
                  <a:pt x="413" y="562"/>
                </a:cubicBezTo>
                <a:cubicBezTo>
                  <a:pt x="430" y="576"/>
                  <a:pt x="451" y="593"/>
                  <a:pt x="471" y="615"/>
                </a:cubicBezTo>
                <a:cubicBezTo>
                  <a:pt x="468" y="619"/>
                  <a:pt x="466" y="624"/>
                  <a:pt x="465" y="629"/>
                </a:cubicBezTo>
                <a:cubicBezTo>
                  <a:pt x="464" y="632"/>
                  <a:pt x="463" y="634"/>
                  <a:pt x="461" y="637"/>
                </a:cubicBezTo>
                <a:cubicBezTo>
                  <a:pt x="458" y="646"/>
                  <a:pt x="455" y="655"/>
                  <a:pt x="453" y="665"/>
                </a:cubicBezTo>
                <a:cubicBezTo>
                  <a:pt x="453" y="667"/>
                  <a:pt x="453" y="669"/>
                  <a:pt x="452" y="670"/>
                </a:cubicBezTo>
                <a:cubicBezTo>
                  <a:pt x="450" y="679"/>
                  <a:pt x="448" y="687"/>
                  <a:pt x="447" y="696"/>
                </a:cubicBezTo>
                <a:cubicBezTo>
                  <a:pt x="446" y="699"/>
                  <a:pt x="446" y="703"/>
                  <a:pt x="446" y="707"/>
                </a:cubicBezTo>
                <a:cubicBezTo>
                  <a:pt x="445" y="714"/>
                  <a:pt x="444" y="721"/>
                  <a:pt x="444" y="728"/>
                </a:cubicBezTo>
                <a:cubicBezTo>
                  <a:pt x="444" y="732"/>
                  <a:pt x="444" y="736"/>
                  <a:pt x="444" y="740"/>
                </a:cubicBezTo>
                <a:cubicBezTo>
                  <a:pt x="444" y="747"/>
                  <a:pt x="444" y="754"/>
                  <a:pt x="444" y="761"/>
                </a:cubicBezTo>
                <a:cubicBezTo>
                  <a:pt x="444" y="765"/>
                  <a:pt x="444" y="769"/>
                  <a:pt x="444" y="774"/>
                </a:cubicBezTo>
                <a:cubicBezTo>
                  <a:pt x="445" y="780"/>
                  <a:pt x="445" y="787"/>
                  <a:pt x="446" y="794"/>
                </a:cubicBezTo>
                <a:cubicBezTo>
                  <a:pt x="446" y="799"/>
                  <a:pt x="447" y="803"/>
                  <a:pt x="448" y="807"/>
                </a:cubicBezTo>
                <a:cubicBezTo>
                  <a:pt x="448" y="814"/>
                  <a:pt x="450" y="821"/>
                  <a:pt x="451" y="828"/>
                </a:cubicBezTo>
                <a:cubicBezTo>
                  <a:pt x="453" y="832"/>
                  <a:pt x="453" y="835"/>
                  <a:pt x="454" y="838"/>
                </a:cubicBezTo>
                <a:cubicBezTo>
                  <a:pt x="454" y="839"/>
                  <a:pt x="454" y="840"/>
                  <a:pt x="454" y="841"/>
                </a:cubicBezTo>
                <a:lnTo>
                  <a:pt x="122" y="841"/>
                </a:lnTo>
                <a:cubicBezTo>
                  <a:pt x="106" y="747"/>
                  <a:pt x="143" y="668"/>
                  <a:pt x="168" y="614"/>
                </a:cubicBezTo>
                <a:close/>
                <a:moveTo>
                  <a:pt x="270" y="143"/>
                </a:moveTo>
                <a:lnTo>
                  <a:pt x="270" y="143"/>
                </a:lnTo>
                <a:cubicBezTo>
                  <a:pt x="297" y="97"/>
                  <a:pt x="334" y="63"/>
                  <a:pt x="372" y="49"/>
                </a:cubicBezTo>
                <a:cubicBezTo>
                  <a:pt x="374" y="125"/>
                  <a:pt x="306" y="242"/>
                  <a:pt x="239" y="278"/>
                </a:cubicBezTo>
                <a:cubicBezTo>
                  <a:pt x="233" y="238"/>
                  <a:pt x="244" y="189"/>
                  <a:pt x="270" y="143"/>
                </a:cubicBezTo>
                <a:close/>
                <a:moveTo>
                  <a:pt x="694" y="544"/>
                </a:moveTo>
                <a:lnTo>
                  <a:pt x="694" y="544"/>
                </a:lnTo>
                <a:cubicBezTo>
                  <a:pt x="715" y="555"/>
                  <a:pt x="723" y="566"/>
                  <a:pt x="733" y="579"/>
                </a:cubicBezTo>
                <a:cubicBezTo>
                  <a:pt x="743" y="592"/>
                  <a:pt x="754" y="608"/>
                  <a:pt x="778" y="621"/>
                </a:cubicBezTo>
                <a:cubicBezTo>
                  <a:pt x="778" y="621"/>
                  <a:pt x="778" y="621"/>
                  <a:pt x="779" y="621"/>
                </a:cubicBezTo>
                <a:cubicBezTo>
                  <a:pt x="780" y="622"/>
                  <a:pt x="780" y="622"/>
                  <a:pt x="780" y="622"/>
                </a:cubicBezTo>
                <a:cubicBezTo>
                  <a:pt x="805" y="636"/>
                  <a:pt x="825" y="637"/>
                  <a:pt x="842" y="638"/>
                </a:cubicBezTo>
                <a:cubicBezTo>
                  <a:pt x="858" y="639"/>
                  <a:pt x="872" y="640"/>
                  <a:pt x="893" y="652"/>
                </a:cubicBezTo>
                <a:cubicBezTo>
                  <a:pt x="921" y="666"/>
                  <a:pt x="939" y="688"/>
                  <a:pt x="948" y="715"/>
                </a:cubicBezTo>
                <a:cubicBezTo>
                  <a:pt x="958" y="750"/>
                  <a:pt x="950" y="794"/>
                  <a:pt x="927" y="841"/>
                </a:cubicBezTo>
                <a:lnTo>
                  <a:pt x="499" y="841"/>
                </a:lnTo>
                <a:cubicBezTo>
                  <a:pt x="498" y="837"/>
                  <a:pt x="496" y="834"/>
                  <a:pt x="496" y="831"/>
                </a:cubicBezTo>
                <a:cubicBezTo>
                  <a:pt x="495" y="826"/>
                  <a:pt x="494" y="822"/>
                  <a:pt x="493" y="818"/>
                </a:cubicBezTo>
                <a:cubicBezTo>
                  <a:pt x="492" y="813"/>
                  <a:pt x="491" y="807"/>
                  <a:pt x="490" y="802"/>
                </a:cubicBezTo>
                <a:cubicBezTo>
                  <a:pt x="489" y="798"/>
                  <a:pt x="489" y="794"/>
                  <a:pt x="488" y="789"/>
                </a:cubicBezTo>
                <a:cubicBezTo>
                  <a:pt x="488" y="784"/>
                  <a:pt x="487" y="779"/>
                  <a:pt x="487" y="773"/>
                </a:cubicBezTo>
                <a:cubicBezTo>
                  <a:pt x="486" y="769"/>
                  <a:pt x="486" y="764"/>
                  <a:pt x="486" y="760"/>
                </a:cubicBezTo>
                <a:cubicBezTo>
                  <a:pt x="486" y="754"/>
                  <a:pt x="486" y="749"/>
                  <a:pt x="486" y="744"/>
                </a:cubicBezTo>
                <a:cubicBezTo>
                  <a:pt x="486" y="739"/>
                  <a:pt x="486" y="735"/>
                  <a:pt x="486" y="731"/>
                </a:cubicBezTo>
                <a:cubicBezTo>
                  <a:pt x="486" y="725"/>
                  <a:pt x="487" y="720"/>
                  <a:pt x="488" y="714"/>
                </a:cubicBezTo>
                <a:cubicBezTo>
                  <a:pt x="488" y="710"/>
                  <a:pt x="489" y="706"/>
                  <a:pt x="489" y="702"/>
                </a:cubicBezTo>
                <a:cubicBezTo>
                  <a:pt x="490" y="697"/>
                  <a:pt x="491" y="692"/>
                  <a:pt x="492" y="686"/>
                </a:cubicBezTo>
                <a:cubicBezTo>
                  <a:pt x="493" y="683"/>
                  <a:pt x="494" y="679"/>
                  <a:pt x="494" y="675"/>
                </a:cubicBezTo>
                <a:cubicBezTo>
                  <a:pt x="496" y="670"/>
                  <a:pt x="498" y="665"/>
                  <a:pt x="499" y="659"/>
                </a:cubicBezTo>
                <a:cubicBezTo>
                  <a:pt x="500" y="656"/>
                  <a:pt x="501" y="653"/>
                  <a:pt x="502" y="650"/>
                </a:cubicBezTo>
                <a:cubicBezTo>
                  <a:pt x="505" y="643"/>
                  <a:pt x="508" y="635"/>
                  <a:pt x="512" y="629"/>
                </a:cubicBezTo>
                <a:lnTo>
                  <a:pt x="515" y="622"/>
                </a:lnTo>
                <a:cubicBezTo>
                  <a:pt x="562" y="541"/>
                  <a:pt x="632" y="510"/>
                  <a:pt x="694" y="544"/>
                </a:cubicBezTo>
                <a:close/>
                <a:moveTo>
                  <a:pt x="938" y="466"/>
                </a:moveTo>
                <a:lnTo>
                  <a:pt x="938" y="466"/>
                </a:lnTo>
                <a:cubicBezTo>
                  <a:pt x="978" y="451"/>
                  <a:pt x="1019" y="450"/>
                  <a:pt x="1051" y="460"/>
                </a:cubicBezTo>
                <a:cubicBezTo>
                  <a:pt x="1009" y="508"/>
                  <a:pt x="908" y="544"/>
                  <a:pt x="845" y="532"/>
                </a:cubicBezTo>
                <a:cubicBezTo>
                  <a:pt x="863" y="505"/>
                  <a:pt x="897" y="480"/>
                  <a:pt x="938" y="466"/>
                </a:cubicBezTo>
                <a:close/>
                <a:moveTo>
                  <a:pt x="802" y="1263"/>
                </a:moveTo>
                <a:lnTo>
                  <a:pt x="802" y="1263"/>
                </a:lnTo>
                <a:cubicBezTo>
                  <a:pt x="781" y="1278"/>
                  <a:pt x="760" y="1285"/>
                  <a:pt x="740" y="1285"/>
                </a:cubicBezTo>
                <a:lnTo>
                  <a:pt x="594" y="1285"/>
                </a:lnTo>
                <a:cubicBezTo>
                  <a:pt x="591" y="1285"/>
                  <a:pt x="589" y="1285"/>
                  <a:pt x="586" y="1285"/>
                </a:cubicBezTo>
                <a:lnTo>
                  <a:pt x="461" y="1285"/>
                </a:lnTo>
                <a:cubicBezTo>
                  <a:pt x="458" y="1285"/>
                  <a:pt x="456" y="1285"/>
                  <a:pt x="454" y="1285"/>
                </a:cubicBezTo>
                <a:lnTo>
                  <a:pt x="308" y="1285"/>
                </a:lnTo>
                <a:cubicBezTo>
                  <a:pt x="287" y="1285"/>
                  <a:pt x="267" y="1278"/>
                  <a:pt x="247" y="1264"/>
                </a:cubicBezTo>
                <a:cubicBezTo>
                  <a:pt x="221" y="1243"/>
                  <a:pt x="198" y="1224"/>
                  <a:pt x="176" y="1206"/>
                </a:cubicBezTo>
                <a:lnTo>
                  <a:pt x="871" y="1206"/>
                </a:lnTo>
                <a:cubicBezTo>
                  <a:pt x="850" y="1224"/>
                  <a:pt x="827" y="1242"/>
                  <a:pt x="802" y="1263"/>
                </a:cubicBezTo>
                <a:lnTo>
                  <a:pt x="680" y="1371"/>
                </a:lnTo>
                <a:lnTo>
                  <a:pt x="368" y="1371"/>
                </a:lnTo>
                <a:cubicBezTo>
                  <a:pt x="390" y="1345"/>
                  <a:pt x="417" y="1332"/>
                  <a:pt x="456" y="1328"/>
                </a:cubicBezTo>
                <a:lnTo>
                  <a:pt x="591" y="1328"/>
                </a:lnTo>
                <a:cubicBezTo>
                  <a:pt x="630" y="1332"/>
                  <a:pt x="659" y="1345"/>
                  <a:pt x="680" y="1371"/>
                </a:cubicBezTo>
                <a:lnTo>
                  <a:pt x="802" y="1263"/>
                </a:lnTo>
                <a:close/>
                <a:moveTo>
                  <a:pt x="3" y="860"/>
                </a:moveTo>
                <a:lnTo>
                  <a:pt x="3" y="860"/>
                </a:lnTo>
                <a:cubicBezTo>
                  <a:pt x="1" y="882"/>
                  <a:pt x="0" y="903"/>
                  <a:pt x="0" y="925"/>
                </a:cubicBezTo>
                <a:cubicBezTo>
                  <a:pt x="0" y="1050"/>
                  <a:pt x="38" y="1127"/>
                  <a:pt x="106" y="1197"/>
                </a:cubicBezTo>
                <a:cubicBezTo>
                  <a:pt x="107" y="1198"/>
                  <a:pt x="108" y="1199"/>
                  <a:pt x="109" y="1200"/>
                </a:cubicBezTo>
                <a:cubicBezTo>
                  <a:pt x="141" y="1233"/>
                  <a:pt x="178" y="1264"/>
                  <a:pt x="221" y="1298"/>
                </a:cubicBezTo>
                <a:cubicBezTo>
                  <a:pt x="250" y="1318"/>
                  <a:pt x="278" y="1328"/>
                  <a:pt x="308" y="1328"/>
                </a:cubicBezTo>
                <a:lnTo>
                  <a:pt x="350" y="1328"/>
                </a:lnTo>
                <a:cubicBezTo>
                  <a:pt x="334" y="1342"/>
                  <a:pt x="322" y="1361"/>
                  <a:pt x="310" y="1383"/>
                </a:cubicBezTo>
                <a:cubicBezTo>
                  <a:pt x="307" y="1389"/>
                  <a:pt x="307" y="1398"/>
                  <a:pt x="311" y="1404"/>
                </a:cubicBezTo>
                <a:cubicBezTo>
                  <a:pt x="314" y="1410"/>
                  <a:pt x="322" y="1414"/>
                  <a:pt x="329" y="1414"/>
                </a:cubicBezTo>
                <a:lnTo>
                  <a:pt x="719" y="1414"/>
                </a:lnTo>
                <a:lnTo>
                  <a:pt x="720" y="1414"/>
                </a:lnTo>
                <a:cubicBezTo>
                  <a:pt x="731" y="1414"/>
                  <a:pt x="741" y="1405"/>
                  <a:pt x="741" y="1393"/>
                </a:cubicBezTo>
                <a:cubicBezTo>
                  <a:pt x="741" y="1387"/>
                  <a:pt x="739" y="1382"/>
                  <a:pt x="736" y="1378"/>
                </a:cubicBezTo>
                <a:cubicBezTo>
                  <a:pt x="724" y="1358"/>
                  <a:pt x="712" y="1342"/>
                  <a:pt x="698" y="1328"/>
                </a:cubicBezTo>
                <a:lnTo>
                  <a:pt x="740" y="1328"/>
                </a:lnTo>
                <a:cubicBezTo>
                  <a:pt x="770" y="1328"/>
                  <a:pt x="798" y="1318"/>
                  <a:pt x="827" y="1297"/>
                </a:cubicBezTo>
                <a:cubicBezTo>
                  <a:pt x="870" y="1263"/>
                  <a:pt x="908" y="1233"/>
                  <a:pt x="939" y="1200"/>
                </a:cubicBezTo>
                <a:cubicBezTo>
                  <a:pt x="940" y="1199"/>
                  <a:pt x="941" y="1198"/>
                  <a:pt x="942" y="1197"/>
                </a:cubicBezTo>
                <a:cubicBezTo>
                  <a:pt x="1010" y="1127"/>
                  <a:pt x="1049" y="1050"/>
                  <a:pt x="1049" y="925"/>
                </a:cubicBezTo>
                <a:cubicBezTo>
                  <a:pt x="1049" y="904"/>
                  <a:pt x="1047" y="883"/>
                  <a:pt x="1044" y="860"/>
                </a:cubicBezTo>
                <a:cubicBezTo>
                  <a:pt x="1043" y="849"/>
                  <a:pt x="1034" y="841"/>
                  <a:pt x="1023" y="841"/>
                </a:cubicBezTo>
                <a:lnTo>
                  <a:pt x="973" y="841"/>
                </a:lnTo>
                <a:cubicBezTo>
                  <a:pt x="994" y="790"/>
                  <a:pt x="1000" y="743"/>
                  <a:pt x="988" y="703"/>
                </a:cubicBezTo>
                <a:cubicBezTo>
                  <a:pt x="977" y="665"/>
                  <a:pt x="951" y="634"/>
                  <a:pt x="913" y="614"/>
                </a:cubicBezTo>
                <a:cubicBezTo>
                  <a:pt x="885" y="598"/>
                  <a:pt x="863" y="597"/>
                  <a:pt x="845" y="596"/>
                </a:cubicBezTo>
                <a:cubicBezTo>
                  <a:pt x="834" y="595"/>
                  <a:pt x="825" y="594"/>
                  <a:pt x="815" y="591"/>
                </a:cubicBezTo>
                <a:lnTo>
                  <a:pt x="819" y="569"/>
                </a:lnTo>
                <a:cubicBezTo>
                  <a:pt x="834" y="574"/>
                  <a:pt x="851" y="577"/>
                  <a:pt x="869" y="577"/>
                </a:cubicBezTo>
                <a:cubicBezTo>
                  <a:pt x="956" y="577"/>
                  <a:pt x="1068" y="527"/>
                  <a:pt x="1101" y="462"/>
                </a:cubicBezTo>
                <a:cubicBezTo>
                  <a:pt x="1101" y="462"/>
                  <a:pt x="1102" y="462"/>
                  <a:pt x="1102" y="461"/>
                </a:cubicBezTo>
                <a:cubicBezTo>
                  <a:pt x="1103" y="461"/>
                  <a:pt x="1103" y="460"/>
                  <a:pt x="1103" y="460"/>
                </a:cubicBezTo>
                <a:cubicBezTo>
                  <a:pt x="1103" y="459"/>
                  <a:pt x="1103" y="458"/>
                  <a:pt x="1104" y="457"/>
                </a:cubicBezTo>
                <a:cubicBezTo>
                  <a:pt x="1104" y="456"/>
                  <a:pt x="1105" y="454"/>
                  <a:pt x="1105" y="453"/>
                </a:cubicBezTo>
                <a:cubicBezTo>
                  <a:pt x="1105" y="451"/>
                  <a:pt x="1105" y="450"/>
                  <a:pt x="1104" y="448"/>
                </a:cubicBezTo>
                <a:cubicBezTo>
                  <a:pt x="1104" y="447"/>
                  <a:pt x="1104" y="446"/>
                  <a:pt x="1104" y="444"/>
                </a:cubicBezTo>
                <a:cubicBezTo>
                  <a:pt x="1104" y="443"/>
                  <a:pt x="1103" y="442"/>
                  <a:pt x="1102" y="441"/>
                </a:cubicBezTo>
                <a:cubicBezTo>
                  <a:pt x="1101" y="440"/>
                  <a:pt x="1101" y="438"/>
                  <a:pt x="1100" y="437"/>
                </a:cubicBezTo>
                <a:cubicBezTo>
                  <a:pt x="1100" y="436"/>
                  <a:pt x="1099" y="436"/>
                  <a:pt x="1097" y="434"/>
                </a:cubicBezTo>
                <a:cubicBezTo>
                  <a:pt x="1096" y="434"/>
                  <a:pt x="1095" y="433"/>
                  <a:pt x="1095" y="432"/>
                </a:cubicBezTo>
                <a:cubicBezTo>
                  <a:pt x="1094" y="432"/>
                  <a:pt x="1094" y="432"/>
                  <a:pt x="1094" y="432"/>
                </a:cubicBezTo>
                <a:cubicBezTo>
                  <a:pt x="1093" y="431"/>
                  <a:pt x="1093" y="431"/>
                  <a:pt x="1093" y="431"/>
                </a:cubicBezTo>
                <a:cubicBezTo>
                  <a:pt x="1093" y="431"/>
                  <a:pt x="1093" y="431"/>
                  <a:pt x="1092" y="431"/>
                </a:cubicBezTo>
                <a:cubicBezTo>
                  <a:pt x="1048" y="406"/>
                  <a:pt x="985" y="404"/>
                  <a:pt x="923" y="426"/>
                </a:cubicBezTo>
                <a:cubicBezTo>
                  <a:pt x="889" y="438"/>
                  <a:pt x="860" y="456"/>
                  <a:pt x="837" y="477"/>
                </a:cubicBezTo>
                <a:lnTo>
                  <a:pt x="845" y="440"/>
                </a:lnTo>
                <a:cubicBezTo>
                  <a:pt x="847" y="428"/>
                  <a:pt x="839" y="417"/>
                  <a:pt x="828" y="414"/>
                </a:cubicBezTo>
                <a:cubicBezTo>
                  <a:pt x="816" y="412"/>
                  <a:pt x="805" y="420"/>
                  <a:pt x="802" y="431"/>
                </a:cubicBezTo>
                <a:lnTo>
                  <a:pt x="776" y="565"/>
                </a:lnTo>
                <a:cubicBezTo>
                  <a:pt x="773" y="561"/>
                  <a:pt x="770" y="558"/>
                  <a:pt x="767" y="554"/>
                </a:cubicBezTo>
                <a:cubicBezTo>
                  <a:pt x="756" y="538"/>
                  <a:pt x="743" y="522"/>
                  <a:pt x="714" y="506"/>
                </a:cubicBezTo>
                <a:cubicBezTo>
                  <a:pt x="639" y="466"/>
                  <a:pt x="554" y="494"/>
                  <a:pt x="494" y="578"/>
                </a:cubicBezTo>
                <a:cubicBezTo>
                  <a:pt x="475" y="559"/>
                  <a:pt x="456" y="542"/>
                  <a:pt x="441" y="529"/>
                </a:cubicBezTo>
                <a:cubicBezTo>
                  <a:pt x="426" y="516"/>
                  <a:pt x="413" y="505"/>
                  <a:pt x="407" y="497"/>
                </a:cubicBezTo>
                <a:cubicBezTo>
                  <a:pt x="402" y="490"/>
                  <a:pt x="397" y="479"/>
                  <a:pt x="390" y="467"/>
                </a:cubicBezTo>
                <a:cubicBezTo>
                  <a:pt x="364" y="418"/>
                  <a:pt x="325" y="345"/>
                  <a:pt x="259" y="345"/>
                </a:cubicBezTo>
                <a:cubicBezTo>
                  <a:pt x="257" y="345"/>
                  <a:pt x="257" y="345"/>
                  <a:pt x="256" y="345"/>
                </a:cubicBezTo>
                <a:lnTo>
                  <a:pt x="244" y="323"/>
                </a:lnTo>
                <a:cubicBezTo>
                  <a:pt x="340" y="284"/>
                  <a:pt x="434" y="117"/>
                  <a:pt x="411" y="19"/>
                </a:cubicBezTo>
                <a:cubicBezTo>
                  <a:pt x="411" y="18"/>
                  <a:pt x="411" y="18"/>
                  <a:pt x="411" y="18"/>
                </a:cubicBezTo>
                <a:cubicBezTo>
                  <a:pt x="411" y="17"/>
                  <a:pt x="411" y="17"/>
                  <a:pt x="411" y="17"/>
                </a:cubicBezTo>
                <a:cubicBezTo>
                  <a:pt x="411" y="15"/>
                  <a:pt x="410" y="14"/>
                  <a:pt x="410" y="14"/>
                </a:cubicBezTo>
                <a:cubicBezTo>
                  <a:pt x="409" y="12"/>
                  <a:pt x="408" y="11"/>
                  <a:pt x="407" y="10"/>
                </a:cubicBezTo>
                <a:cubicBezTo>
                  <a:pt x="407" y="9"/>
                  <a:pt x="406" y="8"/>
                  <a:pt x="405" y="7"/>
                </a:cubicBezTo>
                <a:cubicBezTo>
                  <a:pt x="404" y="5"/>
                  <a:pt x="403" y="4"/>
                  <a:pt x="401" y="4"/>
                </a:cubicBezTo>
                <a:cubicBezTo>
                  <a:pt x="401" y="3"/>
                  <a:pt x="400" y="3"/>
                  <a:pt x="399" y="3"/>
                </a:cubicBezTo>
                <a:cubicBezTo>
                  <a:pt x="397" y="2"/>
                  <a:pt x="395" y="1"/>
                  <a:pt x="394" y="1"/>
                </a:cubicBezTo>
                <a:cubicBezTo>
                  <a:pt x="393" y="1"/>
                  <a:pt x="392" y="1"/>
                  <a:pt x="391" y="1"/>
                </a:cubicBezTo>
                <a:cubicBezTo>
                  <a:pt x="390" y="1"/>
                  <a:pt x="388" y="0"/>
                  <a:pt x="387" y="1"/>
                </a:cubicBezTo>
                <a:cubicBezTo>
                  <a:pt x="386" y="1"/>
                  <a:pt x="385" y="1"/>
                  <a:pt x="385" y="1"/>
                </a:cubicBezTo>
                <a:cubicBezTo>
                  <a:pt x="385" y="1"/>
                  <a:pt x="385" y="1"/>
                  <a:pt x="385" y="2"/>
                </a:cubicBezTo>
                <a:cubicBezTo>
                  <a:pt x="328" y="11"/>
                  <a:pt x="271" y="56"/>
                  <a:pt x="233" y="122"/>
                </a:cubicBezTo>
                <a:cubicBezTo>
                  <a:pt x="211" y="160"/>
                  <a:pt x="199" y="200"/>
                  <a:pt x="196" y="237"/>
                </a:cubicBezTo>
                <a:lnTo>
                  <a:pt x="179" y="207"/>
                </a:lnTo>
                <a:cubicBezTo>
                  <a:pt x="173" y="197"/>
                  <a:pt x="160" y="193"/>
                  <a:pt x="149" y="199"/>
                </a:cubicBezTo>
                <a:cubicBezTo>
                  <a:pt x="139" y="205"/>
                  <a:pt x="135" y="217"/>
                  <a:pt x="141" y="228"/>
                </a:cubicBezTo>
                <a:lnTo>
                  <a:pt x="213" y="356"/>
                </a:lnTo>
                <a:cubicBezTo>
                  <a:pt x="159" y="387"/>
                  <a:pt x="154" y="467"/>
                  <a:pt x="151" y="517"/>
                </a:cubicBezTo>
                <a:cubicBezTo>
                  <a:pt x="150" y="532"/>
                  <a:pt x="149" y="544"/>
                  <a:pt x="148" y="552"/>
                </a:cubicBezTo>
                <a:cubicBezTo>
                  <a:pt x="145" y="562"/>
                  <a:pt x="138" y="578"/>
                  <a:pt x="129" y="596"/>
                </a:cubicBezTo>
                <a:cubicBezTo>
                  <a:pt x="104" y="649"/>
                  <a:pt x="64" y="738"/>
                  <a:pt x="80" y="841"/>
                </a:cubicBezTo>
                <a:lnTo>
                  <a:pt x="24" y="841"/>
                </a:lnTo>
                <a:cubicBezTo>
                  <a:pt x="14" y="841"/>
                  <a:pt x="4" y="849"/>
                  <a:pt x="3" y="860"/>
                </a:cubicBezTo>
                <a:close/>
              </a:path>
            </a:pathLst>
          </a:custGeom>
          <a:solidFill>
            <a:schemeClr val="bg1"/>
          </a:solidFill>
          <a:ln>
            <a:noFill/>
          </a:ln>
          <a:effectLst/>
        </p:spPr>
        <p:txBody>
          <a:bodyPr wrap="none" anchor="ctr"/>
          <a:lstStyle/>
          <a:p>
            <a:endParaRPr lang="en-US" dirty="0">
              <a:latin typeface="Open Sans Light" panose="020B0306030504020204" pitchFamily="34" charset="0"/>
            </a:endParaRPr>
          </a:p>
        </p:txBody>
      </p:sp>
      <p:sp>
        <p:nvSpPr>
          <p:cNvPr id="19" name="Freeform 18">
            <a:extLst>
              <a:ext uri="{FF2B5EF4-FFF2-40B4-BE49-F238E27FC236}">
                <a16:creationId xmlns:a16="http://schemas.microsoft.com/office/drawing/2014/main" id="{EEDF9B7D-5D01-34EA-D842-FFD94C91F3D2}"/>
              </a:ext>
            </a:extLst>
          </p:cNvPr>
          <p:cNvSpPr>
            <a:spLocks noChangeAspect="1" noChangeArrowheads="1"/>
          </p:cNvSpPr>
          <p:nvPr/>
        </p:nvSpPr>
        <p:spPr bwMode="auto">
          <a:xfrm>
            <a:off x="10336542" y="5919635"/>
            <a:ext cx="955615" cy="731520"/>
          </a:xfrm>
          <a:custGeom>
            <a:avLst/>
            <a:gdLst>
              <a:gd name="connsiteX0" fmla="*/ 402831 w 536930"/>
              <a:gd name="connsiteY0" fmla="*/ 322752 h 411018"/>
              <a:gd name="connsiteX1" fmla="*/ 425201 w 536930"/>
              <a:gd name="connsiteY1" fmla="*/ 344033 h 411018"/>
              <a:gd name="connsiteX2" fmla="*/ 402831 w 536930"/>
              <a:gd name="connsiteY2" fmla="*/ 364919 h 411018"/>
              <a:gd name="connsiteX3" fmla="*/ 381274 w 536930"/>
              <a:gd name="connsiteY3" fmla="*/ 344033 h 411018"/>
              <a:gd name="connsiteX4" fmla="*/ 402831 w 536930"/>
              <a:gd name="connsiteY4" fmla="*/ 322752 h 411018"/>
              <a:gd name="connsiteX5" fmla="*/ 141474 w 536930"/>
              <a:gd name="connsiteY5" fmla="*/ 313886 h 411018"/>
              <a:gd name="connsiteX6" fmla="*/ 162755 w 536930"/>
              <a:gd name="connsiteY6" fmla="*/ 335850 h 411018"/>
              <a:gd name="connsiteX7" fmla="*/ 141474 w 536930"/>
              <a:gd name="connsiteY7" fmla="*/ 357813 h 411018"/>
              <a:gd name="connsiteX8" fmla="*/ 120588 w 536930"/>
              <a:gd name="connsiteY8" fmla="*/ 335850 h 411018"/>
              <a:gd name="connsiteX9" fmla="*/ 141474 w 536930"/>
              <a:gd name="connsiteY9" fmla="*/ 313886 h 411018"/>
              <a:gd name="connsiteX10" fmla="*/ 403199 w 536930"/>
              <a:gd name="connsiteY10" fmla="*/ 294563 h 411018"/>
              <a:gd name="connsiteX11" fmla="*/ 352599 w 536930"/>
              <a:gd name="connsiteY11" fmla="*/ 345739 h 411018"/>
              <a:gd name="connsiteX12" fmla="*/ 403199 w 536930"/>
              <a:gd name="connsiteY12" fmla="*/ 396915 h 411018"/>
              <a:gd name="connsiteX13" fmla="*/ 454201 w 536930"/>
              <a:gd name="connsiteY13" fmla="*/ 345739 h 411018"/>
              <a:gd name="connsiteX14" fmla="*/ 403199 w 536930"/>
              <a:gd name="connsiteY14" fmla="*/ 294563 h 411018"/>
              <a:gd name="connsiteX15" fmla="*/ 142164 w 536930"/>
              <a:gd name="connsiteY15" fmla="*/ 275624 h 411018"/>
              <a:gd name="connsiteX16" fmla="*/ 81925 w 536930"/>
              <a:gd name="connsiteY16" fmla="*/ 336068 h 411018"/>
              <a:gd name="connsiteX17" fmla="*/ 142164 w 536930"/>
              <a:gd name="connsiteY17" fmla="*/ 396915 h 411018"/>
              <a:gd name="connsiteX18" fmla="*/ 202403 w 536930"/>
              <a:gd name="connsiteY18" fmla="*/ 336068 h 411018"/>
              <a:gd name="connsiteX19" fmla="*/ 142164 w 536930"/>
              <a:gd name="connsiteY19" fmla="*/ 275624 h 411018"/>
              <a:gd name="connsiteX20" fmla="*/ 487935 w 536930"/>
              <a:gd name="connsiteY20" fmla="*/ 233313 h 411018"/>
              <a:gd name="connsiteX21" fmla="*/ 478297 w 536930"/>
              <a:gd name="connsiteY21" fmla="*/ 242984 h 411018"/>
              <a:gd name="connsiteX22" fmla="*/ 487935 w 536930"/>
              <a:gd name="connsiteY22" fmla="*/ 253058 h 411018"/>
              <a:gd name="connsiteX23" fmla="*/ 520063 w 536930"/>
              <a:gd name="connsiteY23" fmla="*/ 253058 h 411018"/>
              <a:gd name="connsiteX24" fmla="*/ 520063 w 536930"/>
              <a:gd name="connsiteY24" fmla="*/ 233313 h 411018"/>
              <a:gd name="connsiteX25" fmla="*/ 328103 w 536930"/>
              <a:gd name="connsiteY25" fmla="*/ 226990 h 411018"/>
              <a:gd name="connsiteX26" fmla="*/ 360946 w 536930"/>
              <a:gd name="connsiteY26" fmla="*/ 226990 h 411018"/>
              <a:gd name="connsiteX27" fmla="*/ 368464 w 536930"/>
              <a:gd name="connsiteY27" fmla="*/ 234084 h 411018"/>
              <a:gd name="connsiteX28" fmla="*/ 360946 w 536930"/>
              <a:gd name="connsiteY28" fmla="*/ 240783 h 411018"/>
              <a:gd name="connsiteX29" fmla="*/ 328103 w 536930"/>
              <a:gd name="connsiteY29" fmla="*/ 240783 h 411018"/>
              <a:gd name="connsiteX30" fmla="*/ 320980 w 536930"/>
              <a:gd name="connsiteY30" fmla="*/ 234084 h 411018"/>
              <a:gd name="connsiteX31" fmla="*/ 328103 w 536930"/>
              <a:gd name="connsiteY31" fmla="*/ 226990 h 411018"/>
              <a:gd name="connsiteX32" fmla="*/ 301194 w 536930"/>
              <a:gd name="connsiteY32" fmla="*/ 207927 h 411018"/>
              <a:gd name="connsiteX33" fmla="*/ 301194 w 536930"/>
              <a:gd name="connsiteY33" fmla="*/ 328814 h 411018"/>
              <a:gd name="connsiteX34" fmla="*/ 340551 w 536930"/>
              <a:gd name="connsiteY34" fmla="*/ 328814 h 411018"/>
              <a:gd name="connsiteX35" fmla="*/ 403199 w 536930"/>
              <a:gd name="connsiteY35" fmla="*/ 280459 h 411018"/>
              <a:gd name="connsiteX36" fmla="*/ 466249 w 536930"/>
              <a:gd name="connsiteY36" fmla="*/ 328814 h 411018"/>
              <a:gd name="connsiteX37" fmla="*/ 506409 w 536930"/>
              <a:gd name="connsiteY37" fmla="*/ 328814 h 411018"/>
              <a:gd name="connsiteX38" fmla="*/ 522472 w 536930"/>
              <a:gd name="connsiteY38" fmla="*/ 312696 h 411018"/>
              <a:gd name="connsiteX39" fmla="*/ 522472 w 536930"/>
              <a:gd name="connsiteY39" fmla="*/ 267162 h 411018"/>
              <a:gd name="connsiteX40" fmla="*/ 487935 w 536930"/>
              <a:gd name="connsiteY40" fmla="*/ 267162 h 411018"/>
              <a:gd name="connsiteX41" fmla="*/ 463438 w 536930"/>
              <a:gd name="connsiteY41" fmla="*/ 242984 h 411018"/>
              <a:gd name="connsiteX42" fmla="*/ 487935 w 536930"/>
              <a:gd name="connsiteY42" fmla="*/ 219210 h 411018"/>
              <a:gd name="connsiteX43" fmla="*/ 521669 w 536930"/>
              <a:gd name="connsiteY43" fmla="*/ 219210 h 411018"/>
              <a:gd name="connsiteX44" fmla="*/ 506409 w 536930"/>
              <a:gd name="connsiteY44" fmla="*/ 207927 h 411018"/>
              <a:gd name="connsiteX45" fmla="*/ 301194 w 536930"/>
              <a:gd name="connsiteY45" fmla="*/ 106381 h 411018"/>
              <a:gd name="connsiteX46" fmla="*/ 301194 w 536930"/>
              <a:gd name="connsiteY46" fmla="*/ 193823 h 411018"/>
              <a:gd name="connsiteX47" fmla="*/ 418058 w 536930"/>
              <a:gd name="connsiteY47" fmla="*/ 193823 h 411018"/>
              <a:gd name="connsiteX48" fmla="*/ 398380 w 536930"/>
              <a:gd name="connsiteY48" fmla="*/ 118873 h 411018"/>
              <a:gd name="connsiteX49" fmla="*/ 381915 w 536930"/>
              <a:gd name="connsiteY49" fmla="*/ 106381 h 411018"/>
              <a:gd name="connsiteX50" fmla="*/ 137593 w 536930"/>
              <a:gd name="connsiteY50" fmla="*/ 106321 h 411018"/>
              <a:gd name="connsiteX51" fmla="*/ 137191 w 536930"/>
              <a:gd name="connsiteY51" fmla="*/ 107128 h 411018"/>
              <a:gd name="connsiteX52" fmla="*/ 137191 w 536930"/>
              <a:gd name="connsiteY52" fmla="*/ 145820 h 411018"/>
              <a:gd name="connsiteX53" fmla="*/ 98215 w 536930"/>
              <a:gd name="connsiteY53" fmla="*/ 145820 h 411018"/>
              <a:gd name="connsiteX54" fmla="*/ 97813 w 536930"/>
              <a:gd name="connsiteY54" fmla="*/ 146626 h 411018"/>
              <a:gd name="connsiteX55" fmla="*/ 97813 w 536930"/>
              <a:gd name="connsiteY55" fmla="*/ 170405 h 411018"/>
              <a:gd name="connsiteX56" fmla="*/ 98215 w 536930"/>
              <a:gd name="connsiteY56" fmla="*/ 170808 h 411018"/>
              <a:gd name="connsiteX57" fmla="*/ 137191 w 536930"/>
              <a:gd name="connsiteY57" fmla="*/ 170808 h 411018"/>
              <a:gd name="connsiteX58" fmla="*/ 137191 w 536930"/>
              <a:gd name="connsiteY58" fmla="*/ 210306 h 411018"/>
              <a:gd name="connsiteX59" fmla="*/ 137593 w 536930"/>
              <a:gd name="connsiteY59" fmla="*/ 210306 h 411018"/>
              <a:gd name="connsiteX60" fmla="*/ 161702 w 536930"/>
              <a:gd name="connsiteY60" fmla="*/ 210306 h 411018"/>
              <a:gd name="connsiteX61" fmla="*/ 162104 w 536930"/>
              <a:gd name="connsiteY61" fmla="*/ 210306 h 411018"/>
              <a:gd name="connsiteX62" fmla="*/ 162104 w 536930"/>
              <a:gd name="connsiteY62" fmla="*/ 170808 h 411018"/>
              <a:gd name="connsiteX63" fmla="*/ 201080 w 536930"/>
              <a:gd name="connsiteY63" fmla="*/ 170808 h 411018"/>
              <a:gd name="connsiteX64" fmla="*/ 201482 w 536930"/>
              <a:gd name="connsiteY64" fmla="*/ 170405 h 411018"/>
              <a:gd name="connsiteX65" fmla="*/ 201482 w 536930"/>
              <a:gd name="connsiteY65" fmla="*/ 146626 h 411018"/>
              <a:gd name="connsiteX66" fmla="*/ 201080 w 536930"/>
              <a:gd name="connsiteY66" fmla="*/ 145820 h 411018"/>
              <a:gd name="connsiteX67" fmla="*/ 162104 w 536930"/>
              <a:gd name="connsiteY67" fmla="*/ 145820 h 411018"/>
              <a:gd name="connsiteX68" fmla="*/ 162104 w 536930"/>
              <a:gd name="connsiteY68" fmla="*/ 107128 h 411018"/>
              <a:gd name="connsiteX69" fmla="*/ 161702 w 536930"/>
              <a:gd name="connsiteY69" fmla="*/ 106321 h 411018"/>
              <a:gd name="connsiteX70" fmla="*/ 137593 w 536930"/>
              <a:gd name="connsiteY70" fmla="*/ 92215 h 411018"/>
              <a:gd name="connsiteX71" fmla="*/ 161702 w 536930"/>
              <a:gd name="connsiteY71" fmla="*/ 92215 h 411018"/>
              <a:gd name="connsiteX72" fmla="*/ 176569 w 536930"/>
              <a:gd name="connsiteY72" fmla="*/ 107128 h 411018"/>
              <a:gd name="connsiteX73" fmla="*/ 176569 w 536930"/>
              <a:gd name="connsiteY73" fmla="*/ 131713 h 411018"/>
              <a:gd name="connsiteX74" fmla="*/ 201080 w 536930"/>
              <a:gd name="connsiteY74" fmla="*/ 131713 h 411018"/>
              <a:gd name="connsiteX75" fmla="*/ 215947 w 536930"/>
              <a:gd name="connsiteY75" fmla="*/ 146626 h 411018"/>
              <a:gd name="connsiteX76" fmla="*/ 215947 w 536930"/>
              <a:gd name="connsiteY76" fmla="*/ 170405 h 411018"/>
              <a:gd name="connsiteX77" fmla="*/ 201080 w 536930"/>
              <a:gd name="connsiteY77" fmla="*/ 185318 h 411018"/>
              <a:gd name="connsiteX78" fmla="*/ 176569 w 536930"/>
              <a:gd name="connsiteY78" fmla="*/ 185318 h 411018"/>
              <a:gd name="connsiteX79" fmla="*/ 176569 w 536930"/>
              <a:gd name="connsiteY79" fmla="*/ 210306 h 411018"/>
              <a:gd name="connsiteX80" fmla="*/ 161702 w 536930"/>
              <a:gd name="connsiteY80" fmla="*/ 224816 h 411018"/>
              <a:gd name="connsiteX81" fmla="*/ 137593 w 536930"/>
              <a:gd name="connsiteY81" fmla="*/ 224816 h 411018"/>
              <a:gd name="connsiteX82" fmla="*/ 122726 w 536930"/>
              <a:gd name="connsiteY82" fmla="*/ 210306 h 411018"/>
              <a:gd name="connsiteX83" fmla="*/ 122726 w 536930"/>
              <a:gd name="connsiteY83" fmla="*/ 185318 h 411018"/>
              <a:gd name="connsiteX84" fmla="*/ 98215 w 536930"/>
              <a:gd name="connsiteY84" fmla="*/ 185318 h 411018"/>
              <a:gd name="connsiteX85" fmla="*/ 83348 w 536930"/>
              <a:gd name="connsiteY85" fmla="*/ 170405 h 411018"/>
              <a:gd name="connsiteX86" fmla="*/ 83348 w 536930"/>
              <a:gd name="connsiteY86" fmla="*/ 146626 h 411018"/>
              <a:gd name="connsiteX87" fmla="*/ 98215 w 536930"/>
              <a:gd name="connsiteY87" fmla="*/ 131713 h 411018"/>
              <a:gd name="connsiteX88" fmla="*/ 122726 w 536930"/>
              <a:gd name="connsiteY88" fmla="*/ 131713 h 411018"/>
              <a:gd name="connsiteX89" fmla="*/ 122726 w 536930"/>
              <a:gd name="connsiteY89" fmla="*/ 107128 h 411018"/>
              <a:gd name="connsiteX90" fmla="*/ 137593 w 536930"/>
              <a:gd name="connsiteY90" fmla="*/ 92215 h 411018"/>
              <a:gd name="connsiteX91" fmla="*/ 37750 w 536930"/>
              <a:gd name="connsiteY91" fmla="*/ 55608 h 411018"/>
              <a:gd name="connsiteX92" fmla="*/ 14457 w 536930"/>
              <a:gd name="connsiteY92" fmla="*/ 78980 h 411018"/>
              <a:gd name="connsiteX93" fmla="*/ 14457 w 536930"/>
              <a:gd name="connsiteY93" fmla="*/ 305443 h 411018"/>
              <a:gd name="connsiteX94" fmla="*/ 37750 w 536930"/>
              <a:gd name="connsiteY94" fmla="*/ 328814 h 411018"/>
              <a:gd name="connsiteX95" fmla="*/ 67869 w 536930"/>
              <a:gd name="connsiteY95" fmla="*/ 328814 h 411018"/>
              <a:gd name="connsiteX96" fmla="*/ 142164 w 536930"/>
              <a:gd name="connsiteY96" fmla="*/ 261520 h 411018"/>
              <a:gd name="connsiteX97" fmla="*/ 216458 w 536930"/>
              <a:gd name="connsiteY97" fmla="*/ 328814 h 411018"/>
              <a:gd name="connsiteX98" fmla="*/ 260232 w 536930"/>
              <a:gd name="connsiteY98" fmla="*/ 328814 h 411018"/>
              <a:gd name="connsiteX99" fmla="*/ 286737 w 536930"/>
              <a:gd name="connsiteY99" fmla="*/ 328814 h 411018"/>
              <a:gd name="connsiteX100" fmla="*/ 286737 w 536930"/>
              <a:gd name="connsiteY100" fmla="*/ 78980 h 411018"/>
              <a:gd name="connsiteX101" fmla="*/ 263445 w 536930"/>
              <a:gd name="connsiteY101" fmla="*/ 55608 h 411018"/>
              <a:gd name="connsiteX102" fmla="*/ 150597 w 536930"/>
              <a:gd name="connsiteY102" fmla="*/ 14507 h 411018"/>
              <a:gd name="connsiteX103" fmla="*/ 116462 w 536930"/>
              <a:gd name="connsiteY103" fmla="*/ 41505 h 411018"/>
              <a:gd name="connsiteX104" fmla="*/ 184733 w 536930"/>
              <a:gd name="connsiteY104" fmla="*/ 41505 h 411018"/>
              <a:gd name="connsiteX105" fmla="*/ 150597 w 536930"/>
              <a:gd name="connsiteY105" fmla="*/ 14507 h 411018"/>
              <a:gd name="connsiteX106" fmla="*/ 150597 w 536930"/>
              <a:gd name="connsiteY106" fmla="*/ 0 h 411018"/>
              <a:gd name="connsiteX107" fmla="*/ 199190 w 536930"/>
              <a:gd name="connsiteY107" fmla="*/ 41505 h 411018"/>
              <a:gd name="connsiteX108" fmla="*/ 263445 w 536930"/>
              <a:gd name="connsiteY108" fmla="*/ 41505 h 411018"/>
              <a:gd name="connsiteX109" fmla="*/ 301194 w 536930"/>
              <a:gd name="connsiteY109" fmla="*/ 78980 h 411018"/>
              <a:gd name="connsiteX110" fmla="*/ 301194 w 536930"/>
              <a:gd name="connsiteY110" fmla="*/ 92278 h 411018"/>
              <a:gd name="connsiteX111" fmla="*/ 381915 w 536930"/>
              <a:gd name="connsiteY111" fmla="*/ 92278 h 411018"/>
              <a:gd name="connsiteX112" fmla="*/ 412034 w 536930"/>
              <a:gd name="connsiteY112" fmla="*/ 115246 h 411018"/>
              <a:gd name="connsiteX113" fmla="*/ 432917 w 536930"/>
              <a:gd name="connsiteY113" fmla="*/ 193823 h 411018"/>
              <a:gd name="connsiteX114" fmla="*/ 506409 w 536930"/>
              <a:gd name="connsiteY114" fmla="*/ 193823 h 411018"/>
              <a:gd name="connsiteX115" fmla="*/ 536930 w 536930"/>
              <a:gd name="connsiteY115" fmla="*/ 224045 h 411018"/>
              <a:gd name="connsiteX116" fmla="*/ 536930 w 536930"/>
              <a:gd name="connsiteY116" fmla="*/ 312696 h 411018"/>
              <a:gd name="connsiteX117" fmla="*/ 506409 w 536930"/>
              <a:gd name="connsiteY117" fmla="*/ 343321 h 411018"/>
              <a:gd name="connsiteX118" fmla="*/ 468257 w 536930"/>
              <a:gd name="connsiteY118" fmla="*/ 343321 h 411018"/>
              <a:gd name="connsiteX119" fmla="*/ 468257 w 536930"/>
              <a:gd name="connsiteY119" fmla="*/ 345739 h 411018"/>
              <a:gd name="connsiteX120" fmla="*/ 403199 w 536930"/>
              <a:gd name="connsiteY120" fmla="*/ 411018 h 411018"/>
              <a:gd name="connsiteX121" fmla="*/ 338141 w 536930"/>
              <a:gd name="connsiteY121" fmla="*/ 345739 h 411018"/>
              <a:gd name="connsiteX122" fmla="*/ 338543 w 536930"/>
              <a:gd name="connsiteY122" fmla="*/ 343321 h 411018"/>
              <a:gd name="connsiteX123" fmla="*/ 301194 w 536930"/>
              <a:gd name="connsiteY123" fmla="*/ 343321 h 411018"/>
              <a:gd name="connsiteX124" fmla="*/ 260232 w 536930"/>
              <a:gd name="connsiteY124" fmla="*/ 343321 h 411018"/>
              <a:gd name="connsiteX125" fmla="*/ 216458 w 536930"/>
              <a:gd name="connsiteY125" fmla="*/ 343321 h 411018"/>
              <a:gd name="connsiteX126" fmla="*/ 142164 w 536930"/>
              <a:gd name="connsiteY126" fmla="*/ 411018 h 411018"/>
              <a:gd name="connsiteX127" fmla="*/ 67869 w 536930"/>
              <a:gd name="connsiteY127" fmla="*/ 343321 h 411018"/>
              <a:gd name="connsiteX128" fmla="*/ 37750 w 536930"/>
              <a:gd name="connsiteY128" fmla="*/ 343321 h 411018"/>
              <a:gd name="connsiteX129" fmla="*/ 0 w 536930"/>
              <a:gd name="connsiteY129" fmla="*/ 305443 h 411018"/>
              <a:gd name="connsiteX130" fmla="*/ 0 w 536930"/>
              <a:gd name="connsiteY130" fmla="*/ 78980 h 411018"/>
              <a:gd name="connsiteX131" fmla="*/ 37750 w 536930"/>
              <a:gd name="connsiteY131" fmla="*/ 41505 h 411018"/>
              <a:gd name="connsiteX132" fmla="*/ 102406 w 536930"/>
              <a:gd name="connsiteY132" fmla="*/ 41505 h 411018"/>
              <a:gd name="connsiteX133" fmla="*/ 150597 w 536930"/>
              <a:gd name="connsiteY133" fmla="*/ 0 h 41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536930" h="411018">
                <a:moveTo>
                  <a:pt x="402831" y="322752"/>
                </a:moveTo>
                <a:cubicBezTo>
                  <a:pt x="415033" y="322752"/>
                  <a:pt x="425201" y="332210"/>
                  <a:pt x="425201" y="344033"/>
                </a:cubicBezTo>
                <a:cubicBezTo>
                  <a:pt x="425201" y="355461"/>
                  <a:pt x="415033" y="364919"/>
                  <a:pt x="402831" y="364919"/>
                </a:cubicBezTo>
                <a:cubicBezTo>
                  <a:pt x="391036" y="364919"/>
                  <a:pt x="381274" y="355461"/>
                  <a:pt x="381274" y="344033"/>
                </a:cubicBezTo>
                <a:cubicBezTo>
                  <a:pt x="381274" y="332210"/>
                  <a:pt x="391036" y="322752"/>
                  <a:pt x="402831" y="322752"/>
                </a:cubicBezTo>
                <a:close/>
                <a:moveTo>
                  <a:pt x="141474" y="313886"/>
                </a:moveTo>
                <a:cubicBezTo>
                  <a:pt x="153297" y="313886"/>
                  <a:pt x="162755" y="323648"/>
                  <a:pt x="162755" y="335850"/>
                </a:cubicBezTo>
                <a:cubicBezTo>
                  <a:pt x="162755" y="348052"/>
                  <a:pt x="153297" y="357813"/>
                  <a:pt x="141474" y="357813"/>
                </a:cubicBezTo>
                <a:cubicBezTo>
                  <a:pt x="129652" y="357813"/>
                  <a:pt x="120588" y="348052"/>
                  <a:pt x="120588" y="335850"/>
                </a:cubicBezTo>
                <a:cubicBezTo>
                  <a:pt x="120588" y="323648"/>
                  <a:pt x="129652" y="313886"/>
                  <a:pt x="141474" y="313886"/>
                </a:cubicBezTo>
                <a:close/>
                <a:moveTo>
                  <a:pt x="403199" y="294563"/>
                </a:moveTo>
                <a:cubicBezTo>
                  <a:pt x="375489" y="294563"/>
                  <a:pt x="352599" y="317532"/>
                  <a:pt x="352599" y="345739"/>
                </a:cubicBezTo>
                <a:cubicBezTo>
                  <a:pt x="352599" y="373543"/>
                  <a:pt x="375489" y="396915"/>
                  <a:pt x="403199" y="396915"/>
                </a:cubicBezTo>
                <a:cubicBezTo>
                  <a:pt x="431311" y="396915"/>
                  <a:pt x="454201" y="373543"/>
                  <a:pt x="454201" y="345739"/>
                </a:cubicBezTo>
                <a:cubicBezTo>
                  <a:pt x="454201" y="317532"/>
                  <a:pt x="431311" y="294563"/>
                  <a:pt x="403199" y="294563"/>
                </a:cubicBezTo>
                <a:close/>
                <a:moveTo>
                  <a:pt x="142164" y="275624"/>
                </a:moveTo>
                <a:cubicBezTo>
                  <a:pt x="108832" y="275624"/>
                  <a:pt x="81925" y="303025"/>
                  <a:pt x="81925" y="336068"/>
                </a:cubicBezTo>
                <a:cubicBezTo>
                  <a:pt x="81925" y="369513"/>
                  <a:pt x="108832" y="396915"/>
                  <a:pt x="142164" y="396915"/>
                </a:cubicBezTo>
                <a:cubicBezTo>
                  <a:pt x="175094" y="396915"/>
                  <a:pt x="202403" y="369513"/>
                  <a:pt x="202403" y="336068"/>
                </a:cubicBezTo>
                <a:cubicBezTo>
                  <a:pt x="202403" y="303025"/>
                  <a:pt x="175094" y="275624"/>
                  <a:pt x="142164" y="275624"/>
                </a:cubicBezTo>
                <a:close/>
                <a:moveTo>
                  <a:pt x="487935" y="233313"/>
                </a:moveTo>
                <a:cubicBezTo>
                  <a:pt x="482313" y="233313"/>
                  <a:pt x="478297" y="237746"/>
                  <a:pt x="478297" y="242984"/>
                </a:cubicBezTo>
                <a:cubicBezTo>
                  <a:pt x="478297" y="248626"/>
                  <a:pt x="482313" y="253058"/>
                  <a:pt x="487935" y="253058"/>
                </a:cubicBezTo>
                <a:lnTo>
                  <a:pt x="520063" y="253058"/>
                </a:lnTo>
                <a:lnTo>
                  <a:pt x="520063" y="233313"/>
                </a:lnTo>
                <a:close/>
                <a:moveTo>
                  <a:pt x="328103" y="226990"/>
                </a:moveTo>
                <a:lnTo>
                  <a:pt x="360946" y="226990"/>
                </a:lnTo>
                <a:cubicBezTo>
                  <a:pt x="364903" y="226990"/>
                  <a:pt x="368464" y="230143"/>
                  <a:pt x="368464" y="234084"/>
                </a:cubicBezTo>
                <a:cubicBezTo>
                  <a:pt x="368464" y="237630"/>
                  <a:pt x="364903" y="240783"/>
                  <a:pt x="360946" y="240783"/>
                </a:cubicBezTo>
                <a:lnTo>
                  <a:pt x="328103" y="240783"/>
                </a:lnTo>
                <a:cubicBezTo>
                  <a:pt x="324146" y="240783"/>
                  <a:pt x="320980" y="237630"/>
                  <a:pt x="320980" y="234084"/>
                </a:cubicBezTo>
                <a:cubicBezTo>
                  <a:pt x="320980" y="230143"/>
                  <a:pt x="324146" y="226990"/>
                  <a:pt x="328103" y="226990"/>
                </a:cubicBezTo>
                <a:close/>
                <a:moveTo>
                  <a:pt x="301194" y="207927"/>
                </a:moveTo>
                <a:lnTo>
                  <a:pt x="301194" y="328814"/>
                </a:lnTo>
                <a:lnTo>
                  <a:pt x="340551" y="328814"/>
                </a:lnTo>
                <a:cubicBezTo>
                  <a:pt x="348181" y="301010"/>
                  <a:pt x="373481" y="280459"/>
                  <a:pt x="403199" y="280459"/>
                </a:cubicBezTo>
                <a:cubicBezTo>
                  <a:pt x="433720" y="280459"/>
                  <a:pt x="458619" y="301010"/>
                  <a:pt x="466249" y="328814"/>
                </a:cubicBezTo>
                <a:lnTo>
                  <a:pt x="506409" y="328814"/>
                </a:lnTo>
                <a:cubicBezTo>
                  <a:pt x="515645" y="328814"/>
                  <a:pt x="522472" y="321561"/>
                  <a:pt x="522472" y="312696"/>
                </a:cubicBezTo>
                <a:lnTo>
                  <a:pt x="522472" y="267162"/>
                </a:lnTo>
                <a:lnTo>
                  <a:pt x="487935" y="267162"/>
                </a:lnTo>
                <a:cubicBezTo>
                  <a:pt x="474683" y="267162"/>
                  <a:pt x="463438" y="256282"/>
                  <a:pt x="463438" y="242984"/>
                </a:cubicBezTo>
                <a:cubicBezTo>
                  <a:pt x="463438" y="230090"/>
                  <a:pt x="474683" y="219210"/>
                  <a:pt x="487935" y="219210"/>
                </a:cubicBezTo>
                <a:lnTo>
                  <a:pt x="521669" y="219210"/>
                </a:lnTo>
                <a:cubicBezTo>
                  <a:pt x="519661" y="212762"/>
                  <a:pt x="514039" y="207927"/>
                  <a:pt x="506409" y="207927"/>
                </a:cubicBezTo>
                <a:close/>
                <a:moveTo>
                  <a:pt x="301194" y="106381"/>
                </a:moveTo>
                <a:lnTo>
                  <a:pt x="301194" y="193823"/>
                </a:lnTo>
                <a:lnTo>
                  <a:pt x="418058" y="193823"/>
                </a:lnTo>
                <a:lnTo>
                  <a:pt x="398380" y="118873"/>
                </a:lnTo>
                <a:cubicBezTo>
                  <a:pt x="396774" y="111620"/>
                  <a:pt x="389947" y="106381"/>
                  <a:pt x="381915" y="106381"/>
                </a:cubicBezTo>
                <a:close/>
                <a:moveTo>
                  <a:pt x="137593" y="106321"/>
                </a:moveTo>
                <a:cubicBezTo>
                  <a:pt x="137191" y="106321"/>
                  <a:pt x="137191" y="106725"/>
                  <a:pt x="137191" y="107128"/>
                </a:cubicBezTo>
                <a:lnTo>
                  <a:pt x="137191" y="145820"/>
                </a:lnTo>
                <a:lnTo>
                  <a:pt x="98215" y="145820"/>
                </a:lnTo>
                <a:cubicBezTo>
                  <a:pt x="97813" y="145820"/>
                  <a:pt x="97813" y="146223"/>
                  <a:pt x="97813" y="146626"/>
                </a:cubicBezTo>
                <a:lnTo>
                  <a:pt x="97813" y="170405"/>
                </a:lnTo>
                <a:cubicBezTo>
                  <a:pt x="97813" y="170808"/>
                  <a:pt x="97813" y="170808"/>
                  <a:pt x="98215" y="170808"/>
                </a:cubicBezTo>
                <a:lnTo>
                  <a:pt x="137191" y="170808"/>
                </a:lnTo>
                <a:lnTo>
                  <a:pt x="137191" y="210306"/>
                </a:lnTo>
                <a:cubicBezTo>
                  <a:pt x="137191" y="210306"/>
                  <a:pt x="137191" y="210306"/>
                  <a:pt x="137593" y="210306"/>
                </a:cubicBezTo>
                <a:lnTo>
                  <a:pt x="161702" y="210306"/>
                </a:lnTo>
                <a:cubicBezTo>
                  <a:pt x="161702" y="210306"/>
                  <a:pt x="162104" y="210306"/>
                  <a:pt x="162104" y="210306"/>
                </a:cubicBezTo>
                <a:lnTo>
                  <a:pt x="162104" y="170808"/>
                </a:lnTo>
                <a:lnTo>
                  <a:pt x="201080" y="170808"/>
                </a:lnTo>
                <a:cubicBezTo>
                  <a:pt x="201080" y="170808"/>
                  <a:pt x="201482" y="170808"/>
                  <a:pt x="201482" y="170405"/>
                </a:cubicBezTo>
                <a:lnTo>
                  <a:pt x="201482" y="146626"/>
                </a:lnTo>
                <a:cubicBezTo>
                  <a:pt x="201482" y="146223"/>
                  <a:pt x="201080" y="145820"/>
                  <a:pt x="201080" y="145820"/>
                </a:cubicBezTo>
                <a:lnTo>
                  <a:pt x="162104" y="145820"/>
                </a:lnTo>
                <a:lnTo>
                  <a:pt x="162104" y="107128"/>
                </a:lnTo>
                <a:cubicBezTo>
                  <a:pt x="162104" y="106725"/>
                  <a:pt x="161702" y="106321"/>
                  <a:pt x="161702" y="106321"/>
                </a:cubicBezTo>
                <a:close/>
                <a:moveTo>
                  <a:pt x="137593" y="92215"/>
                </a:moveTo>
                <a:lnTo>
                  <a:pt x="161702" y="92215"/>
                </a:lnTo>
                <a:cubicBezTo>
                  <a:pt x="169738" y="92215"/>
                  <a:pt x="176569" y="98664"/>
                  <a:pt x="176569" y="107128"/>
                </a:cubicBezTo>
                <a:lnTo>
                  <a:pt x="176569" y="131713"/>
                </a:lnTo>
                <a:lnTo>
                  <a:pt x="201080" y="131713"/>
                </a:lnTo>
                <a:cubicBezTo>
                  <a:pt x="209116" y="131713"/>
                  <a:pt x="215947" y="138565"/>
                  <a:pt x="215947" y="146626"/>
                </a:cubicBezTo>
                <a:lnTo>
                  <a:pt x="215947" y="170405"/>
                </a:lnTo>
                <a:cubicBezTo>
                  <a:pt x="215947" y="178869"/>
                  <a:pt x="209116" y="185318"/>
                  <a:pt x="201080" y="185318"/>
                </a:cubicBezTo>
                <a:lnTo>
                  <a:pt x="176569" y="185318"/>
                </a:lnTo>
                <a:lnTo>
                  <a:pt x="176569" y="210306"/>
                </a:lnTo>
                <a:cubicBezTo>
                  <a:pt x="176569" y="217964"/>
                  <a:pt x="169738" y="224816"/>
                  <a:pt x="161702" y="224816"/>
                </a:cubicBezTo>
                <a:lnTo>
                  <a:pt x="137593" y="224816"/>
                </a:lnTo>
                <a:cubicBezTo>
                  <a:pt x="129557" y="224816"/>
                  <a:pt x="122726" y="217964"/>
                  <a:pt x="122726" y="210306"/>
                </a:cubicBezTo>
                <a:lnTo>
                  <a:pt x="122726" y="185318"/>
                </a:lnTo>
                <a:lnTo>
                  <a:pt x="98215" y="185318"/>
                </a:lnTo>
                <a:cubicBezTo>
                  <a:pt x="90179" y="185318"/>
                  <a:pt x="83348" y="178869"/>
                  <a:pt x="83348" y="170405"/>
                </a:cubicBezTo>
                <a:lnTo>
                  <a:pt x="83348" y="146626"/>
                </a:lnTo>
                <a:cubicBezTo>
                  <a:pt x="83348" y="138565"/>
                  <a:pt x="90179" y="131713"/>
                  <a:pt x="98215" y="131713"/>
                </a:cubicBezTo>
                <a:lnTo>
                  <a:pt x="122726" y="131713"/>
                </a:lnTo>
                <a:lnTo>
                  <a:pt x="122726" y="107128"/>
                </a:lnTo>
                <a:cubicBezTo>
                  <a:pt x="122726" y="98664"/>
                  <a:pt x="129557" y="92215"/>
                  <a:pt x="137593" y="92215"/>
                </a:cubicBezTo>
                <a:close/>
                <a:moveTo>
                  <a:pt x="37750" y="55608"/>
                </a:moveTo>
                <a:cubicBezTo>
                  <a:pt x="24899" y="55608"/>
                  <a:pt x="14457" y="66488"/>
                  <a:pt x="14457" y="78980"/>
                </a:cubicBezTo>
                <a:lnTo>
                  <a:pt x="14457" y="305443"/>
                </a:lnTo>
                <a:cubicBezTo>
                  <a:pt x="14457" y="318338"/>
                  <a:pt x="24899" y="328814"/>
                  <a:pt x="37750" y="328814"/>
                </a:cubicBezTo>
                <a:lnTo>
                  <a:pt x="67869" y="328814"/>
                </a:lnTo>
                <a:cubicBezTo>
                  <a:pt x="71483" y="290936"/>
                  <a:pt x="103611" y="261520"/>
                  <a:pt x="142164" y="261520"/>
                </a:cubicBezTo>
                <a:cubicBezTo>
                  <a:pt x="180717" y="261520"/>
                  <a:pt x="212844" y="290936"/>
                  <a:pt x="216458" y="328814"/>
                </a:cubicBezTo>
                <a:lnTo>
                  <a:pt x="260232" y="328814"/>
                </a:lnTo>
                <a:lnTo>
                  <a:pt x="286737" y="328814"/>
                </a:lnTo>
                <a:lnTo>
                  <a:pt x="286737" y="78980"/>
                </a:lnTo>
                <a:cubicBezTo>
                  <a:pt x="286737" y="66488"/>
                  <a:pt x="276296" y="55608"/>
                  <a:pt x="263445" y="55608"/>
                </a:cubicBezTo>
                <a:close/>
                <a:moveTo>
                  <a:pt x="150597" y="14507"/>
                </a:moveTo>
                <a:cubicBezTo>
                  <a:pt x="134132" y="14507"/>
                  <a:pt x="120478" y="25789"/>
                  <a:pt x="116462" y="41505"/>
                </a:cubicBezTo>
                <a:lnTo>
                  <a:pt x="184733" y="41505"/>
                </a:lnTo>
                <a:cubicBezTo>
                  <a:pt x="181118" y="25789"/>
                  <a:pt x="167062" y="14507"/>
                  <a:pt x="150597" y="14507"/>
                </a:cubicBezTo>
                <a:close/>
                <a:moveTo>
                  <a:pt x="150597" y="0"/>
                </a:moveTo>
                <a:cubicBezTo>
                  <a:pt x="175094" y="0"/>
                  <a:pt x="195174" y="18133"/>
                  <a:pt x="199190" y="41505"/>
                </a:cubicBezTo>
                <a:lnTo>
                  <a:pt x="263445" y="41505"/>
                </a:lnTo>
                <a:cubicBezTo>
                  <a:pt x="283926" y="41505"/>
                  <a:pt x="301194" y="58429"/>
                  <a:pt x="301194" y="78980"/>
                </a:cubicBezTo>
                <a:lnTo>
                  <a:pt x="301194" y="92278"/>
                </a:lnTo>
                <a:lnTo>
                  <a:pt x="381915" y="92278"/>
                </a:lnTo>
                <a:cubicBezTo>
                  <a:pt x="396372" y="92278"/>
                  <a:pt x="408420" y="101546"/>
                  <a:pt x="412034" y="115246"/>
                </a:cubicBezTo>
                <a:lnTo>
                  <a:pt x="432917" y="193823"/>
                </a:lnTo>
                <a:lnTo>
                  <a:pt x="506409" y="193823"/>
                </a:lnTo>
                <a:cubicBezTo>
                  <a:pt x="523275" y="193823"/>
                  <a:pt x="536930" y="207524"/>
                  <a:pt x="536930" y="224045"/>
                </a:cubicBezTo>
                <a:lnTo>
                  <a:pt x="536930" y="312696"/>
                </a:lnTo>
                <a:cubicBezTo>
                  <a:pt x="536930" y="329620"/>
                  <a:pt x="523275" y="343321"/>
                  <a:pt x="506409" y="343321"/>
                </a:cubicBezTo>
                <a:lnTo>
                  <a:pt x="468257" y="343321"/>
                </a:lnTo>
                <a:cubicBezTo>
                  <a:pt x="468257" y="343724"/>
                  <a:pt x="468257" y="344933"/>
                  <a:pt x="468257" y="345739"/>
                </a:cubicBezTo>
                <a:cubicBezTo>
                  <a:pt x="468257" y="381602"/>
                  <a:pt x="439343" y="411018"/>
                  <a:pt x="403199" y="411018"/>
                </a:cubicBezTo>
                <a:cubicBezTo>
                  <a:pt x="367457" y="411018"/>
                  <a:pt x="338141" y="381602"/>
                  <a:pt x="338141" y="345739"/>
                </a:cubicBezTo>
                <a:cubicBezTo>
                  <a:pt x="338141" y="344933"/>
                  <a:pt x="338543" y="343724"/>
                  <a:pt x="338543" y="343321"/>
                </a:cubicBezTo>
                <a:lnTo>
                  <a:pt x="301194" y="343321"/>
                </a:lnTo>
                <a:lnTo>
                  <a:pt x="260232" y="343321"/>
                </a:lnTo>
                <a:lnTo>
                  <a:pt x="216458" y="343321"/>
                </a:lnTo>
                <a:cubicBezTo>
                  <a:pt x="212844" y="381199"/>
                  <a:pt x="180717" y="411018"/>
                  <a:pt x="142164" y="411018"/>
                </a:cubicBezTo>
                <a:cubicBezTo>
                  <a:pt x="103611" y="411018"/>
                  <a:pt x="71483" y="381199"/>
                  <a:pt x="67869" y="343321"/>
                </a:cubicBezTo>
                <a:lnTo>
                  <a:pt x="37750" y="343321"/>
                </a:lnTo>
                <a:cubicBezTo>
                  <a:pt x="17268" y="343321"/>
                  <a:pt x="0" y="326397"/>
                  <a:pt x="0" y="305443"/>
                </a:cubicBezTo>
                <a:lnTo>
                  <a:pt x="0" y="78980"/>
                </a:lnTo>
                <a:cubicBezTo>
                  <a:pt x="0" y="58429"/>
                  <a:pt x="17268" y="41505"/>
                  <a:pt x="37750" y="41505"/>
                </a:cubicBezTo>
                <a:lnTo>
                  <a:pt x="102406" y="41505"/>
                </a:lnTo>
                <a:cubicBezTo>
                  <a:pt x="106020" y="18133"/>
                  <a:pt x="126100" y="0"/>
                  <a:pt x="150597" y="0"/>
                </a:cubicBezTo>
                <a:close/>
              </a:path>
            </a:pathLst>
          </a:custGeom>
          <a:solidFill>
            <a:schemeClr val="accent6">
              <a:lumMod val="50000"/>
            </a:schemeClr>
          </a:solidFill>
          <a:ln>
            <a:noFill/>
          </a:ln>
          <a:effectLst/>
        </p:spPr>
        <p:txBody>
          <a:bodyPr wrap="square" anchor="ctr">
            <a:noAutofit/>
          </a:bodyPr>
          <a:lstStyle/>
          <a:p>
            <a:endParaRPr lang="en-US"/>
          </a:p>
        </p:txBody>
      </p:sp>
      <p:sp>
        <p:nvSpPr>
          <p:cNvPr id="21" name="Freeform 20">
            <a:extLst>
              <a:ext uri="{FF2B5EF4-FFF2-40B4-BE49-F238E27FC236}">
                <a16:creationId xmlns:a16="http://schemas.microsoft.com/office/drawing/2014/main" id="{8A2D0EC1-651A-21F3-1328-F9091B0BE053}"/>
              </a:ext>
            </a:extLst>
          </p:cNvPr>
          <p:cNvSpPr>
            <a:spLocks noChangeAspect="1" noChangeArrowheads="1"/>
          </p:cNvSpPr>
          <p:nvPr/>
        </p:nvSpPr>
        <p:spPr bwMode="auto">
          <a:xfrm>
            <a:off x="10295248" y="3205798"/>
            <a:ext cx="914400" cy="821927"/>
          </a:xfrm>
          <a:custGeom>
            <a:avLst/>
            <a:gdLst>
              <a:gd name="connsiteX0" fmla="*/ 6865 w 546810"/>
              <a:gd name="connsiteY0" fmla="*/ 436663 h 491512"/>
              <a:gd name="connsiteX1" fmla="*/ 56539 w 546810"/>
              <a:gd name="connsiteY1" fmla="*/ 458845 h 491512"/>
              <a:gd name="connsiteX2" fmla="*/ 95712 w 546810"/>
              <a:gd name="connsiteY2" fmla="*/ 476993 h 491512"/>
              <a:gd name="connsiteX3" fmla="*/ 135693 w 546810"/>
              <a:gd name="connsiteY3" fmla="*/ 458845 h 491512"/>
              <a:gd name="connsiteX4" fmla="*/ 184558 w 546810"/>
              <a:gd name="connsiteY4" fmla="*/ 436663 h 491512"/>
              <a:gd name="connsiteX5" fmla="*/ 233828 w 546810"/>
              <a:gd name="connsiteY5" fmla="*/ 458845 h 491512"/>
              <a:gd name="connsiteX6" fmla="*/ 273405 w 546810"/>
              <a:gd name="connsiteY6" fmla="*/ 476993 h 491512"/>
              <a:gd name="connsiteX7" fmla="*/ 312982 w 546810"/>
              <a:gd name="connsiteY7" fmla="*/ 458845 h 491512"/>
              <a:gd name="connsiteX8" fmla="*/ 362252 w 546810"/>
              <a:gd name="connsiteY8" fmla="*/ 436663 h 491512"/>
              <a:gd name="connsiteX9" fmla="*/ 411521 w 546810"/>
              <a:gd name="connsiteY9" fmla="*/ 458845 h 491512"/>
              <a:gd name="connsiteX10" fmla="*/ 451098 w 546810"/>
              <a:gd name="connsiteY10" fmla="*/ 476993 h 491512"/>
              <a:gd name="connsiteX11" fmla="*/ 490675 w 546810"/>
              <a:gd name="connsiteY11" fmla="*/ 458845 h 491512"/>
              <a:gd name="connsiteX12" fmla="*/ 539945 w 546810"/>
              <a:gd name="connsiteY12" fmla="*/ 436663 h 491512"/>
              <a:gd name="connsiteX13" fmla="*/ 546810 w 546810"/>
              <a:gd name="connsiteY13" fmla="*/ 443923 h 491512"/>
              <a:gd name="connsiteX14" fmla="*/ 539945 w 546810"/>
              <a:gd name="connsiteY14" fmla="*/ 451182 h 491512"/>
              <a:gd name="connsiteX15" fmla="*/ 499964 w 546810"/>
              <a:gd name="connsiteY15" fmla="*/ 469330 h 491512"/>
              <a:gd name="connsiteX16" fmla="*/ 451098 w 546810"/>
              <a:gd name="connsiteY16" fmla="*/ 491512 h 491512"/>
              <a:gd name="connsiteX17" fmla="*/ 401829 w 546810"/>
              <a:gd name="connsiteY17" fmla="*/ 469330 h 491512"/>
              <a:gd name="connsiteX18" fmla="*/ 362252 w 546810"/>
              <a:gd name="connsiteY18" fmla="*/ 451182 h 491512"/>
              <a:gd name="connsiteX19" fmla="*/ 322674 w 546810"/>
              <a:gd name="connsiteY19" fmla="*/ 469330 h 491512"/>
              <a:gd name="connsiteX20" fmla="*/ 273405 w 546810"/>
              <a:gd name="connsiteY20" fmla="*/ 491512 h 491512"/>
              <a:gd name="connsiteX21" fmla="*/ 224135 w 546810"/>
              <a:gd name="connsiteY21" fmla="*/ 469330 h 491512"/>
              <a:gd name="connsiteX22" fmla="*/ 184558 w 546810"/>
              <a:gd name="connsiteY22" fmla="*/ 451182 h 491512"/>
              <a:gd name="connsiteX23" fmla="*/ 145385 w 546810"/>
              <a:gd name="connsiteY23" fmla="*/ 469330 h 491512"/>
              <a:gd name="connsiteX24" fmla="*/ 95712 w 546810"/>
              <a:gd name="connsiteY24" fmla="*/ 491512 h 491512"/>
              <a:gd name="connsiteX25" fmla="*/ 46846 w 546810"/>
              <a:gd name="connsiteY25" fmla="*/ 469330 h 491512"/>
              <a:gd name="connsiteX26" fmla="*/ 6865 w 546810"/>
              <a:gd name="connsiteY26" fmla="*/ 451182 h 491512"/>
              <a:gd name="connsiteX27" fmla="*/ 0 w 546810"/>
              <a:gd name="connsiteY27" fmla="*/ 443923 h 491512"/>
              <a:gd name="connsiteX28" fmla="*/ 6865 w 546810"/>
              <a:gd name="connsiteY28" fmla="*/ 436663 h 491512"/>
              <a:gd name="connsiteX29" fmla="*/ 6865 w 546810"/>
              <a:gd name="connsiteY29" fmla="*/ 331507 h 491512"/>
              <a:gd name="connsiteX30" fmla="*/ 56539 w 546810"/>
              <a:gd name="connsiteY30" fmla="*/ 353445 h 491512"/>
              <a:gd name="connsiteX31" fmla="*/ 95712 w 546810"/>
              <a:gd name="connsiteY31" fmla="*/ 372133 h 491512"/>
              <a:gd name="connsiteX32" fmla="*/ 135693 w 546810"/>
              <a:gd name="connsiteY32" fmla="*/ 353445 h 491512"/>
              <a:gd name="connsiteX33" fmla="*/ 184558 w 546810"/>
              <a:gd name="connsiteY33" fmla="*/ 331507 h 491512"/>
              <a:gd name="connsiteX34" fmla="*/ 233828 w 546810"/>
              <a:gd name="connsiteY34" fmla="*/ 353445 h 491512"/>
              <a:gd name="connsiteX35" fmla="*/ 273405 w 546810"/>
              <a:gd name="connsiteY35" fmla="*/ 372133 h 491512"/>
              <a:gd name="connsiteX36" fmla="*/ 312982 w 546810"/>
              <a:gd name="connsiteY36" fmla="*/ 353445 h 491512"/>
              <a:gd name="connsiteX37" fmla="*/ 362252 w 546810"/>
              <a:gd name="connsiteY37" fmla="*/ 331507 h 491512"/>
              <a:gd name="connsiteX38" fmla="*/ 411521 w 546810"/>
              <a:gd name="connsiteY38" fmla="*/ 353445 h 491512"/>
              <a:gd name="connsiteX39" fmla="*/ 451098 w 546810"/>
              <a:gd name="connsiteY39" fmla="*/ 372133 h 491512"/>
              <a:gd name="connsiteX40" fmla="*/ 490675 w 546810"/>
              <a:gd name="connsiteY40" fmla="*/ 353445 h 491512"/>
              <a:gd name="connsiteX41" fmla="*/ 539945 w 546810"/>
              <a:gd name="connsiteY41" fmla="*/ 331507 h 491512"/>
              <a:gd name="connsiteX42" fmla="*/ 546810 w 546810"/>
              <a:gd name="connsiteY42" fmla="*/ 338820 h 491512"/>
              <a:gd name="connsiteX43" fmla="*/ 539945 w 546810"/>
              <a:gd name="connsiteY43" fmla="*/ 345726 h 491512"/>
              <a:gd name="connsiteX44" fmla="*/ 499964 w 546810"/>
              <a:gd name="connsiteY44" fmla="*/ 364414 h 491512"/>
              <a:gd name="connsiteX45" fmla="*/ 451098 w 546810"/>
              <a:gd name="connsiteY45" fmla="*/ 386352 h 491512"/>
              <a:gd name="connsiteX46" fmla="*/ 401829 w 546810"/>
              <a:gd name="connsiteY46" fmla="*/ 364414 h 491512"/>
              <a:gd name="connsiteX47" fmla="*/ 362252 w 546810"/>
              <a:gd name="connsiteY47" fmla="*/ 345726 h 491512"/>
              <a:gd name="connsiteX48" fmla="*/ 322674 w 546810"/>
              <a:gd name="connsiteY48" fmla="*/ 364414 h 491512"/>
              <a:gd name="connsiteX49" fmla="*/ 273405 w 546810"/>
              <a:gd name="connsiteY49" fmla="*/ 386352 h 491512"/>
              <a:gd name="connsiteX50" fmla="*/ 224135 w 546810"/>
              <a:gd name="connsiteY50" fmla="*/ 364414 h 491512"/>
              <a:gd name="connsiteX51" fmla="*/ 184558 w 546810"/>
              <a:gd name="connsiteY51" fmla="*/ 345726 h 491512"/>
              <a:gd name="connsiteX52" fmla="*/ 145385 w 546810"/>
              <a:gd name="connsiteY52" fmla="*/ 364414 h 491512"/>
              <a:gd name="connsiteX53" fmla="*/ 95712 w 546810"/>
              <a:gd name="connsiteY53" fmla="*/ 386352 h 491512"/>
              <a:gd name="connsiteX54" fmla="*/ 46846 w 546810"/>
              <a:gd name="connsiteY54" fmla="*/ 364414 h 491512"/>
              <a:gd name="connsiteX55" fmla="*/ 6865 w 546810"/>
              <a:gd name="connsiteY55" fmla="*/ 345726 h 491512"/>
              <a:gd name="connsiteX56" fmla="*/ 0 w 546810"/>
              <a:gd name="connsiteY56" fmla="*/ 338820 h 491512"/>
              <a:gd name="connsiteX57" fmla="*/ 6865 w 546810"/>
              <a:gd name="connsiteY57" fmla="*/ 331507 h 491512"/>
              <a:gd name="connsiteX58" fmla="*/ 411543 w 546810"/>
              <a:gd name="connsiteY58" fmla="*/ 194270 h 491512"/>
              <a:gd name="connsiteX59" fmla="*/ 418469 w 546810"/>
              <a:gd name="connsiteY59" fmla="*/ 201603 h 491512"/>
              <a:gd name="connsiteX60" fmla="*/ 411543 w 546810"/>
              <a:gd name="connsiteY60" fmla="*/ 208121 h 491512"/>
              <a:gd name="connsiteX61" fmla="*/ 404617 w 546810"/>
              <a:gd name="connsiteY61" fmla="*/ 201603 h 491512"/>
              <a:gd name="connsiteX62" fmla="*/ 411543 w 546810"/>
              <a:gd name="connsiteY62" fmla="*/ 194270 h 491512"/>
              <a:gd name="connsiteX63" fmla="*/ 104922 w 546810"/>
              <a:gd name="connsiteY63" fmla="*/ 186163 h 491512"/>
              <a:gd name="connsiteX64" fmla="*/ 112619 w 546810"/>
              <a:gd name="connsiteY64" fmla="*/ 192194 h 491512"/>
              <a:gd name="connsiteX65" fmla="*/ 157991 w 546810"/>
              <a:gd name="connsiteY65" fmla="*/ 293112 h 491512"/>
              <a:gd name="connsiteX66" fmla="*/ 155966 w 546810"/>
              <a:gd name="connsiteY66" fmla="*/ 303164 h 491512"/>
              <a:gd name="connsiteX67" fmla="*/ 151915 w 546810"/>
              <a:gd name="connsiteY67" fmla="*/ 304370 h 491512"/>
              <a:gd name="connsiteX68" fmla="*/ 145838 w 546810"/>
              <a:gd name="connsiteY68" fmla="*/ 301154 h 491512"/>
              <a:gd name="connsiteX69" fmla="*/ 98440 w 546810"/>
              <a:gd name="connsiteY69" fmla="*/ 193803 h 491512"/>
              <a:gd name="connsiteX70" fmla="*/ 104922 w 546810"/>
              <a:gd name="connsiteY70" fmla="*/ 186163 h 491512"/>
              <a:gd name="connsiteX71" fmla="*/ 363408 w 546810"/>
              <a:gd name="connsiteY71" fmla="*/ 181795 h 491512"/>
              <a:gd name="connsiteX72" fmla="*/ 368541 w 546810"/>
              <a:gd name="connsiteY72" fmla="*/ 185879 h 491512"/>
              <a:gd name="connsiteX73" fmla="*/ 363408 w 546810"/>
              <a:gd name="connsiteY73" fmla="*/ 190335 h 491512"/>
              <a:gd name="connsiteX74" fmla="*/ 358274 w 546810"/>
              <a:gd name="connsiteY74" fmla="*/ 185879 h 491512"/>
              <a:gd name="connsiteX75" fmla="*/ 363408 w 546810"/>
              <a:gd name="connsiteY75" fmla="*/ 181795 h 491512"/>
              <a:gd name="connsiteX76" fmla="*/ 205010 w 546810"/>
              <a:gd name="connsiteY76" fmla="*/ 178635 h 491512"/>
              <a:gd name="connsiteX77" fmla="*/ 211512 w 546810"/>
              <a:gd name="connsiteY77" fmla="*/ 185945 h 491512"/>
              <a:gd name="connsiteX78" fmla="*/ 270841 w 546810"/>
              <a:gd name="connsiteY78" fmla="*/ 293559 h 491512"/>
              <a:gd name="connsiteX79" fmla="*/ 272060 w 546810"/>
              <a:gd name="connsiteY79" fmla="*/ 303712 h 491512"/>
              <a:gd name="connsiteX80" fmla="*/ 266371 w 546810"/>
              <a:gd name="connsiteY80" fmla="*/ 306148 h 491512"/>
              <a:gd name="connsiteX81" fmla="*/ 261494 w 546810"/>
              <a:gd name="connsiteY81" fmla="*/ 304524 h 491512"/>
              <a:gd name="connsiteX82" fmla="*/ 197289 w 546810"/>
              <a:gd name="connsiteY82" fmla="*/ 185133 h 491512"/>
              <a:gd name="connsiteX83" fmla="*/ 205010 w 546810"/>
              <a:gd name="connsiteY83" fmla="*/ 178635 h 491512"/>
              <a:gd name="connsiteX84" fmla="*/ 443627 w 546810"/>
              <a:gd name="connsiteY84" fmla="*/ 162188 h 491512"/>
              <a:gd name="connsiteX85" fmla="*/ 450553 w 546810"/>
              <a:gd name="connsiteY85" fmla="*/ 169114 h 491512"/>
              <a:gd name="connsiteX86" fmla="*/ 443627 w 546810"/>
              <a:gd name="connsiteY86" fmla="*/ 176039 h 491512"/>
              <a:gd name="connsiteX87" fmla="*/ 436701 w 546810"/>
              <a:gd name="connsiteY87" fmla="*/ 169114 h 491512"/>
              <a:gd name="connsiteX88" fmla="*/ 443627 w 546810"/>
              <a:gd name="connsiteY88" fmla="*/ 162188 h 491512"/>
              <a:gd name="connsiteX89" fmla="*/ 396382 w 546810"/>
              <a:gd name="connsiteY89" fmla="*/ 147930 h 491512"/>
              <a:gd name="connsiteX90" fmla="*/ 402406 w 546810"/>
              <a:gd name="connsiteY90" fmla="*/ 153954 h 491512"/>
              <a:gd name="connsiteX91" fmla="*/ 396382 w 546810"/>
              <a:gd name="connsiteY91" fmla="*/ 159977 h 491512"/>
              <a:gd name="connsiteX92" fmla="*/ 390358 w 546810"/>
              <a:gd name="connsiteY92" fmla="*/ 153954 h 491512"/>
              <a:gd name="connsiteX93" fmla="*/ 396382 w 546810"/>
              <a:gd name="connsiteY93" fmla="*/ 147930 h 491512"/>
              <a:gd name="connsiteX94" fmla="*/ 346298 w 546810"/>
              <a:gd name="connsiteY94" fmla="*/ 146148 h 491512"/>
              <a:gd name="connsiteX95" fmla="*/ 352537 w 546810"/>
              <a:gd name="connsiteY95" fmla="*/ 152197 h 491512"/>
              <a:gd name="connsiteX96" fmla="*/ 346298 w 546810"/>
              <a:gd name="connsiteY96" fmla="*/ 158246 h 491512"/>
              <a:gd name="connsiteX97" fmla="*/ 340449 w 546810"/>
              <a:gd name="connsiteY97" fmla="*/ 152197 h 491512"/>
              <a:gd name="connsiteX98" fmla="*/ 346298 w 546810"/>
              <a:gd name="connsiteY98" fmla="*/ 146148 h 491512"/>
              <a:gd name="connsiteX99" fmla="*/ 301840 w 546810"/>
              <a:gd name="connsiteY99" fmla="*/ 91230 h 491512"/>
              <a:gd name="connsiteX100" fmla="*/ 295371 w 546810"/>
              <a:gd name="connsiteY100" fmla="*/ 108184 h 491512"/>
              <a:gd name="connsiteX101" fmla="*/ 322461 w 546810"/>
              <a:gd name="connsiteY101" fmla="*/ 113432 h 491512"/>
              <a:gd name="connsiteX102" fmla="*/ 325291 w 546810"/>
              <a:gd name="connsiteY102" fmla="*/ 113432 h 491512"/>
              <a:gd name="connsiteX103" fmla="*/ 301840 w 546810"/>
              <a:gd name="connsiteY103" fmla="*/ 91230 h 491512"/>
              <a:gd name="connsiteX104" fmla="*/ 327717 w 546810"/>
              <a:gd name="connsiteY104" fmla="*/ 48440 h 491512"/>
              <a:gd name="connsiteX105" fmla="*/ 309118 w 546810"/>
              <a:gd name="connsiteY105" fmla="*/ 76294 h 491512"/>
              <a:gd name="connsiteX106" fmla="*/ 370980 w 546810"/>
              <a:gd name="connsiteY106" fmla="*/ 113432 h 491512"/>
              <a:gd name="connsiteX107" fmla="*/ 354402 w 546810"/>
              <a:gd name="connsiteY107" fmla="*/ 99707 h 491512"/>
              <a:gd name="connsiteX108" fmla="*/ 327717 w 546810"/>
              <a:gd name="connsiteY108" fmla="*/ 48440 h 491512"/>
              <a:gd name="connsiteX109" fmla="*/ 376640 w 546810"/>
              <a:gd name="connsiteY109" fmla="*/ 18569 h 491512"/>
              <a:gd name="connsiteX110" fmla="*/ 345507 w 546810"/>
              <a:gd name="connsiteY110" fmla="*/ 29872 h 491512"/>
              <a:gd name="connsiteX111" fmla="*/ 341464 w 546810"/>
              <a:gd name="connsiteY111" fmla="*/ 33505 h 491512"/>
              <a:gd name="connsiteX112" fmla="*/ 359659 w 546810"/>
              <a:gd name="connsiteY112" fmla="*/ 84367 h 491512"/>
              <a:gd name="connsiteX113" fmla="*/ 361276 w 546810"/>
              <a:gd name="connsiteY113" fmla="*/ 85982 h 491512"/>
              <a:gd name="connsiteX114" fmla="*/ 364915 w 546810"/>
              <a:gd name="connsiteY114" fmla="*/ 90019 h 491512"/>
              <a:gd name="connsiteX115" fmla="*/ 370171 w 546810"/>
              <a:gd name="connsiteY115" fmla="*/ 94863 h 491512"/>
              <a:gd name="connsiteX116" fmla="*/ 370171 w 546810"/>
              <a:gd name="connsiteY116" fmla="*/ 95266 h 491512"/>
              <a:gd name="connsiteX117" fmla="*/ 416263 w 546810"/>
              <a:gd name="connsiteY117" fmla="*/ 106165 h 491512"/>
              <a:gd name="connsiteX118" fmla="*/ 428393 w 546810"/>
              <a:gd name="connsiteY118" fmla="*/ 92441 h 491512"/>
              <a:gd name="connsiteX119" fmla="*/ 399686 w 546810"/>
              <a:gd name="connsiteY119" fmla="*/ 31890 h 491512"/>
              <a:gd name="connsiteX120" fmla="*/ 394834 w 546810"/>
              <a:gd name="connsiteY120" fmla="*/ 27853 h 491512"/>
              <a:gd name="connsiteX121" fmla="*/ 376640 w 546810"/>
              <a:gd name="connsiteY121" fmla="*/ 18569 h 491512"/>
              <a:gd name="connsiteX122" fmla="*/ 184588 w 546810"/>
              <a:gd name="connsiteY122" fmla="*/ 0 h 491512"/>
              <a:gd name="connsiteX123" fmla="*/ 345507 w 546810"/>
              <a:gd name="connsiteY123" fmla="*/ 0 h 491512"/>
              <a:gd name="connsiteX124" fmla="*/ 345912 w 546810"/>
              <a:gd name="connsiteY124" fmla="*/ 0 h 491512"/>
              <a:gd name="connsiteX125" fmla="*/ 347933 w 546810"/>
              <a:gd name="connsiteY125" fmla="*/ 0 h 491512"/>
              <a:gd name="connsiteX126" fmla="*/ 349551 w 546810"/>
              <a:gd name="connsiteY126" fmla="*/ 0 h 491512"/>
              <a:gd name="connsiteX127" fmla="*/ 351572 w 546810"/>
              <a:gd name="connsiteY127" fmla="*/ 0 h 491512"/>
              <a:gd name="connsiteX128" fmla="*/ 381088 w 546810"/>
              <a:gd name="connsiteY128" fmla="*/ 5248 h 491512"/>
              <a:gd name="connsiteX129" fmla="*/ 381896 w 546810"/>
              <a:gd name="connsiteY129" fmla="*/ 5651 h 491512"/>
              <a:gd name="connsiteX130" fmla="*/ 403325 w 546810"/>
              <a:gd name="connsiteY130" fmla="*/ 16550 h 491512"/>
              <a:gd name="connsiteX131" fmla="*/ 408986 w 546810"/>
              <a:gd name="connsiteY131" fmla="*/ 20991 h 491512"/>
              <a:gd name="connsiteX132" fmla="*/ 442544 w 546810"/>
              <a:gd name="connsiteY132" fmla="*/ 94459 h 491512"/>
              <a:gd name="connsiteX133" fmla="*/ 421520 w 546810"/>
              <a:gd name="connsiteY133" fmla="*/ 119487 h 491512"/>
              <a:gd name="connsiteX134" fmla="*/ 402921 w 546810"/>
              <a:gd name="connsiteY134" fmla="*/ 122716 h 491512"/>
              <a:gd name="connsiteX135" fmla="*/ 399282 w 546810"/>
              <a:gd name="connsiteY135" fmla="*/ 122716 h 491512"/>
              <a:gd name="connsiteX136" fmla="*/ 373810 w 546810"/>
              <a:gd name="connsiteY136" fmla="*/ 127964 h 491512"/>
              <a:gd name="connsiteX137" fmla="*/ 347529 w 546810"/>
              <a:gd name="connsiteY137" fmla="*/ 123927 h 491512"/>
              <a:gd name="connsiteX138" fmla="*/ 345103 w 546810"/>
              <a:gd name="connsiteY138" fmla="*/ 125138 h 491512"/>
              <a:gd name="connsiteX139" fmla="*/ 322461 w 546810"/>
              <a:gd name="connsiteY139" fmla="*/ 127964 h 491512"/>
              <a:gd name="connsiteX140" fmla="*/ 291732 w 546810"/>
              <a:gd name="connsiteY140" fmla="*/ 122312 h 491512"/>
              <a:gd name="connsiteX141" fmla="*/ 287689 w 546810"/>
              <a:gd name="connsiteY141" fmla="*/ 151781 h 491512"/>
              <a:gd name="connsiteX142" fmla="*/ 425967 w 546810"/>
              <a:gd name="connsiteY142" fmla="*/ 290240 h 491512"/>
              <a:gd name="connsiteX143" fmla="*/ 433245 w 546810"/>
              <a:gd name="connsiteY143" fmla="*/ 297102 h 491512"/>
              <a:gd name="connsiteX144" fmla="*/ 425967 w 546810"/>
              <a:gd name="connsiteY144" fmla="*/ 304369 h 491512"/>
              <a:gd name="connsiteX145" fmla="*/ 273538 w 546810"/>
              <a:gd name="connsiteY145" fmla="*/ 151781 h 491512"/>
              <a:gd name="connsiteX146" fmla="*/ 328526 w 546810"/>
              <a:gd name="connsiteY146" fmla="*/ 26239 h 491512"/>
              <a:gd name="connsiteX147" fmla="*/ 329739 w 546810"/>
              <a:gd name="connsiteY147" fmla="*/ 24624 h 491512"/>
              <a:gd name="connsiteX148" fmla="*/ 337016 w 546810"/>
              <a:gd name="connsiteY148" fmla="*/ 18569 h 491512"/>
              <a:gd name="connsiteX149" fmla="*/ 342677 w 546810"/>
              <a:gd name="connsiteY149" fmla="*/ 14128 h 491512"/>
              <a:gd name="connsiteX150" fmla="*/ 210060 w 546810"/>
              <a:gd name="connsiteY150" fmla="*/ 151781 h 491512"/>
              <a:gd name="connsiteX151" fmla="*/ 202782 w 546810"/>
              <a:gd name="connsiteY151" fmla="*/ 159047 h 491512"/>
              <a:gd name="connsiteX152" fmla="*/ 195504 w 546810"/>
              <a:gd name="connsiteY152" fmla="*/ 151781 h 491512"/>
              <a:gd name="connsiteX153" fmla="*/ 283646 w 546810"/>
              <a:gd name="connsiteY153" fmla="*/ 14128 h 491512"/>
              <a:gd name="connsiteX154" fmla="*/ 249279 w 546810"/>
              <a:gd name="connsiteY154" fmla="*/ 14128 h 491512"/>
              <a:gd name="connsiteX155" fmla="*/ 111406 w 546810"/>
              <a:gd name="connsiteY155" fmla="*/ 151781 h 491512"/>
              <a:gd name="connsiteX156" fmla="*/ 104128 w 546810"/>
              <a:gd name="connsiteY156" fmla="*/ 159047 h 491512"/>
              <a:gd name="connsiteX157" fmla="*/ 96850 w 546810"/>
              <a:gd name="connsiteY157" fmla="*/ 151781 h 491512"/>
              <a:gd name="connsiteX158" fmla="*/ 184992 w 546810"/>
              <a:gd name="connsiteY158" fmla="*/ 14128 h 491512"/>
              <a:gd name="connsiteX159" fmla="*/ 184588 w 546810"/>
              <a:gd name="connsiteY159" fmla="*/ 14128 h 491512"/>
              <a:gd name="connsiteX160" fmla="*/ 46714 w 546810"/>
              <a:gd name="connsiteY160" fmla="*/ 151781 h 491512"/>
              <a:gd name="connsiteX161" fmla="*/ 46714 w 546810"/>
              <a:gd name="connsiteY161" fmla="*/ 152588 h 491512"/>
              <a:gd name="connsiteX162" fmla="*/ 77847 w 546810"/>
              <a:gd name="connsiteY162" fmla="*/ 293873 h 491512"/>
              <a:gd name="connsiteX163" fmla="*/ 74612 w 546810"/>
              <a:gd name="connsiteY163" fmla="*/ 303561 h 491512"/>
              <a:gd name="connsiteX164" fmla="*/ 71378 w 546810"/>
              <a:gd name="connsiteY164" fmla="*/ 304369 h 491512"/>
              <a:gd name="connsiteX165" fmla="*/ 64909 w 546810"/>
              <a:gd name="connsiteY165" fmla="*/ 300736 h 491512"/>
              <a:gd name="connsiteX166" fmla="*/ 32159 w 546810"/>
              <a:gd name="connsiteY166" fmla="*/ 151781 h 491512"/>
              <a:gd name="connsiteX167" fmla="*/ 184588 w 546810"/>
              <a:gd name="connsiteY167" fmla="*/ 0 h 491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546810" h="491512">
                <a:moveTo>
                  <a:pt x="6865" y="436663"/>
                </a:moveTo>
                <a:cubicBezTo>
                  <a:pt x="32308" y="436663"/>
                  <a:pt x="44827" y="448359"/>
                  <a:pt x="56539" y="458845"/>
                </a:cubicBezTo>
                <a:cubicBezTo>
                  <a:pt x="67442" y="468524"/>
                  <a:pt x="76327" y="476993"/>
                  <a:pt x="95712" y="476993"/>
                </a:cubicBezTo>
                <a:cubicBezTo>
                  <a:pt x="115097" y="476993"/>
                  <a:pt x="124789" y="468524"/>
                  <a:pt x="135693" y="458845"/>
                </a:cubicBezTo>
                <a:cubicBezTo>
                  <a:pt x="146597" y="448359"/>
                  <a:pt x="159924" y="436663"/>
                  <a:pt x="184558" y="436663"/>
                </a:cubicBezTo>
                <a:cubicBezTo>
                  <a:pt x="209597" y="436663"/>
                  <a:pt x="222116" y="448359"/>
                  <a:pt x="233828" y="458845"/>
                </a:cubicBezTo>
                <a:cubicBezTo>
                  <a:pt x="244732" y="468524"/>
                  <a:pt x="254020" y="476993"/>
                  <a:pt x="273405" y="476993"/>
                </a:cubicBezTo>
                <a:cubicBezTo>
                  <a:pt x="292790" y="476993"/>
                  <a:pt x="302078" y="468524"/>
                  <a:pt x="312982" y="458845"/>
                </a:cubicBezTo>
                <a:cubicBezTo>
                  <a:pt x="324694" y="448359"/>
                  <a:pt x="337213" y="436663"/>
                  <a:pt x="362252" y="436663"/>
                </a:cubicBezTo>
                <a:cubicBezTo>
                  <a:pt x="386886" y="436663"/>
                  <a:pt x="400213" y="448359"/>
                  <a:pt x="411521" y="458845"/>
                </a:cubicBezTo>
                <a:cubicBezTo>
                  <a:pt x="422021" y="468524"/>
                  <a:pt x="431714" y="476993"/>
                  <a:pt x="451098" y="476993"/>
                </a:cubicBezTo>
                <a:cubicBezTo>
                  <a:pt x="470483" y="476993"/>
                  <a:pt x="479772" y="468524"/>
                  <a:pt x="490675" y="458845"/>
                </a:cubicBezTo>
                <a:cubicBezTo>
                  <a:pt x="501983" y="448359"/>
                  <a:pt x="514906" y="436663"/>
                  <a:pt x="539945" y="436663"/>
                </a:cubicBezTo>
                <a:cubicBezTo>
                  <a:pt x="543983" y="436663"/>
                  <a:pt x="546810" y="439890"/>
                  <a:pt x="546810" y="443923"/>
                </a:cubicBezTo>
                <a:cubicBezTo>
                  <a:pt x="546810" y="447956"/>
                  <a:pt x="543983" y="451182"/>
                  <a:pt x="539945" y="451182"/>
                </a:cubicBezTo>
                <a:cubicBezTo>
                  <a:pt x="520560" y="451182"/>
                  <a:pt x="511272" y="459651"/>
                  <a:pt x="499964" y="469330"/>
                </a:cubicBezTo>
                <a:cubicBezTo>
                  <a:pt x="489060" y="479413"/>
                  <a:pt x="475733" y="491512"/>
                  <a:pt x="451098" y="491512"/>
                </a:cubicBezTo>
                <a:cubicBezTo>
                  <a:pt x="426060" y="491512"/>
                  <a:pt x="413137" y="479413"/>
                  <a:pt x="401829" y="469330"/>
                </a:cubicBezTo>
                <a:cubicBezTo>
                  <a:pt x="390925" y="459651"/>
                  <a:pt x="381636" y="451182"/>
                  <a:pt x="362252" y="451182"/>
                </a:cubicBezTo>
                <a:cubicBezTo>
                  <a:pt x="342867" y="451182"/>
                  <a:pt x="333174" y="459651"/>
                  <a:pt x="322674" y="469330"/>
                </a:cubicBezTo>
                <a:cubicBezTo>
                  <a:pt x="311367" y="479413"/>
                  <a:pt x="298444" y="491512"/>
                  <a:pt x="273405" y="491512"/>
                </a:cubicBezTo>
                <a:cubicBezTo>
                  <a:pt x="248366" y="491512"/>
                  <a:pt x="235847" y="479413"/>
                  <a:pt x="224135" y="469330"/>
                </a:cubicBezTo>
                <a:cubicBezTo>
                  <a:pt x="213635" y="459651"/>
                  <a:pt x="203943" y="451182"/>
                  <a:pt x="184558" y="451182"/>
                </a:cubicBezTo>
                <a:cubicBezTo>
                  <a:pt x="165174" y="451182"/>
                  <a:pt x="155885" y="459651"/>
                  <a:pt x="145385" y="469330"/>
                </a:cubicBezTo>
                <a:cubicBezTo>
                  <a:pt x="133674" y="479413"/>
                  <a:pt x="121154" y="491512"/>
                  <a:pt x="95712" y="491512"/>
                </a:cubicBezTo>
                <a:cubicBezTo>
                  <a:pt x="71077" y="491512"/>
                  <a:pt x="57750" y="479413"/>
                  <a:pt x="46846" y="469330"/>
                </a:cubicBezTo>
                <a:cubicBezTo>
                  <a:pt x="35942" y="459651"/>
                  <a:pt x="26654" y="451182"/>
                  <a:pt x="6865" y="451182"/>
                </a:cubicBezTo>
                <a:cubicBezTo>
                  <a:pt x="2827" y="451182"/>
                  <a:pt x="0" y="447956"/>
                  <a:pt x="0" y="443923"/>
                </a:cubicBezTo>
                <a:cubicBezTo>
                  <a:pt x="0" y="439890"/>
                  <a:pt x="2827" y="436663"/>
                  <a:pt x="6865" y="436663"/>
                </a:cubicBezTo>
                <a:close/>
                <a:moveTo>
                  <a:pt x="6865" y="331507"/>
                </a:moveTo>
                <a:cubicBezTo>
                  <a:pt x="32308" y="331507"/>
                  <a:pt x="44827" y="343289"/>
                  <a:pt x="56539" y="353445"/>
                </a:cubicBezTo>
                <a:cubicBezTo>
                  <a:pt x="67442" y="363195"/>
                  <a:pt x="76327" y="372133"/>
                  <a:pt x="95712" y="372133"/>
                </a:cubicBezTo>
                <a:cubicBezTo>
                  <a:pt x="115097" y="372133"/>
                  <a:pt x="124789" y="363195"/>
                  <a:pt x="135693" y="353445"/>
                </a:cubicBezTo>
                <a:cubicBezTo>
                  <a:pt x="146597" y="343289"/>
                  <a:pt x="159924" y="331507"/>
                  <a:pt x="184558" y="331507"/>
                </a:cubicBezTo>
                <a:cubicBezTo>
                  <a:pt x="209597" y="331507"/>
                  <a:pt x="222116" y="343289"/>
                  <a:pt x="233828" y="353445"/>
                </a:cubicBezTo>
                <a:cubicBezTo>
                  <a:pt x="244732" y="363195"/>
                  <a:pt x="254020" y="372133"/>
                  <a:pt x="273405" y="372133"/>
                </a:cubicBezTo>
                <a:cubicBezTo>
                  <a:pt x="292790" y="372133"/>
                  <a:pt x="302078" y="363195"/>
                  <a:pt x="312982" y="353445"/>
                </a:cubicBezTo>
                <a:cubicBezTo>
                  <a:pt x="324694" y="343289"/>
                  <a:pt x="337213" y="331507"/>
                  <a:pt x="362252" y="331507"/>
                </a:cubicBezTo>
                <a:cubicBezTo>
                  <a:pt x="386886" y="331507"/>
                  <a:pt x="400213" y="343289"/>
                  <a:pt x="411521" y="353445"/>
                </a:cubicBezTo>
                <a:cubicBezTo>
                  <a:pt x="422021" y="363195"/>
                  <a:pt x="431714" y="372133"/>
                  <a:pt x="451098" y="372133"/>
                </a:cubicBezTo>
                <a:cubicBezTo>
                  <a:pt x="470483" y="372133"/>
                  <a:pt x="479772" y="363195"/>
                  <a:pt x="490675" y="353445"/>
                </a:cubicBezTo>
                <a:cubicBezTo>
                  <a:pt x="501983" y="343289"/>
                  <a:pt x="514906" y="331507"/>
                  <a:pt x="539945" y="331507"/>
                </a:cubicBezTo>
                <a:cubicBezTo>
                  <a:pt x="543983" y="331507"/>
                  <a:pt x="546810" y="334757"/>
                  <a:pt x="546810" y="338820"/>
                </a:cubicBezTo>
                <a:cubicBezTo>
                  <a:pt x="546810" y="342476"/>
                  <a:pt x="543983" y="345726"/>
                  <a:pt x="539945" y="345726"/>
                </a:cubicBezTo>
                <a:cubicBezTo>
                  <a:pt x="520560" y="345726"/>
                  <a:pt x="511272" y="354258"/>
                  <a:pt x="499964" y="364414"/>
                </a:cubicBezTo>
                <a:cubicBezTo>
                  <a:pt x="489060" y="374571"/>
                  <a:pt x="475733" y="386352"/>
                  <a:pt x="451098" y="386352"/>
                </a:cubicBezTo>
                <a:cubicBezTo>
                  <a:pt x="426060" y="386352"/>
                  <a:pt x="413137" y="374571"/>
                  <a:pt x="401829" y="364414"/>
                </a:cubicBezTo>
                <a:cubicBezTo>
                  <a:pt x="390925" y="354258"/>
                  <a:pt x="381636" y="345726"/>
                  <a:pt x="362252" y="345726"/>
                </a:cubicBezTo>
                <a:cubicBezTo>
                  <a:pt x="342867" y="345726"/>
                  <a:pt x="333174" y="354258"/>
                  <a:pt x="322674" y="364414"/>
                </a:cubicBezTo>
                <a:cubicBezTo>
                  <a:pt x="311367" y="374571"/>
                  <a:pt x="298444" y="386352"/>
                  <a:pt x="273405" y="386352"/>
                </a:cubicBezTo>
                <a:cubicBezTo>
                  <a:pt x="248366" y="386352"/>
                  <a:pt x="235847" y="374571"/>
                  <a:pt x="224135" y="364414"/>
                </a:cubicBezTo>
                <a:cubicBezTo>
                  <a:pt x="213635" y="354258"/>
                  <a:pt x="203943" y="345726"/>
                  <a:pt x="184558" y="345726"/>
                </a:cubicBezTo>
                <a:cubicBezTo>
                  <a:pt x="165174" y="345726"/>
                  <a:pt x="155885" y="354258"/>
                  <a:pt x="145385" y="364414"/>
                </a:cubicBezTo>
                <a:cubicBezTo>
                  <a:pt x="133674" y="374571"/>
                  <a:pt x="121154" y="386352"/>
                  <a:pt x="95712" y="386352"/>
                </a:cubicBezTo>
                <a:cubicBezTo>
                  <a:pt x="71077" y="386352"/>
                  <a:pt x="57750" y="374571"/>
                  <a:pt x="46846" y="364414"/>
                </a:cubicBezTo>
                <a:cubicBezTo>
                  <a:pt x="35942" y="354258"/>
                  <a:pt x="26654" y="345726"/>
                  <a:pt x="6865" y="345726"/>
                </a:cubicBezTo>
                <a:cubicBezTo>
                  <a:pt x="2827" y="345726"/>
                  <a:pt x="0" y="342476"/>
                  <a:pt x="0" y="338820"/>
                </a:cubicBezTo>
                <a:cubicBezTo>
                  <a:pt x="0" y="334757"/>
                  <a:pt x="2827" y="331507"/>
                  <a:pt x="6865" y="331507"/>
                </a:cubicBezTo>
                <a:close/>
                <a:moveTo>
                  <a:pt x="411543" y="194270"/>
                </a:moveTo>
                <a:cubicBezTo>
                  <a:pt x="415617" y="194270"/>
                  <a:pt x="418469" y="197529"/>
                  <a:pt x="418469" y="201603"/>
                </a:cubicBezTo>
                <a:cubicBezTo>
                  <a:pt x="418469" y="205269"/>
                  <a:pt x="415617" y="208121"/>
                  <a:pt x="411543" y="208121"/>
                </a:cubicBezTo>
                <a:cubicBezTo>
                  <a:pt x="407876" y="208121"/>
                  <a:pt x="404617" y="205269"/>
                  <a:pt x="404617" y="201603"/>
                </a:cubicBezTo>
                <a:cubicBezTo>
                  <a:pt x="404617" y="197529"/>
                  <a:pt x="407876" y="194270"/>
                  <a:pt x="411543" y="194270"/>
                </a:cubicBezTo>
                <a:close/>
                <a:moveTo>
                  <a:pt x="104922" y="186163"/>
                </a:moveTo>
                <a:cubicBezTo>
                  <a:pt x="108973" y="185359"/>
                  <a:pt x="112214" y="188174"/>
                  <a:pt x="112619" y="192194"/>
                </a:cubicBezTo>
                <a:cubicBezTo>
                  <a:pt x="115455" y="216720"/>
                  <a:pt x="132064" y="254514"/>
                  <a:pt x="157991" y="293112"/>
                </a:cubicBezTo>
                <a:cubicBezTo>
                  <a:pt x="160017" y="296731"/>
                  <a:pt x="159207" y="301154"/>
                  <a:pt x="155966" y="303164"/>
                </a:cubicBezTo>
                <a:cubicBezTo>
                  <a:pt x="154750" y="303968"/>
                  <a:pt x="153130" y="304370"/>
                  <a:pt x="151915" y="304370"/>
                </a:cubicBezTo>
                <a:cubicBezTo>
                  <a:pt x="149484" y="304370"/>
                  <a:pt x="147053" y="303164"/>
                  <a:pt x="145838" y="301154"/>
                </a:cubicBezTo>
                <a:cubicBezTo>
                  <a:pt x="119101" y="260545"/>
                  <a:pt x="101681" y="220339"/>
                  <a:pt x="98440" y="193803"/>
                </a:cubicBezTo>
                <a:cubicBezTo>
                  <a:pt x="98035" y="190184"/>
                  <a:pt x="100871" y="186565"/>
                  <a:pt x="104922" y="186163"/>
                </a:cubicBezTo>
                <a:close/>
                <a:moveTo>
                  <a:pt x="363408" y="181795"/>
                </a:moveTo>
                <a:cubicBezTo>
                  <a:pt x="365975" y="181795"/>
                  <a:pt x="368541" y="183652"/>
                  <a:pt x="368541" y="185879"/>
                </a:cubicBezTo>
                <a:cubicBezTo>
                  <a:pt x="368541" y="188478"/>
                  <a:pt x="365975" y="190335"/>
                  <a:pt x="363408" y="190335"/>
                </a:cubicBezTo>
                <a:cubicBezTo>
                  <a:pt x="360841" y="190335"/>
                  <a:pt x="358274" y="188478"/>
                  <a:pt x="358274" y="185879"/>
                </a:cubicBezTo>
                <a:cubicBezTo>
                  <a:pt x="358274" y="183652"/>
                  <a:pt x="360841" y="181795"/>
                  <a:pt x="363408" y="181795"/>
                </a:cubicBezTo>
                <a:close/>
                <a:moveTo>
                  <a:pt x="205010" y="178635"/>
                </a:moveTo>
                <a:cubicBezTo>
                  <a:pt x="208667" y="178635"/>
                  <a:pt x="211918" y="181884"/>
                  <a:pt x="211512" y="185945"/>
                </a:cubicBezTo>
                <a:cubicBezTo>
                  <a:pt x="210293" y="216402"/>
                  <a:pt x="237519" y="265539"/>
                  <a:pt x="270841" y="293559"/>
                </a:cubicBezTo>
                <a:cubicBezTo>
                  <a:pt x="273685" y="295996"/>
                  <a:pt x="274092" y="300463"/>
                  <a:pt x="272060" y="303712"/>
                </a:cubicBezTo>
                <a:cubicBezTo>
                  <a:pt x="270434" y="305336"/>
                  <a:pt x="268402" y="306148"/>
                  <a:pt x="266371" y="306148"/>
                </a:cubicBezTo>
                <a:cubicBezTo>
                  <a:pt x="264745" y="306148"/>
                  <a:pt x="263120" y="305742"/>
                  <a:pt x="261494" y="304524"/>
                </a:cubicBezTo>
                <a:cubicBezTo>
                  <a:pt x="224515" y="273255"/>
                  <a:pt x="196070" y="220057"/>
                  <a:pt x="197289" y="185133"/>
                </a:cubicBezTo>
                <a:cubicBezTo>
                  <a:pt x="197695" y="181072"/>
                  <a:pt x="200946" y="178229"/>
                  <a:pt x="205010" y="178635"/>
                </a:cubicBezTo>
                <a:close/>
                <a:moveTo>
                  <a:pt x="443627" y="162188"/>
                </a:moveTo>
                <a:cubicBezTo>
                  <a:pt x="447294" y="162188"/>
                  <a:pt x="450553" y="165040"/>
                  <a:pt x="450553" y="169114"/>
                </a:cubicBezTo>
                <a:cubicBezTo>
                  <a:pt x="450553" y="173187"/>
                  <a:pt x="447294" y="176039"/>
                  <a:pt x="443627" y="176039"/>
                </a:cubicBezTo>
                <a:cubicBezTo>
                  <a:pt x="439960" y="176039"/>
                  <a:pt x="436701" y="173187"/>
                  <a:pt x="436701" y="169114"/>
                </a:cubicBezTo>
                <a:cubicBezTo>
                  <a:pt x="436701" y="165040"/>
                  <a:pt x="439960" y="162188"/>
                  <a:pt x="443627" y="162188"/>
                </a:cubicBezTo>
                <a:close/>
                <a:moveTo>
                  <a:pt x="396382" y="147930"/>
                </a:moveTo>
                <a:cubicBezTo>
                  <a:pt x="399824" y="147930"/>
                  <a:pt x="402406" y="150512"/>
                  <a:pt x="402406" y="153954"/>
                </a:cubicBezTo>
                <a:cubicBezTo>
                  <a:pt x="402406" y="157396"/>
                  <a:pt x="399824" y="159977"/>
                  <a:pt x="396382" y="159977"/>
                </a:cubicBezTo>
                <a:cubicBezTo>
                  <a:pt x="392940" y="159977"/>
                  <a:pt x="390358" y="157396"/>
                  <a:pt x="390358" y="153954"/>
                </a:cubicBezTo>
                <a:cubicBezTo>
                  <a:pt x="390358" y="150512"/>
                  <a:pt x="392940" y="147930"/>
                  <a:pt x="396382" y="147930"/>
                </a:cubicBezTo>
                <a:close/>
                <a:moveTo>
                  <a:pt x="346298" y="146148"/>
                </a:moveTo>
                <a:cubicBezTo>
                  <a:pt x="349418" y="146148"/>
                  <a:pt x="352537" y="149173"/>
                  <a:pt x="352537" y="152197"/>
                </a:cubicBezTo>
                <a:cubicBezTo>
                  <a:pt x="352537" y="155222"/>
                  <a:pt x="349418" y="158246"/>
                  <a:pt x="346298" y="158246"/>
                </a:cubicBezTo>
                <a:cubicBezTo>
                  <a:pt x="343179" y="158246"/>
                  <a:pt x="340449" y="155222"/>
                  <a:pt x="340449" y="152197"/>
                </a:cubicBezTo>
                <a:cubicBezTo>
                  <a:pt x="340449" y="149173"/>
                  <a:pt x="343179" y="146148"/>
                  <a:pt x="346298" y="146148"/>
                </a:cubicBezTo>
                <a:close/>
                <a:moveTo>
                  <a:pt x="301840" y="91230"/>
                </a:moveTo>
                <a:cubicBezTo>
                  <a:pt x="299415" y="97285"/>
                  <a:pt x="297393" y="102532"/>
                  <a:pt x="295371" y="108184"/>
                </a:cubicBezTo>
                <a:cubicBezTo>
                  <a:pt x="304266" y="111817"/>
                  <a:pt x="313161" y="113432"/>
                  <a:pt x="322461" y="113432"/>
                </a:cubicBezTo>
                <a:cubicBezTo>
                  <a:pt x="323674" y="113432"/>
                  <a:pt x="324482" y="113432"/>
                  <a:pt x="325291" y="113432"/>
                </a:cubicBezTo>
                <a:cubicBezTo>
                  <a:pt x="316396" y="107780"/>
                  <a:pt x="308714" y="100110"/>
                  <a:pt x="301840" y="91230"/>
                </a:cubicBezTo>
                <a:close/>
                <a:moveTo>
                  <a:pt x="327717" y="48440"/>
                </a:moveTo>
                <a:cubicBezTo>
                  <a:pt x="321248" y="56514"/>
                  <a:pt x="314779" y="65798"/>
                  <a:pt x="309118" y="76294"/>
                </a:cubicBezTo>
                <a:cubicBezTo>
                  <a:pt x="322461" y="98496"/>
                  <a:pt x="345507" y="112624"/>
                  <a:pt x="370980" y="113432"/>
                </a:cubicBezTo>
                <a:cubicBezTo>
                  <a:pt x="364106" y="109395"/>
                  <a:pt x="358850" y="104551"/>
                  <a:pt x="354402" y="99707"/>
                </a:cubicBezTo>
                <a:cubicBezTo>
                  <a:pt x="339442" y="84771"/>
                  <a:pt x="330547" y="67413"/>
                  <a:pt x="327717" y="48440"/>
                </a:cubicBezTo>
                <a:close/>
                <a:moveTo>
                  <a:pt x="376640" y="18569"/>
                </a:moveTo>
                <a:cubicBezTo>
                  <a:pt x="365723" y="16550"/>
                  <a:pt x="353998" y="23413"/>
                  <a:pt x="345507" y="29872"/>
                </a:cubicBezTo>
                <a:cubicBezTo>
                  <a:pt x="344294" y="30679"/>
                  <a:pt x="342677" y="32294"/>
                  <a:pt x="341464" y="33505"/>
                </a:cubicBezTo>
                <a:cubicBezTo>
                  <a:pt x="341060" y="52881"/>
                  <a:pt x="346720" y="69431"/>
                  <a:pt x="359659" y="84367"/>
                </a:cubicBezTo>
                <a:cubicBezTo>
                  <a:pt x="360063" y="84771"/>
                  <a:pt x="360467" y="84771"/>
                  <a:pt x="361276" y="85982"/>
                </a:cubicBezTo>
                <a:cubicBezTo>
                  <a:pt x="361276" y="85982"/>
                  <a:pt x="362489" y="87597"/>
                  <a:pt x="364915" y="90019"/>
                </a:cubicBezTo>
                <a:cubicBezTo>
                  <a:pt x="366128" y="91633"/>
                  <a:pt x="368149" y="93248"/>
                  <a:pt x="370171" y="94863"/>
                </a:cubicBezTo>
                <a:cubicBezTo>
                  <a:pt x="370171" y="94863"/>
                  <a:pt x="370171" y="94863"/>
                  <a:pt x="370171" y="95266"/>
                </a:cubicBezTo>
                <a:cubicBezTo>
                  <a:pt x="379875" y="103340"/>
                  <a:pt x="396452" y="113835"/>
                  <a:pt x="416263" y="106165"/>
                </a:cubicBezTo>
                <a:cubicBezTo>
                  <a:pt x="423541" y="103340"/>
                  <a:pt x="427180" y="99303"/>
                  <a:pt x="428393" y="92441"/>
                </a:cubicBezTo>
                <a:cubicBezTo>
                  <a:pt x="431628" y="72661"/>
                  <a:pt x="409794" y="39963"/>
                  <a:pt x="399686" y="31890"/>
                </a:cubicBezTo>
                <a:lnTo>
                  <a:pt x="394834" y="27853"/>
                </a:lnTo>
                <a:cubicBezTo>
                  <a:pt x="389174" y="23816"/>
                  <a:pt x="383109" y="20991"/>
                  <a:pt x="376640" y="18569"/>
                </a:cubicBezTo>
                <a:close/>
                <a:moveTo>
                  <a:pt x="184588" y="0"/>
                </a:moveTo>
                <a:lnTo>
                  <a:pt x="345507" y="0"/>
                </a:lnTo>
                <a:cubicBezTo>
                  <a:pt x="345507" y="0"/>
                  <a:pt x="345507" y="0"/>
                  <a:pt x="345912" y="0"/>
                </a:cubicBezTo>
                <a:cubicBezTo>
                  <a:pt x="346720" y="0"/>
                  <a:pt x="347125" y="0"/>
                  <a:pt x="347933" y="0"/>
                </a:cubicBezTo>
                <a:cubicBezTo>
                  <a:pt x="348338" y="0"/>
                  <a:pt x="349146" y="0"/>
                  <a:pt x="349551" y="0"/>
                </a:cubicBezTo>
                <a:cubicBezTo>
                  <a:pt x="350359" y="0"/>
                  <a:pt x="350764" y="0"/>
                  <a:pt x="351572" y="0"/>
                </a:cubicBezTo>
                <a:cubicBezTo>
                  <a:pt x="361276" y="0"/>
                  <a:pt x="371384" y="1615"/>
                  <a:pt x="381088" y="5248"/>
                </a:cubicBezTo>
                <a:cubicBezTo>
                  <a:pt x="381088" y="5248"/>
                  <a:pt x="381492" y="5248"/>
                  <a:pt x="381896" y="5651"/>
                </a:cubicBezTo>
                <a:cubicBezTo>
                  <a:pt x="389578" y="8073"/>
                  <a:pt x="396452" y="11706"/>
                  <a:pt x="403325" y="16550"/>
                </a:cubicBezTo>
                <a:lnTo>
                  <a:pt x="408986" y="20991"/>
                </a:lnTo>
                <a:cubicBezTo>
                  <a:pt x="421115" y="30679"/>
                  <a:pt x="446992" y="67817"/>
                  <a:pt x="442544" y="94459"/>
                </a:cubicBezTo>
                <a:cubicBezTo>
                  <a:pt x="440927" y="106569"/>
                  <a:pt x="433245" y="115046"/>
                  <a:pt x="421520" y="119487"/>
                </a:cubicBezTo>
                <a:cubicBezTo>
                  <a:pt x="415051" y="121909"/>
                  <a:pt x="408986" y="122716"/>
                  <a:pt x="402921" y="122716"/>
                </a:cubicBezTo>
                <a:cubicBezTo>
                  <a:pt x="401708" y="122716"/>
                  <a:pt x="400495" y="122716"/>
                  <a:pt x="399282" y="122716"/>
                </a:cubicBezTo>
                <a:cubicBezTo>
                  <a:pt x="392813" y="126349"/>
                  <a:pt x="384322" y="127964"/>
                  <a:pt x="373810" y="127964"/>
                </a:cubicBezTo>
                <a:cubicBezTo>
                  <a:pt x="364915" y="127964"/>
                  <a:pt x="356020" y="126349"/>
                  <a:pt x="347529" y="123927"/>
                </a:cubicBezTo>
                <a:cubicBezTo>
                  <a:pt x="346720" y="124331"/>
                  <a:pt x="345912" y="124734"/>
                  <a:pt x="345103" y="125138"/>
                </a:cubicBezTo>
                <a:cubicBezTo>
                  <a:pt x="337825" y="126753"/>
                  <a:pt x="330143" y="127964"/>
                  <a:pt x="322461" y="127964"/>
                </a:cubicBezTo>
                <a:cubicBezTo>
                  <a:pt x="311949" y="127964"/>
                  <a:pt x="301436" y="125945"/>
                  <a:pt x="291732" y="122312"/>
                </a:cubicBezTo>
                <a:cubicBezTo>
                  <a:pt x="289307" y="132404"/>
                  <a:pt x="287689" y="142496"/>
                  <a:pt x="287689" y="151781"/>
                </a:cubicBezTo>
                <a:cubicBezTo>
                  <a:pt x="287689" y="228075"/>
                  <a:pt x="349551" y="290240"/>
                  <a:pt x="425967" y="290240"/>
                </a:cubicBezTo>
                <a:cubicBezTo>
                  <a:pt x="429606" y="290240"/>
                  <a:pt x="433245" y="293066"/>
                  <a:pt x="433245" y="297102"/>
                </a:cubicBezTo>
                <a:cubicBezTo>
                  <a:pt x="433245" y="301139"/>
                  <a:pt x="429606" y="304369"/>
                  <a:pt x="425967" y="304369"/>
                </a:cubicBezTo>
                <a:cubicBezTo>
                  <a:pt x="341868" y="304369"/>
                  <a:pt x="273538" y="236148"/>
                  <a:pt x="273538" y="151781"/>
                </a:cubicBezTo>
                <a:cubicBezTo>
                  <a:pt x="273538" y="110202"/>
                  <a:pt x="297393" y="56110"/>
                  <a:pt x="328526" y="26239"/>
                </a:cubicBezTo>
                <a:cubicBezTo>
                  <a:pt x="328930" y="25431"/>
                  <a:pt x="329334" y="25028"/>
                  <a:pt x="329739" y="24624"/>
                </a:cubicBezTo>
                <a:cubicBezTo>
                  <a:pt x="332165" y="22605"/>
                  <a:pt x="334590" y="20183"/>
                  <a:pt x="337016" y="18569"/>
                </a:cubicBezTo>
                <a:cubicBezTo>
                  <a:pt x="338634" y="16954"/>
                  <a:pt x="340656" y="15339"/>
                  <a:pt x="342677" y="14128"/>
                </a:cubicBezTo>
                <a:cubicBezTo>
                  <a:pt x="268686" y="17358"/>
                  <a:pt x="210060" y="77908"/>
                  <a:pt x="210060" y="151781"/>
                </a:cubicBezTo>
                <a:cubicBezTo>
                  <a:pt x="210060" y="156221"/>
                  <a:pt x="206421" y="159047"/>
                  <a:pt x="202782" y="159047"/>
                </a:cubicBezTo>
                <a:cubicBezTo>
                  <a:pt x="198739" y="159047"/>
                  <a:pt x="195504" y="156221"/>
                  <a:pt x="195504" y="151781"/>
                </a:cubicBezTo>
                <a:cubicBezTo>
                  <a:pt x="195504" y="91230"/>
                  <a:pt x="231893" y="38752"/>
                  <a:pt x="283646" y="14128"/>
                </a:cubicBezTo>
                <a:lnTo>
                  <a:pt x="249279" y="14128"/>
                </a:lnTo>
                <a:cubicBezTo>
                  <a:pt x="173267" y="14128"/>
                  <a:pt x="111406" y="76294"/>
                  <a:pt x="111406" y="151781"/>
                </a:cubicBezTo>
                <a:cubicBezTo>
                  <a:pt x="111406" y="156221"/>
                  <a:pt x="107767" y="159047"/>
                  <a:pt x="104128" y="159047"/>
                </a:cubicBezTo>
                <a:cubicBezTo>
                  <a:pt x="100085" y="159047"/>
                  <a:pt x="96850" y="156221"/>
                  <a:pt x="96850" y="151781"/>
                </a:cubicBezTo>
                <a:cubicBezTo>
                  <a:pt x="96850" y="91230"/>
                  <a:pt x="133239" y="38752"/>
                  <a:pt x="184992" y="14128"/>
                </a:cubicBezTo>
                <a:lnTo>
                  <a:pt x="184588" y="14128"/>
                </a:lnTo>
                <a:cubicBezTo>
                  <a:pt x="108575" y="14128"/>
                  <a:pt x="46714" y="76294"/>
                  <a:pt x="46714" y="151781"/>
                </a:cubicBezTo>
                <a:cubicBezTo>
                  <a:pt x="46714" y="152184"/>
                  <a:pt x="46714" y="152184"/>
                  <a:pt x="46714" y="152588"/>
                </a:cubicBezTo>
                <a:cubicBezTo>
                  <a:pt x="46714" y="152992"/>
                  <a:pt x="42267" y="223634"/>
                  <a:pt x="77847" y="293873"/>
                </a:cubicBezTo>
                <a:cubicBezTo>
                  <a:pt x="79464" y="297506"/>
                  <a:pt x="78251" y="301947"/>
                  <a:pt x="74612" y="303561"/>
                </a:cubicBezTo>
                <a:cubicBezTo>
                  <a:pt x="73804" y="304369"/>
                  <a:pt x="72591" y="304369"/>
                  <a:pt x="71378" y="304369"/>
                </a:cubicBezTo>
                <a:cubicBezTo>
                  <a:pt x="68952" y="304369"/>
                  <a:pt x="66122" y="303158"/>
                  <a:pt x="64909" y="300736"/>
                </a:cubicBezTo>
                <a:cubicBezTo>
                  <a:pt x="28520" y="228075"/>
                  <a:pt x="32159" y="157432"/>
                  <a:pt x="32159" y="151781"/>
                </a:cubicBezTo>
                <a:cubicBezTo>
                  <a:pt x="32159" y="67817"/>
                  <a:pt x="100489" y="0"/>
                  <a:pt x="184588" y="0"/>
                </a:cubicBezTo>
                <a:close/>
              </a:path>
            </a:pathLst>
          </a:custGeom>
          <a:solidFill>
            <a:schemeClr val="bg1"/>
          </a:solidFill>
          <a:ln>
            <a:noFill/>
          </a:ln>
          <a:effectLst/>
        </p:spPr>
        <p:txBody>
          <a:bodyPr wrap="square" anchor="ctr">
            <a:noAutofit/>
          </a:bodyPr>
          <a:lstStyle/>
          <a:p>
            <a:endParaRPr lang="en-US"/>
          </a:p>
        </p:txBody>
      </p:sp>
      <p:sp>
        <p:nvSpPr>
          <p:cNvPr id="22" name="Freeform 21">
            <a:extLst>
              <a:ext uri="{FF2B5EF4-FFF2-40B4-BE49-F238E27FC236}">
                <a16:creationId xmlns:a16="http://schemas.microsoft.com/office/drawing/2014/main" id="{72166E1B-C70B-5DCD-224C-67C92743F133}"/>
              </a:ext>
            </a:extLst>
          </p:cNvPr>
          <p:cNvSpPr>
            <a:spLocks noChangeAspect="1" noChangeArrowheads="1"/>
          </p:cNvSpPr>
          <p:nvPr/>
        </p:nvSpPr>
        <p:spPr bwMode="auto">
          <a:xfrm>
            <a:off x="10380827" y="8742711"/>
            <a:ext cx="752141" cy="731520"/>
          </a:xfrm>
          <a:custGeom>
            <a:avLst/>
            <a:gdLst>
              <a:gd name="connsiteX0" fmla="*/ 14094 w 517449"/>
              <a:gd name="connsiteY0" fmla="*/ 418103 h 503263"/>
              <a:gd name="connsiteX1" fmla="*/ 14094 w 517449"/>
              <a:gd name="connsiteY1" fmla="*/ 447025 h 503263"/>
              <a:gd name="connsiteX2" fmla="*/ 14094 w 517449"/>
              <a:gd name="connsiteY2" fmla="*/ 448632 h 503263"/>
              <a:gd name="connsiteX3" fmla="*/ 14094 w 517449"/>
              <a:gd name="connsiteY3" fmla="*/ 449837 h 503263"/>
              <a:gd name="connsiteX4" fmla="*/ 146980 w 517449"/>
              <a:gd name="connsiteY4" fmla="*/ 489204 h 503263"/>
              <a:gd name="connsiteX5" fmla="*/ 279463 w 517449"/>
              <a:gd name="connsiteY5" fmla="*/ 449837 h 503263"/>
              <a:gd name="connsiteX6" fmla="*/ 279463 w 517449"/>
              <a:gd name="connsiteY6" fmla="*/ 449436 h 503263"/>
              <a:gd name="connsiteX7" fmla="*/ 279463 w 517449"/>
              <a:gd name="connsiteY7" fmla="*/ 449034 h 503263"/>
              <a:gd name="connsiteX8" fmla="*/ 279463 w 517449"/>
              <a:gd name="connsiteY8" fmla="*/ 418103 h 503263"/>
              <a:gd name="connsiteX9" fmla="*/ 146980 w 517449"/>
              <a:gd name="connsiteY9" fmla="*/ 447829 h 503263"/>
              <a:gd name="connsiteX10" fmla="*/ 14094 w 517449"/>
              <a:gd name="connsiteY10" fmla="*/ 418103 h 503263"/>
              <a:gd name="connsiteX11" fmla="*/ 14094 w 517449"/>
              <a:gd name="connsiteY11" fmla="*/ 363070 h 503263"/>
              <a:gd name="connsiteX12" fmla="*/ 14094 w 517449"/>
              <a:gd name="connsiteY12" fmla="*/ 394001 h 503263"/>
              <a:gd name="connsiteX13" fmla="*/ 146980 w 517449"/>
              <a:gd name="connsiteY13" fmla="*/ 433368 h 503263"/>
              <a:gd name="connsiteX14" fmla="*/ 279463 w 517449"/>
              <a:gd name="connsiteY14" fmla="*/ 394001 h 503263"/>
              <a:gd name="connsiteX15" fmla="*/ 279463 w 517449"/>
              <a:gd name="connsiteY15" fmla="*/ 363070 h 503263"/>
              <a:gd name="connsiteX16" fmla="*/ 146980 w 517449"/>
              <a:gd name="connsiteY16" fmla="*/ 392796 h 503263"/>
              <a:gd name="connsiteX17" fmla="*/ 14094 w 517449"/>
              <a:gd name="connsiteY17" fmla="*/ 363070 h 503263"/>
              <a:gd name="connsiteX18" fmla="*/ 14094 w 517449"/>
              <a:gd name="connsiteY18" fmla="*/ 293174 h 503263"/>
              <a:gd name="connsiteX19" fmla="*/ 14094 w 517449"/>
              <a:gd name="connsiteY19" fmla="*/ 338968 h 503263"/>
              <a:gd name="connsiteX20" fmla="*/ 146980 w 517449"/>
              <a:gd name="connsiteY20" fmla="*/ 378335 h 503263"/>
              <a:gd name="connsiteX21" fmla="*/ 279463 w 517449"/>
              <a:gd name="connsiteY21" fmla="*/ 338968 h 503263"/>
              <a:gd name="connsiteX22" fmla="*/ 279463 w 517449"/>
              <a:gd name="connsiteY22" fmla="*/ 293174 h 503263"/>
              <a:gd name="connsiteX23" fmla="*/ 146980 w 517449"/>
              <a:gd name="connsiteY23" fmla="*/ 322498 h 503263"/>
              <a:gd name="connsiteX24" fmla="*/ 14094 w 517449"/>
              <a:gd name="connsiteY24" fmla="*/ 293174 h 503263"/>
              <a:gd name="connsiteX25" fmla="*/ 146980 w 517449"/>
              <a:gd name="connsiteY25" fmla="*/ 229304 h 503263"/>
              <a:gd name="connsiteX26" fmla="*/ 14094 w 517449"/>
              <a:gd name="connsiteY26" fmla="*/ 268670 h 503263"/>
              <a:gd name="connsiteX27" fmla="*/ 146980 w 517449"/>
              <a:gd name="connsiteY27" fmla="*/ 308037 h 503263"/>
              <a:gd name="connsiteX28" fmla="*/ 279463 w 517449"/>
              <a:gd name="connsiteY28" fmla="*/ 268670 h 503263"/>
              <a:gd name="connsiteX29" fmla="*/ 146980 w 517449"/>
              <a:gd name="connsiteY29" fmla="*/ 229304 h 503263"/>
              <a:gd name="connsiteX30" fmla="*/ 237986 w 517449"/>
              <a:gd name="connsiteY30" fmla="*/ 206809 h 503263"/>
              <a:gd name="connsiteX31" fmla="*/ 237986 w 517449"/>
              <a:gd name="connsiteY31" fmla="*/ 226090 h 503263"/>
              <a:gd name="connsiteX32" fmla="*/ 293960 w 517449"/>
              <a:gd name="connsiteY32" fmla="*/ 268670 h 503263"/>
              <a:gd name="connsiteX33" fmla="*/ 293960 w 517449"/>
              <a:gd name="connsiteY33" fmla="*/ 444615 h 503263"/>
              <a:gd name="connsiteX34" fmla="*/ 294362 w 517449"/>
              <a:gd name="connsiteY34" fmla="*/ 445017 h 503263"/>
              <a:gd name="connsiteX35" fmla="*/ 305637 w 517449"/>
              <a:gd name="connsiteY35" fmla="*/ 451444 h 503263"/>
              <a:gd name="connsiteX36" fmla="*/ 308456 w 517449"/>
              <a:gd name="connsiteY36" fmla="*/ 452247 h 503263"/>
              <a:gd name="connsiteX37" fmla="*/ 329798 w 517449"/>
              <a:gd name="connsiteY37" fmla="*/ 455059 h 503263"/>
              <a:gd name="connsiteX38" fmla="*/ 370872 w 517449"/>
              <a:gd name="connsiteY38" fmla="*/ 457068 h 503263"/>
              <a:gd name="connsiteX39" fmla="*/ 503355 w 517449"/>
              <a:gd name="connsiteY39" fmla="*/ 417701 h 503263"/>
              <a:gd name="connsiteX40" fmla="*/ 503355 w 517449"/>
              <a:gd name="connsiteY40" fmla="*/ 385565 h 503263"/>
              <a:gd name="connsiteX41" fmla="*/ 370872 w 517449"/>
              <a:gd name="connsiteY41" fmla="*/ 415291 h 503263"/>
              <a:gd name="connsiteX42" fmla="*/ 324966 w 517449"/>
              <a:gd name="connsiteY42" fmla="*/ 412881 h 503263"/>
              <a:gd name="connsiteX43" fmla="*/ 318926 w 517449"/>
              <a:gd name="connsiteY43" fmla="*/ 405249 h 503263"/>
              <a:gd name="connsiteX44" fmla="*/ 326577 w 517449"/>
              <a:gd name="connsiteY44" fmla="*/ 398821 h 503263"/>
              <a:gd name="connsiteX45" fmla="*/ 370872 w 517449"/>
              <a:gd name="connsiteY45" fmla="*/ 401232 h 503263"/>
              <a:gd name="connsiteX46" fmla="*/ 503355 w 517449"/>
              <a:gd name="connsiteY46" fmla="*/ 361865 h 503263"/>
              <a:gd name="connsiteX47" fmla="*/ 503355 w 517449"/>
              <a:gd name="connsiteY47" fmla="*/ 324105 h 503263"/>
              <a:gd name="connsiteX48" fmla="*/ 370872 w 517449"/>
              <a:gd name="connsiteY48" fmla="*/ 353429 h 503263"/>
              <a:gd name="connsiteX49" fmla="*/ 324966 w 517449"/>
              <a:gd name="connsiteY49" fmla="*/ 351019 h 503263"/>
              <a:gd name="connsiteX50" fmla="*/ 318926 w 517449"/>
              <a:gd name="connsiteY50" fmla="*/ 343387 h 503263"/>
              <a:gd name="connsiteX51" fmla="*/ 326577 w 517449"/>
              <a:gd name="connsiteY51" fmla="*/ 336959 h 503263"/>
              <a:gd name="connsiteX52" fmla="*/ 370872 w 517449"/>
              <a:gd name="connsiteY52" fmla="*/ 339370 h 503263"/>
              <a:gd name="connsiteX53" fmla="*/ 503355 w 517449"/>
              <a:gd name="connsiteY53" fmla="*/ 300003 h 503263"/>
              <a:gd name="connsiteX54" fmla="*/ 503355 w 517449"/>
              <a:gd name="connsiteY54" fmla="*/ 262243 h 503263"/>
              <a:gd name="connsiteX55" fmla="*/ 368456 w 517449"/>
              <a:gd name="connsiteY55" fmla="*/ 291969 h 503263"/>
              <a:gd name="connsiteX56" fmla="*/ 324966 w 517449"/>
              <a:gd name="connsiteY56" fmla="*/ 289559 h 503263"/>
              <a:gd name="connsiteX57" fmla="*/ 318926 w 517449"/>
              <a:gd name="connsiteY57" fmla="*/ 281927 h 503263"/>
              <a:gd name="connsiteX58" fmla="*/ 326577 w 517449"/>
              <a:gd name="connsiteY58" fmla="*/ 275901 h 503263"/>
              <a:gd name="connsiteX59" fmla="*/ 368456 w 517449"/>
              <a:gd name="connsiteY59" fmla="*/ 277508 h 503263"/>
              <a:gd name="connsiteX60" fmla="*/ 503355 w 517449"/>
              <a:gd name="connsiteY60" fmla="*/ 238543 h 503263"/>
              <a:gd name="connsiteX61" fmla="*/ 503355 w 517449"/>
              <a:gd name="connsiteY61" fmla="*/ 206809 h 503263"/>
              <a:gd name="connsiteX62" fmla="*/ 370872 w 517449"/>
              <a:gd name="connsiteY62" fmla="*/ 236534 h 503263"/>
              <a:gd name="connsiteX63" fmla="*/ 237986 w 517449"/>
              <a:gd name="connsiteY63" fmla="*/ 206809 h 503263"/>
              <a:gd name="connsiteX64" fmla="*/ 237986 w 517449"/>
              <a:gd name="connsiteY64" fmla="*/ 151776 h 503263"/>
              <a:gd name="connsiteX65" fmla="*/ 237986 w 517449"/>
              <a:gd name="connsiteY65" fmla="*/ 182707 h 503263"/>
              <a:gd name="connsiteX66" fmla="*/ 370872 w 517449"/>
              <a:gd name="connsiteY66" fmla="*/ 222073 h 503263"/>
              <a:gd name="connsiteX67" fmla="*/ 503355 w 517449"/>
              <a:gd name="connsiteY67" fmla="*/ 182707 h 503263"/>
              <a:gd name="connsiteX68" fmla="*/ 503355 w 517449"/>
              <a:gd name="connsiteY68" fmla="*/ 151776 h 503263"/>
              <a:gd name="connsiteX69" fmla="*/ 370872 w 517449"/>
              <a:gd name="connsiteY69" fmla="*/ 181100 h 503263"/>
              <a:gd name="connsiteX70" fmla="*/ 237986 w 517449"/>
              <a:gd name="connsiteY70" fmla="*/ 151776 h 503263"/>
              <a:gd name="connsiteX71" fmla="*/ 237986 w 517449"/>
              <a:gd name="connsiteY71" fmla="*/ 81478 h 503263"/>
              <a:gd name="connsiteX72" fmla="*/ 237986 w 517449"/>
              <a:gd name="connsiteY72" fmla="*/ 127674 h 503263"/>
              <a:gd name="connsiteX73" fmla="*/ 370872 w 517449"/>
              <a:gd name="connsiteY73" fmla="*/ 167040 h 503263"/>
              <a:gd name="connsiteX74" fmla="*/ 503355 w 517449"/>
              <a:gd name="connsiteY74" fmla="*/ 127674 h 503263"/>
              <a:gd name="connsiteX75" fmla="*/ 503355 w 517449"/>
              <a:gd name="connsiteY75" fmla="*/ 81478 h 503263"/>
              <a:gd name="connsiteX76" fmla="*/ 370872 w 517449"/>
              <a:gd name="connsiteY76" fmla="*/ 111204 h 503263"/>
              <a:gd name="connsiteX77" fmla="*/ 237986 w 517449"/>
              <a:gd name="connsiteY77" fmla="*/ 81478 h 503263"/>
              <a:gd name="connsiteX78" fmla="*/ 107498 w 517449"/>
              <a:gd name="connsiteY78" fmla="*/ 33695 h 503263"/>
              <a:gd name="connsiteX79" fmla="*/ 114800 w 517449"/>
              <a:gd name="connsiteY79" fmla="*/ 40907 h 503263"/>
              <a:gd name="connsiteX80" fmla="*/ 114800 w 517449"/>
              <a:gd name="connsiteY80" fmla="*/ 48519 h 503263"/>
              <a:gd name="connsiteX81" fmla="*/ 116018 w 517449"/>
              <a:gd name="connsiteY81" fmla="*/ 48519 h 503263"/>
              <a:gd name="connsiteX82" fmla="*/ 137925 w 517449"/>
              <a:gd name="connsiteY82" fmla="*/ 68552 h 503263"/>
              <a:gd name="connsiteX83" fmla="*/ 130623 w 517449"/>
              <a:gd name="connsiteY83" fmla="*/ 75763 h 503263"/>
              <a:gd name="connsiteX84" fmla="*/ 123320 w 517449"/>
              <a:gd name="connsiteY84" fmla="*/ 68552 h 503263"/>
              <a:gd name="connsiteX85" fmla="*/ 116018 w 517449"/>
              <a:gd name="connsiteY85" fmla="*/ 62542 h 503263"/>
              <a:gd name="connsiteX86" fmla="*/ 100601 w 517449"/>
              <a:gd name="connsiteY86" fmla="*/ 62542 h 503263"/>
              <a:gd name="connsiteX87" fmla="*/ 93298 w 517449"/>
              <a:gd name="connsiteY87" fmla="*/ 68552 h 503263"/>
              <a:gd name="connsiteX88" fmla="*/ 93298 w 517449"/>
              <a:gd name="connsiteY88" fmla="*/ 82174 h 503263"/>
              <a:gd name="connsiteX89" fmla="*/ 100601 w 517449"/>
              <a:gd name="connsiteY89" fmla="*/ 88184 h 503263"/>
              <a:gd name="connsiteX90" fmla="*/ 113583 w 517449"/>
              <a:gd name="connsiteY90" fmla="*/ 88184 h 503263"/>
              <a:gd name="connsiteX91" fmla="*/ 135085 w 517449"/>
              <a:gd name="connsiteY91" fmla="*/ 108216 h 503263"/>
              <a:gd name="connsiteX92" fmla="*/ 135085 w 517449"/>
              <a:gd name="connsiteY92" fmla="*/ 119434 h 503263"/>
              <a:gd name="connsiteX93" fmla="*/ 114800 w 517449"/>
              <a:gd name="connsiteY93" fmla="*/ 139467 h 503263"/>
              <a:gd name="connsiteX94" fmla="*/ 114800 w 517449"/>
              <a:gd name="connsiteY94" fmla="*/ 146679 h 503263"/>
              <a:gd name="connsiteX95" fmla="*/ 107498 w 517449"/>
              <a:gd name="connsiteY95" fmla="*/ 153890 h 503263"/>
              <a:gd name="connsiteX96" fmla="*/ 100601 w 517449"/>
              <a:gd name="connsiteY96" fmla="*/ 146679 h 503263"/>
              <a:gd name="connsiteX97" fmla="*/ 100601 w 517449"/>
              <a:gd name="connsiteY97" fmla="*/ 139868 h 503263"/>
              <a:gd name="connsiteX98" fmla="*/ 97761 w 517449"/>
              <a:gd name="connsiteY98" fmla="*/ 139868 h 503263"/>
              <a:gd name="connsiteX99" fmla="*/ 76259 w 517449"/>
              <a:gd name="connsiteY99" fmla="*/ 119434 h 503263"/>
              <a:gd name="connsiteX100" fmla="*/ 76259 w 517449"/>
              <a:gd name="connsiteY100" fmla="*/ 118633 h 503263"/>
              <a:gd name="connsiteX101" fmla="*/ 83156 w 517449"/>
              <a:gd name="connsiteY101" fmla="*/ 111421 h 503263"/>
              <a:gd name="connsiteX102" fmla="*/ 90864 w 517449"/>
              <a:gd name="connsiteY102" fmla="*/ 118633 h 503263"/>
              <a:gd name="connsiteX103" fmla="*/ 90864 w 517449"/>
              <a:gd name="connsiteY103" fmla="*/ 119434 h 503263"/>
              <a:gd name="connsiteX104" fmla="*/ 97761 w 517449"/>
              <a:gd name="connsiteY104" fmla="*/ 125444 h 503263"/>
              <a:gd name="connsiteX105" fmla="*/ 113583 w 517449"/>
              <a:gd name="connsiteY105" fmla="*/ 125444 h 503263"/>
              <a:gd name="connsiteX106" fmla="*/ 120886 w 517449"/>
              <a:gd name="connsiteY106" fmla="*/ 119434 h 503263"/>
              <a:gd name="connsiteX107" fmla="*/ 120886 w 517449"/>
              <a:gd name="connsiteY107" fmla="*/ 108216 h 503263"/>
              <a:gd name="connsiteX108" fmla="*/ 113583 w 517449"/>
              <a:gd name="connsiteY108" fmla="*/ 102206 h 503263"/>
              <a:gd name="connsiteX109" fmla="*/ 100601 w 517449"/>
              <a:gd name="connsiteY109" fmla="*/ 102206 h 503263"/>
              <a:gd name="connsiteX110" fmla="*/ 78693 w 517449"/>
              <a:gd name="connsiteY110" fmla="*/ 82174 h 503263"/>
              <a:gd name="connsiteX111" fmla="*/ 78693 w 517449"/>
              <a:gd name="connsiteY111" fmla="*/ 68552 h 503263"/>
              <a:gd name="connsiteX112" fmla="*/ 100601 w 517449"/>
              <a:gd name="connsiteY112" fmla="*/ 48519 h 503263"/>
              <a:gd name="connsiteX113" fmla="*/ 100601 w 517449"/>
              <a:gd name="connsiteY113" fmla="*/ 40907 h 503263"/>
              <a:gd name="connsiteX114" fmla="*/ 107498 w 517449"/>
              <a:gd name="connsiteY114" fmla="*/ 33695 h 503263"/>
              <a:gd name="connsiteX115" fmla="*/ 370872 w 517449"/>
              <a:gd name="connsiteY115" fmla="*/ 18009 h 503263"/>
              <a:gd name="connsiteX116" fmla="*/ 237986 w 517449"/>
              <a:gd name="connsiteY116" fmla="*/ 57376 h 503263"/>
              <a:gd name="connsiteX117" fmla="*/ 370872 w 517449"/>
              <a:gd name="connsiteY117" fmla="*/ 96743 h 503263"/>
              <a:gd name="connsiteX118" fmla="*/ 503355 w 517449"/>
              <a:gd name="connsiteY118" fmla="*/ 57376 h 503263"/>
              <a:gd name="connsiteX119" fmla="*/ 370872 w 517449"/>
              <a:gd name="connsiteY119" fmla="*/ 18009 h 503263"/>
              <a:gd name="connsiteX120" fmla="*/ 105319 w 517449"/>
              <a:gd name="connsiteY120" fmla="*/ 14425 h 503263"/>
              <a:gd name="connsiteX121" fmla="*/ 23395 w 517449"/>
              <a:gd name="connsiteY121" fmla="*/ 95768 h 503263"/>
              <a:gd name="connsiteX122" fmla="*/ 105319 w 517449"/>
              <a:gd name="connsiteY122" fmla="*/ 177511 h 503263"/>
              <a:gd name="connsiteX123" fmla="*/ 187243 w 517449"/>
              <a:gd name="connsiteY123" fmla="*/ 95768 h 503263"/>
              <a:gd name="connsiteX124" fmla="*/ 105319 w 517449"/>
              <a:gd name="connsiteY124" fmla="*/ 14425 h 503263"/>
              <a:gd name="connsiteX125" fmla="*/ 370872 w 517449"/>
              <a:gd name="connsiteY125" fmla="*/ 3548 h 503263"/>
              <a:gd name="connsiteX126" fmla="*/ 517449 w 517449"/>
              <a:gd name="connsiteY126" fmla="*/ 57376 h 503263"/>
              <a:gd name="connsiteX127" fmla="*/ 517449 w 517449"/>
              <a:gd name="connsiteY127" fmla="*/ 417701 h 503263"/>
              <a:gd name="connsiteX128" fmla="*/ 370872 w 517449"/>
              <a:gd name="connsiteY128" fmla="*/ 471127 h 503263"/>
              <a:gd name="connsiteX129" fmla="*/ 328188 w 517449"/>
              <a:gd name="connsiteY129" fmla="*/ 469119 h 503263"/>
              <a:gd name="connsiteX130" fmla="*/ 306443 w 517449"/>
              <a:gd name="connsiteY130" fmla="*/ 466307 h 503263"/>
              <a:gd name="connsiteX131" fmla="*/ 300805 w 517449"/>
              <a:gd name="connsiteY131" fmla="*/ 464700 h 503263"/>
              <a:gd name="connsiteX132" fmla="*/ 291543 w 517449"/>
              <a:gd name="connsiteY132" fmla="*/ 459880 h 503263"/>
              <a:gd name="connsiteX133" fmla="*/ 146980 w 517449"/>
              <a:gd name="connsiteY133" fmla="*/ 503263 h 503263"/>
              <a:gd name="connsiteX134" fmla="*/ 0 w 517449"/>
              <a:gd name="connsiteY134" fmla="*/ 449837 h 503263"/>
              <a:gd name="connsiteX135" fmla="*/ 0 w 517449"/>
              <a:gd name="connsiteY135" fmla="*/ 448632 h 503263"/>
              <a:gd name="connsiteX136" fmla="*/ 0 w 517449"/>
              <a:gd name="connsiteY136" fmla="*/ 447025 h 503263"/>
              <a:gd name="connsiteX137" fmla="*/ 0 w 517449"/>
              <a:gd name="connsiteY137" fmla="*/ 278311 h 503263"/>
              <a:gd name="connsiteX138" fmla="*/ 805 w 517449"/>
              <a:gd name="connsiteY138" fmla="*/ 274696 h 503263"/>
              <a:gd name="connsiteX139" fmla="*/ 0 w 517449"/>
              <a:gd name="connsiteY139" fmla="*/ 268670 h 503263"/>
              <a:gd name="connsiteX140" fmla="*/ 146980 w 517449"/>
              <a:gd name="connsiteY140" fmla="*/ 215244 h 503263"/>
              <a:gd name="connsiteX141" fmla="*/ 223490 w 517449"/>
              <a:gd name="connsiteY141" fmla="*/ 222475 h 503263"/>
              <a:gd name="connsiteX142" fmla="*/ 223490 w 517449"/>
              <a:gd name="connsiteY142" fmla="*/ 60991 h 503263"/>
              <a:gd name="connsiteX143" fmla="*/ 223892 w 517449"/>
              <a:gd name="connsiteY143" fmla="*/ 59384 h 503263"/>
              <a:gd name="connsiteX144" fmla="*/ 223490 w 517449"/>
              <a:gd name="connsiteY144" fmla="*/ 57376 h 503263"/>
              <a:gd name="connsiteX145" fmla="*/ 370872 w 517449"/>
              <a:gd name="connsiteY145" fmla="*/ 3548 h 503263"/>
              <a:gd name="connsiteX146" fmla="*/ 105319 w 517449"/>
              <a:gd name="connsiteY146" fmla="*/ 0 h 503263"/>
              <a:gd name="connsiteX147" fmla="*/ 201771 w 517449"/>
              <a:gd name="connsiteY147" fmla="*/ 95768 h 503263"/>
              <a:gd name="connsiteX148" fmla="*/ 105319 w 517449"/>
              <a:gd name="connsiteY148" fmla="*/ 191134 h 503263"/>
              <a:gd name="connsiteX149" fmla="*/ 8867 w 517449"/>
              <a:gd name="connsiteY149" fmla="*/ 95768 h 503263"/>
              <a:gd name="connsiteX150" fmla="*/ 105319 w 517449"/>
              <a:gd name="connsiteY150" fmla="*/ 0 h 50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517449" h="503263">
                <a:moveTo>
                  <a:pt x="14094" y="418103"/>
                </a:moveTo>
                <a:lnTo>
                  <a:pt x="14094" y="447025"/>
                </a:lnTo>
                <a:cubicBezTo>
                  <a:pt x="14094" y="447427"/>
                  <a:pt x="14094" y="447829"/>
                  <a:pt x="14094" y="448632"/>
                </a:cubicBezTo>
                <a:cubicBezTo>
                  <a:pt x="14094" y="449034"/>
                  <a:pt x="14094" y="449436"/>
                  <a:pt x="14094" y="449837"/>
                </a:cubicBezTo>
                <a:cubicBezTo>
                  <a:pt x="14094" y="466307"/>
                  <a:pt x="64832" y="489204"/>
                  <a:pt x="146980" y="489204"/>
                </a:cubicBezTo>
                <a:cubicBezTo>
                  <a:pt x="229127" y="489204"/>
                  <a:pt x="279463" y="466307"/>
                  <a:pt x="279463" y="449837"/>
                </a:cubicBezTo>
                <a:lnTo>
                  <a:pt x="279463" y="449436"/>
                </a:lnTo>
                <a:cubicBezTo>
                  <a:pt x="279463" y="449034"/>
                  <a:pt x="279463" y="449034"/>
                  <a:pt x="279463" y="449034"/>
                </a:cubicBezTo>
                <a:lnTo>
                  <a:pt x="279463" y="418103"/>
                </a:lnTo>
                <a:cubicBezTo>
                  <a:pt x="254496" y="437786"/>
                  <a:pt x="199329" y="447829"/>
                  <a:pt x="146980" y="447829"/>
                </a:cubicBezTo>
                <a:cubicBezTo>
                  <a:pt x="94631" y="447829"/>
                  <a:pt x="39463" y="437786"/>
                  <a:pt x="14094" y="418103"/>
                </a:cubicBezTo>
                <a:close/>
                <a:moveTo>
                  <a:pt x="14094" y="363070"/>
                </a:moveTo>
                <a:lnTo>
                  <a:pt x="14094" y="394001"/>
                </a:lnTo>
                <a:cubicBezTo>
                  <a:pt x="14094" y="410471"/>
                  <a:pt x="64832" y="433368"/>
                  <a:pt x="146980" y="433368"/>
                </a:cubicBezTo>
                <a:cubicBezTo>
                  <a:pt x="229127" y="433368"/>
                  <a:pt x="279463" y="410471"/>
                  <a:pt x="279463" y="394001"/>
                </a:cubicBezTo>
                <a:lnTo>
                  <a:pt x="279463" y="363070"/>
                </a:lnTo>
                <a:cubicBezTo>
                  <a:pt x="254496" y="382352"/>
                  <a:pt x="199329" y="392796"/>
                  <a:pt x="146980" y="392796"/>
                </a:cubicBezTo>
                <a:cubicBezTo>
                  <a:pt x="94631" y="392796"/>
                  <a:pt x="39463" y="382352"/>
                  <a:pt x="14094" y="363070"/>
                </a:cubicBezTo>
                <a:close/>
                <a:moveTo>
                  <a:pt x="14094" y="293174"/>
                </a:moveTo>
                <a:lnTo>
                  <a:pt x="14094" y="338968"/>
                </a:lnTo>
                <a:cubicBezTo>
                  <a:pt x="14094" y="355438"/>
                  <a:pt x="64832" y="378335"/>
                  <a:pt x="146980" y="378335"/>
                </a:cubicBezTo>
                <a:cubicBezTo>
                  <a:pt x="229127" y="378335"/>
                  <a:pt x="279463" y="355438"/>
                  <a:pt x="279463" y="338968"/>
                </a:cubicBezTo>
                <a:lnTo>
                  <a:pt x="279463" y="293174"/>
                </a:lnTo>
                <a:cubicBezTo>
                  <a:pt x="254496" y="312054"/>
                  <a:pt x="199329" y="322498"/>
                  <a:pt x="146980" y="322498"/>
                </a:cubicBezTo>
                <a:cubicBezTo>
                  <a:pt x="94631" y="322498"/>
                  <a:pt x="39463" y="312054"/>
                  <a:pt x="14094" y="293174"/>
                </a:cubicBezTo>
                <a:close/>
                <a:moveTo>
                  <a:pt x="146980" y="229304"/>
                </a:moveTo>
                <a:cubicBezTo>
                  <a:pt x="64832" y="229304"/>
                  <a:pt x="14094" y="252201"/>
                  <a:pt x="14094" y="268670"/>
                </a:cubicBezTo>
                <a:cubicBezTo>
                  <a:pt x="14094" y="285140"/>
                  <a:pt x="64832" y="308037"/>
                  <a:pt x="146980" y="308037"/>
                </a:cubicBezTo>
                <a:cubicBezTo>
                  <a:pt x="229127" y="308037"/>
                  <a:pt x="279463" y="285140"/>
                  <a:pt x="279463" y="268670"/>
                </a:cubicBezTo>
                <a:cubicBezTo>
                  <a:pt x="279463" y="252201"/>
                  <a:pt x="229127" y="229304"/>
                  <a:pt x="146980" y="229304"/>
                </a:cubicBezTo>
                <a:close/>
                <a:moveTo>
                  <a:pt x="237986" y="206809"/>
                </a:moveTo>
                <a:lnTo>
                  <a:pt x="237986" y="226090"/>
                </a:lnTo>
                <a:cubicBezTo>
                  <a:pt x="270604" y="235329"/>
                  <a:pt x="293960" y="249790"/>
                  <a:pt x="293960" y="268670"/>
                </a:cubicBezTo>
                <a:lnTo>
                  <a:pt x="293960" y="444615"/>
                </a:lnTo>
                <a:cubicBezTo>
                  <a:pt x="293960" y="445017"/>
                  <a:pt x="294362" y="445017"/>
                  <a:pt x="294362" y="445017"/>
                </a:cubicBezTo>
                <a:cubicBezTo>
                  <a:pt x="295570" y="446222"/>
                  <a:pt x="301611" y="450239"/>
                  <a:pt x="305637" y="451444"/>
                </a:cubicBezTo>
                <a:cubicBezTo>
                  <a:pt x="306443" y="451444"/>
                  <a:pt x="307651" y="451846"/>
                  <a:pt x="308456" y="452247"/>
                </a:cubicBezTo>
                <a:cubicBezTo>
                  <a:pt x="315302" y="453051"/>
                  <a:pt x="322550" y="453854"/>
                  <a:pt x="329798" y="455059"/>
                </a:cubicBezTo>
                <a:cubicBezTo>
                  <a:pt x="342684" y="456264"/>
                  <a:pt x="356778" y="457068"/>
                  <a:pt x="370872" y="457068"/>
                </a:cubicBezTo>
                <a:cubicBezTo>
                  <a:pt x="453020" y="457068"/>
                  <a:pt x="503355" y="434171"/>
                  <a:pt x="503355" y="417701"/>
                </a:cubicBezTo>
                <a:lnTo>
                  <a:pt x="503355" y="385565"/>
                </a:lnTo>
                <a:cubicBezTo>
                  <a:pt x="477986" y="405249"/>
                  <a:pt x="423221" y="415291"/>
                  <a:pt x="370872" y="415291"/>
                </a:cubicBezTo>
                <a:cubicBezTo>
                  <a:pt x="355168" y="415291"/>
                  <a:pt x="339866" y="414488"/>
                  <a:pt x="324966" y="412881"/>
                </a:cubicBezTo>
                <a:cubicBezTo>
                  <a:pt x="321342" y="412479"/>
                  <a:pt x="318523" y="409266"/>
                  <a:pt x="318926" y="405249"/>
                </a:cubicBezTo>
                <a:cubicBezTo>
                  <a:pt x="319329" y="401232"/>
                  <a:pt x="322550" y="398018"/>
                  <a:pt x="326577" y="398821"/>
                </a:cubicBezTo>
                <a:cubicBezTo>
                  <a:pt x="341074" y="400428"/>
                  <a:pt x="355570" y="401232"/>
                  <a:pt x="370872" y="401232"/>
                </a:cubicBezTo>
                <a:cubicBezTo>
                  <a:pt x="453020" y="401232"/>
                  <a:pt x="503355" y="378335"/>
                  <a:pt x="503355" y="361865"/>
                </a:cubicBezTo>
                <a:lnTo>
                  <a:pt x="503355" y="324105"/>
                </a:lnTo>
                <a:cubicBezTo>
                  <a:pt x="477986" y="343387"/>
                  <a:pt x="423221" y="353429"/>
                  <a:pt x="370872" y="353429"/>
                </a:cubicBezTo>
                <a:cubicBezTo>
                  <a:pt x="355168" y="353429"/>
                  <a:pt x="339866" y="352626"/>
                  <a:pt x="324966" y="351019"/>
                </a:cubicBezTo>
                <a:cubicBezTo>
                  <a:pt x="321342" y="350617"/>
                  <a:pt x="318523" y="347404"/>
                  <a:pt x="318926" y="343387"/>
                </a:cubicBezTo>
                <a:cubicBezTo>
                  <a:pt x="319329" y="339370"/>
                  <a:pt x="322550" y="336558"/>
                  <a:pt x="326577" y="336959"/>
                </a:cubicBezTo>
                <a:cubicBezTo>
                  <a:pt x="341074" y="338968"/>
                  <a:pt x="355570" y="339370"/>
                  <a:pt x="370872" y="339370"/>
                </a:cubicBezTo>
                <a:cubicBezTo>
                  <a:pt x="453020" y="339370"/>
                  <a:pt x="503355" y="316473"/>
                  <a:pt x="503355" y="300003"/>
                </a:cubicBezTo>
                <a:lnTo>
                  <a:pt x="503355" y="262243"/>
                </a:lnTo>
                <a:cubicBezTo>
                  <a:pt x="477584" y="281927"/>
                  <a:pt x="422013" y="291969"/>
                  <a:pt x="368456" y="291969"/>
                </a:cubicBezTo>
                <a:cubicBezTo>
                  <a:pt x="353557" y="291969"/>
                  <a:pt x="339060" y="291166"/>
                  <a:pt x="324966" y="289559"/>
                </a:cubicBezTo>
                <a:cubicBezTo>
                  <a:pt x="321342" y="289157"/>
                  <a:pt x="318523" y="285542"/>
                  <a:pt x="318926" y="281927"/>
                </a:cubicBezTo>
                <a:cubicBezTo>
                  <a:pt x="319329" y="278311"/>
                  <a:pt x="322550" y="275098"/>
                  <a:pt x="326577" y="275901"/>
                </a:cubicBezTo>
                <a:cubicBezTo>
                  <a:pt x="339866" y="277106"/>
                  <a:pt x="353960" y="277508"/>
                  <a:pt x="368456" y="277508"/>
                </a:cubicBezTo>
                <a:cubicBezTo>
                  <a:pt x="451812" y="277508"/>
                  <a:pt x="503355" y="254611"/>
                  <a:pt x="503355" y="238543"/>
                </a:cubicBezTo>
                <a:lnTo>
                  <a:pt x="503355" y="206809"/>
                </a:lnTo>
                <a:cubicBezTo>
                  <a:pt x="477986" y="226090"/>
                  <a:pt x="423221" y="236534"/>
                  <a:pt x="370872" y="236534"/>
                </a:cubicBezTo>
                <a:cubicBezTo>
                  <a:pt x="318121" y="236534"/>
                  <a:pt x="263356" y="226090"/>
                  <a:pt x="237986" y="206809"/>
                </a:cubicBezTo>
                <a:close/>
                <a:moveTo>
                  <a:pt x="237986" y="151776"/>
                </a:moveTo>
                <a:lnTo>
                  <a:pt x="237986" y="182707"/>
                </a:lnTo>
                <a:cubicBezTo>
                  <a:pt x="237986" y="199176"/>
                  <a:pt x="288322" y="222073"/>
                  <a:pt x="370872" y="222073"/>
                </a:cubicBezTo>
                <a:cubicBezTo>
                  <a:pt x="453020" y="222073"/>
                  <a:pt x="503355" y="199176"/>
                  <a:pt x="503355" y="182707"/>
                </a:cubicBezTo>
                <a:lnTo>
                  <a:pt x="503355" y="151776"/>
                </a:lnTo>
                <a:cubicBezTo>
                  <a:pt x="477986" y="171057"/>
                  <a:pt x="423221" y="181100"/>
                  <a:pt x="370872" y="181100"/>
                </a:cubicBezTo>
                <a:cubicBezTo>
                  <a:pt x="318121" y="181100"/>
                  <a:pt x="263356" y="171057"/>
                  <a:pt x="237986" y="151776"/>
                </a:cubicBezTo>
                <a:close/>
                <a:moveTo>
                  <a:pt x="237986" y="81478"/>
                </a:moveTo>
                <a:lnTo>
                  <a:pt x="237986" y="127674"/>
                </a:lnTo>
                <a:cubicBezTo>
                  <a:pt x="237986" y="144143"/>
                  <a:pt x="288322" y="167040"/>
                  <a:pt x="370872" y="167040"/>
                </a:cubicBezTo>
                <a:cubicBezTo>
                  <a:pt x="453020" y="167040"/>
                  <a:pt x="503355" y="144143"/>
                  <a:pt x="503355" y="127674"/>
                </a:cubicBezTo>
                <a:lnTo>
                  <a:pt x="503355" y="81478"/>
                </a:lnTo>
                <a:cubicBezTo>
                  <a:pt x="477986" y="100760"/>
                  <a:pt x="423221" y="111204"/>
                  <a:pt x="370872" y="111204"/>
                </a:cubicBezTo>
                <a:cubicBezTo>
                  <a:pt x="318121" y="111204"/>
                  <a:pt x="263356" y="100760"/>
                  <a:pt x="237986" y="81478"/>
                </a:cubicBezTo>
                <a:close/>
                <a:moveTo>
                  <a:pt x="107498" y="33695"/>
                </a:moveTo>
                <a:cubicBezTo>
                  <a:pt x="111555" y="33695"/>
                  <a:pt x="114800" y="36900"/>
                  <a:pt x="114800" y="40907"/>
                </a:cubicBezTo>
                <a:lnTo>
                  <a:pt x="114800" y="48519"/>
                </a:lnTo>
                <a:lnTo>
                  <a:pt x="116018" y="48519"/>
                </a:lnTo>
                <a:cubicBezTo>
                  <a:pt x="128189" y="48519"/>
                  <a:pt x="137925" y="57734"/>
                  <a:pt x="137925" y="68552"/>
                </a:cubicBezTo>
                <a:cubicBezTo>
                  <a:pt x="137925" y="72558"/>
                  <a:pt x="134680" y="75763"/>
                  <a:pt x="130623" y="75763"/>
                </a:cubicBezTo>
                <a:cubicBezTo>
                  <a:pt x="126566" y="75763"/>
                  <a:pt x="123320" y="72558"/>
                  <a:pt x="123320" y="68552"/>
                </a:cubicBezTo>
                <a:cubicBezTo>
                  <a:pt x="123320" y="65347"/>
                  <a:pt x="120075" y="62542"/>
                  <a:pt x="116018" y="62542"/>
                </a:cubicBezTo>
                <a:lnTo>
                  <a:pt x="100601" y="62542"/>
                </a:lnTo>
                <a:cubicBezTo>
                  <a:pt x="96544" y="62542"/>
                  <a:pt x="93298" y="65347"/>
                  <a:pt x="93298" y="68552"/>
                </a:cubicBezTo>
                <a:lnTo>
                  <a:pt x="93298" y="82174"/>
                </a:lnTo>
                <a:cubicBezTo>
                  <a:pt x="93298" y="85379"/>
                  <a:pt x="96544" y="88184"/>
                  <a:pt x="100601" y="88184"/>
                </a:cubicBezTo>
                <a:lnTo>
                  <a:pt x="113583" y="88184"/>
                </a:lnTo>
                <a:cubicBezTo>
                  <a:pt x="125349" y="88184"/>
                  <a:pt x="135085" y="96998"/>
                  <a:pt x="135085" y="108216"/>
                </a:cubicBezTo>
                <a:lnTo>
                  <a:pt x="135085" y="119434"/>
                </a:lnTo>
                <a:cubicBezTo>
                  <a:pt x="135085" y="130252"/>
                  <a:pt x="126160" y="139066"/>
                  <a:pt x="114800" y="139467"/>
                </a:cubicBezTo>
                <a:lnTo>
                  <a:pt x="114800" y="146679"/>
                </a:lnTo>
                <a:cubicBezTo>
                  <a:pt x="114800" y="150685"/>
                  <a:pt x="111555" y="153890"/>
                  <a:pt x="107498" y="153890"/>
                </a:cubicBezTo>
                <a:cubicBezTo>
                  <a:pt x="103441" y="153890"/>
                  <a:pt x="100601" y="150685"/>
                  <a:pt x="100601" y="146679"/>
                </a:cubicBezTo>
                <a:lnTo>
                  <a:pt x="100601" y="139868"/>
                </a:lnTo>
                <a:lnTo>
                  <a:pt x="97761" y="139868"/>
                </a:lnTo>
                <a:cubicBezTo>
                  <a:pt x="85590" y="139868"/>
                  <a:pt x="76259" y="130653"/>
                  <a:pt x="76259" y="119434"/>
                </a:cubicBezTo>
                <a:lnTo>
                  <a:pt x="76259" y="118633"/>
                </a:lnTo>
                <a:cubicBezTo>
                  <a:pt x="76259" y="114627"/>
                  <a:pt x="79505" y="111421"/>
                  <a:pt x="83156" y="111421"/>
                </a:cubicBezTo>
                <a:cubicBezTo>
                  <a:pt x="87213" y="111421"/>
                  <a:pt x="90864" y="114627"/>
                  <a:pt x="90864" y="118633"/>
                </a:cubicBezTo>
                <a:lnTo>
                  <a:pt x="90864" y="119434"/>
                </a:lnTo>
                <a:cubicBezTo>
                  <a:pt x="90864" y="123040"/>
                  <a:pt x="93704" y="125444"/>
                  <a:pt x="97761" y="125444"/>
                </a:cubicBezTo>
                <a:lnTo>
                  <a:pt x="113583" y="125444"/>
                </a:lnTo>
                <a:cubicBezTo>
                  <a:pt x="117235" y="125444"/>
                  <a:pt x="120886" y="123040"/>
                  <a:pt x="120886" y="119434"/>
                </a:cubicBezTo>
                <a:lnTo>
                  <a:pt x="120886" y="108216"/>
                </a:lnTo>
                <a:cubicBezTo>
                  <a:pt x="120886" y="105011"/>
                  <a:pt x="117235" y="102206"/>
                  <a:pt x="113583" y="102206"/>
                </a:cubicBezTo>
                <a:lnTo>
                  <a:pt x="100601" y="102206"/>
                </a:lnTo>
                <a:cubicBezTo>
                  <a:pt x="88430" y="102206"/>
                  <a:pt x="78693" y="93392"/>
                  <a:pt x="78693" y="82174"/>
                </a:cubicBezTo>
                <a:lnTo>
                  <a:pt x="78693" y="68552"/>
                </a:lnTo>
                <a:cubicBezTo>
                  <a:pt x="78693" y="57734"/>
                  <a:pt x="88430" y="48519"/>
                  <a:pt x="100601" y="48519"/>
                </a:cubicBezTo>
                <a:lnTo>
                  <a:pt x="100601" y="40907"/>
                </a:lnTo>
                <a:cubicBezTo>
                  <a:pt x="100601" y="36900"/>
                  <a:pt x="103441" y="33695"/>
                  <a:pt x="107498" y="33695"/>
                </a:cubicBezTo>
                <a:close/>
                <a:moveTo>
                  <a:pt x="370872" y="18009"/>
                </a:moveTo>
                <a:cubicBezTo>
                  <a:pt x="288322" y="18009"/>
                  <a:pt x="237986" y="40906"/>
                  <a:pt x="237986" y="57376"/>
                </a:cubicBezTo>
                <a:cubicBezTo>
                  <a:pt x="237986" y="73846"/>
                  <a:pt x="288322" y="96743"/>
                  <a:pt x="370872" y="96743"/>
                </a:cubicBezTo>
                <a:cubicBezTo>
                  <a:pt x="453020" y="96743"/>
                  <a:pt x="503355" y="73846"/>
                  <a:pt x="503355" y="57376"/>
                </a:cubicBezTo>
                <a:cubicBezTo>
                  <a:pt x="503355" y="40906"/>
                  <a:pt x="453020" y="18009"/>
                  <a:pt x="370872" y="18009"/>
                </a:cubicBezTo>
                <a:close/>
                <a:moveTo>
                  <a:pt x="105319" y="14425"/>
                </a:moveTo>
                <a:cubicBezTo>
                  <a:pt x="60120" y="14425"/>
                  <a:pt x="23395" y="50889"/>
                  <a:pt x="23395" y="95768"/>
                </a:cubicBezTo>
                <a:cubicBezTo>
                  <a:pt x="23395" y="140646"/>
                  <a:pt x="60120" y="177511"/>
                  <a:pt x="105319" y="177511"/>
                </a:cubicBezTo>
                <a:cubicBezTo>
                  <a:pt x="150519" y="177511"/>
                  <a:pt x="187243" y="140646"/>
                  <a:pt x="187243" y="95768"/>
                </a:cubicBezTo>
                <a:cubicBezTo>
                  <a:pt x="187243" y="50889"/>
                  <a:pt x="150519" y="14425"/>
                  <a:pt x="105319" y="14425"/>
                </a:cubicBezTo>
                <a:close/>
                <a:moveTo>
                  <a:pt x="370872" y="3548"/>
                </a:moveTo>
                <a:cubicBezTo>
                  <a:pt x="441745" y="3548"/>
                  <a:pt x="517449" y="22428"/>
                  <a:pt x="517449" y="57376"/>
                </a:cubicBezTo>
                <a:lnTo>
                  <a:pt x="517449" y="417701"/>
                </a:lnTo>
                <a:cubicBezTo>
                  <a:pt x="517449" y="452649"/>
                  <a:pt x="441745" y="471127"/>
                  <a:pt x="370872" y="471127"/>
                </a:cubicBezTo>
                <a:cubicBezTo>
                  <a:pt x="355973" y="471127"/>
                  <a:pt x="341879" y="470324"/>
                  <a:pt x="328188" y="469119"/>
                </a:cubicBezTo>
                <a:cubicBezTo>
                  <a:pt x="320537" y="468316"/>
                  <a:pt x="313288" y="467512"/>
                  <a:pt x="306443" y="466307"/>
                </a:cubicBezTo>
                <a:cubicBezTo>
                  <a:pt x="304429" y="465905"/>
                  <a:pt x="302819" y="465102"/>
                  <a:pt x="300805" y="464700"/>
                </a:cubicBezTo>
                <a:cubicBezTo>
                  <a:pt x="298389" y="463495"/>
                  <a:pt x="294765" y="462290"/>
                  <a:pt x="291543" y="459880"/>
                </a:cubicBezTo>
                <a:cubicBezTo>
                  <a:pt x="278255" y="488401"/>
                  <a:pt x="211007" y="503263"/>
                  <a:pt x="146980" y="503263"/>
                </a:cubicBezTo>
                <a:cubicBezTo>
                  <a:pt x="75705" y="503263"/>
                  <a:pt x="0" y="484785"/>
                  <a:pt x="0" y="449837"/>
                </a:cubicBezTo>
                <a:cubicBezTo>
                  <a:pt x="0" y="449436"/>
                  <a:pt x="0" y="449034"/>
                  <a:pt x="0" y="448632"/>
                </a:cubicBezTo>
                <a:cubicBezTo>
                  <a:pt x="0" y="447829"/>
                  <a:pt x="0" y="447427"/>
                  <a:pt x="0" y="447025"/>
                </a:cubicBezTo>
                <a:lnTo>
                  <a:pt x="0" y="278311"/>
                </a:lnTo>
                <a:cubicBezTo>
                  <a:pt x="0" y="277106"/>
                  <a:pt x="403" y="275901"/>
                  <a:pt x="805" y="274696"/>
                </a:cubicBezTo>
                <a:cubicBezTo>
                  <a:pt x="403" y="272687"/>
                  <a:pt x="0" y="270679"/>
                  <a:pt x="0" y="268670"/>
                </a:cubicBezTo>
                <a:cubicBezTo>
                  <a:pt x="0" y="233722"/>
                  <a:pt x="75705" y="215244"/>
                  <a:pt x="146980" y="215244"/>
                </a:cubicBezTo>
                <a:cubicBezTo>
                  <a:pt x="173154" y="215244"/>
                  <a:pt x="200134" y="217654"/>
                  <a:pt x="223490" y="222475"/>
                </a:cubicBezTo>
                <a:lnTo>
                  <a:pt x="223490" y="60991"/>
                </a:lnTo>
                <a:cubicBezTo>
                  <a:pt x="223490" y="60590"/>
                  <a:pt x="223490" y="59786"/>
                  <a:pt x="223892" y="59384"/>
                </a:cubicBezTo>
                <a:cubicBezTo>
                  <a:pt x="223490" y="58983"/>
                  <a:pt x="223490" y="58179"/>
                  <a:pt x="223490" y="57376"/>
                </a:cubicBezTo>
                <a:cubicBezTo>
                  <a:pt x="223490" y="22428"/>
                  <a:pt x="299194" y="3548"/>
                  <a:pt x="370872" y="3548"/>
                </a:cubicBezTo>
                <a:close/>
                <a:moveTo>
                  <a:pt x="105319" y="0"/>
                </a:moveTo>
                <a:cubicBezTo>
                  <a:pt x="158590" y="0"/>
                  <a:pt x="201771" y="43276"/>
                  <a:pt x="201771" y="95768"/>
                </a:cubicBezTo>
                <a:cubicBezTo>
                  <a:pt x="201771" y="148660"/>
                  <a:pt x="158590" y="191134"/>
                  <a:pt x="105319" y="191134"/>
                </a:cubicBezTo>
                <a:cubicBezTo>
                  <a:pt x="52049" y="191134"/>
                  <a:pt x="8867" y="148660"/>
                  <a:pt x="8867" y="95768"/>
                </a:cubicBezTo>
                <a:cubicBezTo>
                  <a:pt x="8867" y="43276"/>
                  <a:pt x="52049" y="0"/>
                  <a:pt x="105319" y="0"/>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a:p>
        </p:txBody>
      </p:sp>
    </p:spTree>
    <p:extLst>
      <p:ext uri="{BB962C8B-B14F-4D97-AF65-F5344CB8AC3E}">
        <p14:creationId xmlns:p14="http://schemas.microsoft.com/office/powerpoint/2010/main" val="20850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4" grpId="0" animBg="1"/>
      <p:bldP spid="5" grpId="0" animBg="1"/>
      <p:bldP spid="6" grpId="0" animBg="1"/>
      <p:bldP spid="9" grpId="0"/>
      <p:bldP spid="10" grpId="0"/>
      <p:bldP spid="11" grpId="0"/>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C500B7-6040-3D4E-A5E9-E128A5DD72DC}"/>
              </a:ext>
            </a:extLst>
          </p:cNvPr>
          <p:cNvSpPr/>
          <p:nvPr/>
        </p:nvSpPr>
        <p:spPr>
          <a:xfrm>
            <a:off x="-19878" y="-19877"/>
            <a:ext cx="2441448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71600" indent="-1371600" algn="ctr">
              <a:buFont typeface="+mj-lt"/>
              <a:buAutoNum type="arabicPeriod"/>
            </a:pPr>
            <a:endParaRPr lang="en-US" sz="8800" b="1" dirty="0">
              <a:solidFill>
                <a:schemeClr val="bg1"/>
              </a:solidFill>
              <a:latin typeface="Poppins" pitchFamily="2" charset="77"/>
              <a:ea typeface="Lato Light" panose="020F0502020204030203" pitchFamily="34" charset="0"/>
              <a:cs typeface="Poppins" pitchFamily="2" charset="77"/>
            </a:endParaRPr>
          </a:p>
          <a:p>
            <a:pPr marL="1371600" indent="-1371600" algn="ctr">
              <a:buFont typeface="+mj-lt"/>
              <a:buAutoNum type="arabicPeriod" startAt="3"/>
            </a:pPr>
            <a:r>
              <a:rPr lang="en-US" sz="8800" b="1" dirty="0">
                <a:solidFill>
                  <a:schemeClr val="bg1"/>
                </a:solidFill>
                <a:latin typeface="Poppins" pitchFamily="2" charset="77"/>
                <a:ea typeface="Lato Light" panose="020F0502020204030203" pitchFamily="34" charset="0"/>
                <a:cs typeface="Poppins" pitchFamily="2" charset="77"/>
              </a:rPr>
              <a:t>AI Application in Data and Statistics </a:t>
            </a:r>
          </a:p>
          <a:p>
            <a:pPr marL="1143000" indent="-1143000" algn="ctr">
              <a:buFont typeface="+mj-lt"/>
              <a:buAutoNum type="arabicPeriod" startAt="3"/>
            </a:pPr>
            <a:endParaRPr lang="en-US" sz="8800" b="1" dirty="0">
              <a:solidFill>
                <a:schemeClr val="bg1"/>
              </a:solidFill>
              <a:latin typeface="Poppins" pitchFamily="2" charset="77"/>
              <a:ea typeface="League Spartan" charset="0"/>
              <a:cs typeface="Poppins" pitchFamily="2" charset="77"/>
            </a:endParaRPr>
          </a:p>
        </p:txBody>
      </p:sp>
      <p:sp>
        <p:nvSpPr>
          <p:cNvPr id="17" name="TextBox 16">
            <a:extLst>
              <a:ext uri="{FF2B5EF4-FFF2-40B4-BE49-F238E27FC236}">
                <a16:creationId xmlns:a16="http://schemas.microsoft.com/office/drawing/2014/main" id="{8AF8B882-1CAC-2284-374C-9B45B5C11AC9}"/>
              </a:ext>
            </a:extLst>
          </p:cNvPr>
          <p:cNvSpPr txBox="1"/>
          <p:nvPr/>
        </p:nvSpPr>
        <p:spPr>
          <a:xfrm>
            <a:off x="8801957" y="8410214"/>
            <a:ext cx="13262913" cy="837116"/>
          </a:xfrm>
          <a:prstGeom prst="rect">
            <a:avLst/>
          </a:prstGeom>
          <a:noFill/>
        </p:spPr>
        <p:txBody>
          <a:bodyPr wrap="square" lIns="219419" tIns="109710" rIns="219419" bIns="109710" rtlCol="0">
            <a:spAutoFit/>
          </a:bodyPr>
          <a:lstStyle/>
          <a:p>
            <a:r>
              <a:rPr lang="en-US" sz="4000" b="1" dirty="0">
                <a:latin typeface="+mj-lt"/>
                <a:ea typeface="Lato Light"/>
                <a:cs typeface="Lato Light"/>
              </a:rPr>
              <a:t>Data Dissemination</a:t>
            </a:r>
          </a:p>
        </p:txBody>
      </p:sp>
      <p:sp>
        <p:nvSpPr>
          <p:cNvPr id="18" name="Round Same Side Corner Rectangle 17">
            <a:extLst>
              <a:ext uri="{FF2B5EF4-FFF2-40B4-BE49-F238E27FC236}">
                <a16:creationId xmlns:a16="http://schemas.microsoft.com/office/drawing/2014/main" id="{E60E7CA7-A4B1-F716-52FD-E2F8041182D7}"/>
              </a:ext>
            </a:extLst>
          </p:cNvPr>
          <p:cNvSpPr/>
          <p:nvPr/>
        </p:nvSpPr>
        <p:spPr>
          <a:xfrm rot="10800000" flipH="1">
            <a:off x="8570469" y="3204014"/>
            <a:ext cx="109654" cy="1371600"/>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endParaRPr lang="bg-BG" b="1" dirty="0">
              <a:latin typeface="Lato Bold" charset="0"/>
              <a:cs typeface="Lato Bold" charset="0"/>
            </a:endParaRPr>
          </a:p>
        </p:txBody>
      </p:sp>
      <p:sp>
        <p:nvSpPr>
          <p:cNvPr id="19" name="TextBox 18">
            <a:extLst>
              <a:ext uri="{FF2B5EF4-FFF2-40B4-BE49-F238E27FC236}">
                <a16:creationId xmlns:a16="http://schemas.microsoft.com/office/drawing/2014/main" id="{629883E2-D0A6-014E-9854-CD009B9DED73}"/>
              </a:ext>
            </a:extLst>
          </p:cNvPr>
          <p:cNvSpPr txBox="1"/>
          <p:nvPr/>
        </p:nvSpPr>
        <p:spPr>
          <a:xfrm>
            <a:off x="7801089" y="3270199"/>
            <a:ext cx="814985" cy="1108006"/>
          </a:xfrm>
          <a:prstGeom prst="rect">
            <a:avLst/>
          </a:prstGeom>
          <a:noFill/>
        </p:spPr>
        <p:txBody>
          <a:bodyPr wrap="none" lIns="182889" tIns="91445" rIns="182889" bIns="91445" rtlCol="0">
            <a:spAutoFit/>
          </a:bodyPr>
          <a:lstStyle/>
          <a:p>
            <a:pPr algn="r"/>
            <a:r>
              <a:rPr lang="id-ID" sz="6000" b="1" dirty="0">
                <a:latin typeface="Lato" charset="0"/>
                <a:ea typeface="Lato" charset="0"/>
                <a:cs typeface="Lato" charset="0"/>
              </a:rPr>
              <a:t>1</a:t>
            </a:r>
          </a:p>
        </p:txBody>
      </p:sp>
      <p:sp>
        <p:nvSpPr>
          <p:cNvPr id="23" name="Round Same Side Corner Rectangle 22">
            <a:extLst>
              <a:ext uri="{FF2B5EF4-FFF2-40B4-BE49-F238E27FC236}">
                <a16:creationId xmlns:a16="http://schemas.microsoft.com/office/drawing/2014/main" id="{DB1533EE-5993-E62A-3166-48A66BFD6608}"/>
              </a:ext>
            </a:extLst>
          </p:cNvPr>
          <p:cNvSpPr/>
          <p:nvPr/>
        </p:nvSpPr>
        <p:spPr>
          <a:xfrm rot="10800000" flipH="1">
            <a:off x="8547627" y="5832614"/>
            <a:ext cx="109654" cy="1463040"/>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endParaRPr lang="bg-BG" b="1" dirty="0">
              <a:latin typeface="Lato Bold" charset="0"/>
              <a:cs typeface="Lato Bold" charset="0"/>
            </a:endParaRPr>
          </a:p>
        </p:txBody>
      </p:sp>
      <p:sp>
        <p:nvSpPr>
          <p:cNvPr id="26" name="Round Same Side Corner Rectangle 25">
            <a:extLst>
              <a:ext uri="{FF2B5EF4-FFF2-40B4-BE49-F238E27FC236}">
                <a16:creationId xmlns:a16="http://schemas.microsoft.com/office/drawing/2014/main" id="{8F89FBC8-AB2B-A848-64C8-3A6424F061F6}"/>
              </a:ext>
            </a:extLst>
          </p:cNvPr>
          <p:cNvSpPr/>
          <p:nvPr/>
        </p:nvSpPr>
        <p:spPr>
          <a:xfrm rot="10800000" flipH="1">
            <a:off x="8547626" y="8421525"/>
            <a:ext cx="109654" cy="1371600"/>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endParaRPr lang="bg-BG" b="1" dirty="0">
              <a:latin typeface="Lato Bold" charset="0"/>
              <a:cs typeface="Lato Bold" charset="0"/>
            </a:endParaRPr>
          </a:p>
        </p:txBody>
      </p:sp>
      <p:sp>
        <p:nvSpPr>
          <p:cNvPr id="29" name="TextBox 28">
            <a:extLst>
              <a:ext uri="{FF2B5EF4-FFF2-40B4-BE49-F238E27FC236}">
                <a16:creationId xmlns:a16="http://schemas.microsoft.com/office/drawing/2014/main" id="{ECDBFB5A-5EFD-2B7C-C6F9-E376CA28E9C6}"/>
              </a:ext>
            </a:extLst>
          </p:cNvPr>
          <p:cNvSpPr txBox="1"/>
          <p:nvPr/>
        </p:nvSpPr>
        <p:spPr>
          <a:xfrm>
            <a:off x="7739062" y="6020101"/>
            <a:ext cx="814985" cy="1108006"/>
          </a:xfrm>
          <a:prstGeom prst="rect">
            <a:avLst/>
          </a:prstGeom>
          <a:noFill/>
        </p:spPr>
        <p:txBody>
          <a:bodyPr wrap="none" lIns="182889" tIns="91445" rIns="182889" bIns="91445" rtlCol="0">
            <a:spAutoFit/>
          </a:bodyPr>
          <a:lstStyle/>
          <a:p>
            <a:pPr algn="r"/>
            <a:r>
              <a:rPr lang="id-ID" sz="6000" b="1" dirty="0">
                <a:latin typeface="Lato" charset="0"/>
                <a:ea typeface="Lato" charset="0"/>
                <a:cs typeface="Lato" charset="0"/>
              </a:rPr>
              <a:t>2</a:t>
            </a:r>
          </a:p>
        </p:txBody>
      </p:sp>
      <p:sp>
        <p:nvSpPr>
          <p:cNvPr id="30" name="TextBox 29">
            <a:extLst>
              <a:ext uri="{FF2B5EF4-FFF2-40B4-BE49-F238E27FC236}">
                <a16:creationId xmlns:a16="http://schemas.microsoft.com/office/drawing/2014/main" id="{55A7E0CA-9A13-BE90-2257-F89340DE6236}"/>
              </a:ext>
            </a:extLst>
          </p:cNvPr>
          <p:cNvSpPr txBox="1"/>
          <p:nvPr/>
        </p:nvSpPr>
        <p:spPr>
          <a:xfrm>
            <a:off x="7747002" y="8529219"/>
            <a:ext cx="814985" cy="1108006"/>
          </a:xfrm>
          <a:prstGeom prst="rect">
            <a:avLst/>
          </a:prstGeom>
          <a:noFill/>
        </p:spPr>
        <p:txBody>
          <a:bodyPr wrap="none" lIns="182889" tIns="91445" rIns="182889" bIns="91445" rtlCol="0">
            <a:spAutoFit/>
          </a:bodyPr>
          <a:lstStyle/>
          <a:p>
            <a:pPr algn="r"/>
            <a:r>
              <a:rPr lang="id-ID" sz="6000" b="1" dirty="0">
                <a:latin typeface="Lato" charset="0"/>
                <a:ea typeface="Lato" charset="0"/>
                <a:cs typeface="Lato" charset="0"/>
              </a:rPr>
              <a:t>3</a:t>
            </a:r>
          </a:p>
        </p:txBody>
      </p:sp>
      <p:sp>
        <p:nvSpPr>
          <p:cNvPr id="3" name="TextBox 2">
            <a:extLst>
              <a:ext uri="{FF2B5EF4-FFF2-40B4-BE49-F238E27FC236}">
                <a16:creationId xmlns:a16="http://schemas.microsoft.com/office/drawing/2014/main" id="{55D15A04-08AC-256A-95BE-AD4E61C3BB4A}"/>
              </a:ext>
            </a:extLst>
          </p:cNvPr>
          <p:cNvSpPr txBox="1"/>
          <p:nvPr/>
        </p:nvSpPr>
        <p:spPr>
          <a:xfrm>
            <a:off x="8740531" y="3421665"/>
            <a:ext cx="13262913" cy="837116"/>
          </a:xfrm>
          <a:prstGeom prst="rect">
            <a:avLst/>
          </a:prstGeom>
          <a:noFill/>
        </p:spPr>
        <p:txBody>
          <a:bodyPr wrap="square" lIns="219419" tIns="109710" rIns="219419" bIns="109710" rtlCol="0">
            <a:spAutoFit/>
          </a:bodyPr>
          <a:lstStyle/>
          <a:p>
            <a:r>
              <a:rPr lang="en-US" sz="4000" b="1" dirty="0">
                <a:latin typeface="+mj-lt"/>
                <a:ea typeface="Lato Light"/>
                <a:cs typeface="Lato Light"/>
              </a:rPr>
              <a:t>Developer/Data Scientists Productivity</a:t>
            </a:r>
          </a:p>
        </p:txBody>
      </p:sp>
      <p:sp>
        <p:nvSpPr>
          <p:cNvPr id="6" name="TextBox 5">
            <a:extLst>
              <a:ext uri="{FF2B5EF4-FFF2-40B4-BE49-F238E27FC236}">
                <a16:creationId xmlns:a16="http://schemas.microsoft.com/office/drawing/2014/main" id="{B6311E40-09B2-B5C7-0C6A-56EC07F3C3AE}"/>
              </a:ext>
            </a:extLst>
          </p:cNvPr>
          <p:cNvSpPr txBox="1"/>
          <p:nvPr/>
        </p:nvSpPr>
        <p:spPr>
          <a:xfrm>
            <a:off x="8736235" y="6020347"/>
            <a:ext cx="13262913" cy="837116"/>
          </a:xfrm>
          <a:prstGeom prst="rect">
            <a:avLst/>
          </a:prstGeom>
          <a:noFill/>
        </p:spPr>
        <p:txBody>
          <a:bodyPr wrap="square" lIns="219419" tIns="109710" rIns="219419" bIns="109710" rtlCol="0">
            <a:spAutoFit/>
          </a:bodyPr>
          <a:lstStyle/>
          <a:p>
            <a:r>
              <a:rPr lang="en-US" sz="4000" b="1" dirty="0">
                <a:latin typeface="+mj-lt"/>
                <a:ea typeface="Lato Light"/>
                <a:cs typeface="Lato Light"/>
              </a:rPr>
              <a:t>Data Production, Processing and Analysis </a:t>
            </a:r>
          </a:p>
        </p:txBody>
      </p:sp>
      <p:sp>
        <p:nvSpPr>
          <p:cNvPr id="2" name="TextBox 1">
            <a:extLst>
              <a:ext uri="{FF2B5EF4-FFF2-40B4-BE49-F238E27FC236}">
                <a16:creationId xmlns:a16="http://schemas.microsoft.com/office/drawing/2014/main" id="{8EAAE10F-9E56-9E54-5460-BD0BC33A9CD2}"/>
              </a:ext>
            </a:extLst>
          </p:cNvPr>
          <p:cNvSpPr txBox="1"/>
          <p:nvPr/>
        </p:nvSpPr>
        <p:spPr>
          <a:xfrm>
            <a:off x="8795331" y="6733813"/>
            <a:ext cx="13262913" cy="714005"/>
          </a:xfrm>
          <a:prstGeom prst="rect">
            <a:avLst/>
          </a:prstGeom>
          <a:noFill/>
        </p:spPr>
        <p:txBody>
          <a:bodyPr wrap="square" lIns="219419" tIns="109710" rIns="219419" bIns="109710" rtlCol="0">
            <a:spAutoFit/>
          </a:bodyPr>
          <a:lstStyle/>
          <a:p>
            <a:r>
              <a:rPr lang="en-US" sz="3200" b="1" dirty="0">
                <a:solidFill>
                  <a:schemeClr val="accent3"/>
                </a:solidFill>
                <a:latin typeface="+mj-lt"/>
                <a:ea typeface="Lato Light"/>
                <a:cs typeface="Lato Light"/>
              </a:rPr>
              <a:t>Metadata generation; process automation </a:t>
            </a:r>
          </a:p>
        </p:txBody>
      </p:sp>
      <p:sp>
        <p:nvSpPr>
          <p:cNvPr id="5" name="TextBox 4">
            <a:extLst>
              <a:ext uri="{FF2B5EF4-FFF2-40B4-BE49-F238E27FC236}">
                <a16:creationId xmlns:a16="http://schemas.microsoft.com/office/drawing/2014/main" id="{24647FD8-3E0D-63F1-12FC-FDDB4B074083}"/>
              </a:ext>
            </a:extLst>
          </p:cNvPr>
          <p:cNvSpPr txBox="1"/>
          <p:nvPr/>
        </p:nvSpPr>
        <p:spPr>
          <a:xfrm>
            <a:off x="8828461" y="9112578"/>
            <a:ext cx="13262913" cy="714005"/>
          </a:xfrm>
          <a:prstGeom prst="rect">
            <a:avLst/>
          </a:prstGeom>
          <a:noFill/>
        </p:spPr>
        <p:txBody>
          <a:bodyPr wrap="square" lIns="219419" tIns="109710" rIns="219419" bIns="109710" rtlCol="0">
            <a:spAutoFit/>
          </a:bodyPr>
          <a:lstStyle/>
          <a:p>
            <a:r>
              <a:rPr lang="en-US" sz="3200" b="1" dirty="0">
                <a:solidFill>
                  <a:schemeClr val="accent3"/>
                </a:solidFill>
                <a:latin typeface="+mj-lt"/>
                <a:ea typeface="Lato Light"/>
                <a:cs typeface="Lato Light"/>
              </a:rPr>
              <a:t>Data discoverability; access to data through natural language</a:t>
            </a:r>
          </a:p>
        </p:txBody>
      </p:sp>
    </p:spTree>
    <p:extLst>
      <p:ext uri="{BB962C8B-B14F-4D97-AF65-F5344CB8AC3E}">
        <p14:creationId xmlns:p14="http://schemas.microsoft.com/office/powerpoint/2010/main" val="1606126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7180120" y="4816400"/>
            <a:ext cx="5525102" cy="6417578"/>
            <a:chOff x="14450350" y="5135085"/>
            <a:chExt cx="5525102" cy="6417578"/>
          </a:xfrm>
          <a:solidFill>
            <a:schemeClr val="accent5"/>
          </a:solidFill>
        </p:grpSpPr>
        <p:sp>
          <p:nvSpPr>
            <p:cNvPr id="233" name="Freeform 50"/>
            <p:cNvSpPr>
              <a:spLocks noChangeArrowheads="1"/>
            </p:cNvSpPr>
            <p:nvPr/>
          </p:nvSpPr>
          <p:spPr bwMode="auto">
            <a:xfrm>
              <a:off x="17246434" y="5135085"/>
              <a:ext cx="2729018" cy="4668737"/>
            </a:xfrm>
            <a:custGeom>
              <a:avLst/>
              <a:gdLst>
                <a:gd name="T0" fmla="*/ 0 w 2331"/>
                <a:gd name="T1" fmla="*/ 364 h 3991"/>
                <a:gd name="T2" fmla="*/ 0 w 2331"/>
                <a:gd name="T3" fmla="*/ 364 h 3991"/>
                <a:gd name="T4" fmla="*/ 0 w 2331"/>
                <a:gd name="T5" fmla="*/ 3334 h 3991"/>
                <a:gd name="T6" fmla="*/ 502 w 2331"/>
                <a:gd name="T7" fmla="*/ 3866 h 3991"/>
                <a:gd name="T8" fmla="*/ 1236 w 2331"/>
                <a:gd name="T9" fmla="*/ 3620 h 3991"/>
                <a:gd name="T10" fmla="*/ 1848 w 2331"/>
                <a:gd name="T11" fmla="*/ 3077 h 3991"/>
                <a:gd name="T12" fmla="*/ 2071 w 2331"/>
                <a:gd name="T13" fmla="*/ 2448 h 3991"/>
                <a:gd name="T14" fmla="*/ 2071 w 2331"/>
                <a:gd name="T15" fmla="*/ 1809 h 3991"/>
                <a:gd name="T16" fmla="*/ 1906 w 2331"/>
                <a:gd name="T17" fmla="*/ 1222 h 3991"/>
                <a:gd name="T18" fmla="*/ 1492 w 2331"/>
                <a:gd name="T19" fmla="*/ 640 h 3991"/>
                <a:gd name="T20" fmla="*/ 872 w 2331"/>
                <a:gd name="T21" fmla="*/ 295 h 3991"/>
                <a:gd name="T22" fmla="*/ 433 w 2331"/>
                <a:gd name="T23" fmla="*/ 11 h 3991"/>
                <a:gd name="T24" fmla="*/ 0 w 2331"/>
                <a:gd name="T25" fmla="*/ 364 h 3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31" h="3991">
                  <a:moveTo>
                    <a:pt x="0" y="364"/>
                  </a:moveTo>
                  <a:lnTo>
                    <a:pt x="0" y="364"/>
                  </a:lnTo>
                  <a:cubicBezTo>
                    <a:pt x="0" y="3334"/>
                    <a:pt x="0" y="3334"/>
                    <a:pt x="0" y="3334"/>
                  </a:cubicBezTo>
                  <a:cubicBezTo>
                    <a:pt x="0" y="3334"/>
                    <a:pt x="64" y="3852"/>
                    <a:pt x="502" y="3866"/>
                  </a:cubicBezTo>
                  <a:cubicBezTo>
                    <a:pt x="502" y="3866"/>
                    <a:pt x="996" y="3990"/>
                    <a:pt x="1236" y="3620"/>
                  </a:cubicBezTo>
                  <a:cubicBezTo>
                    <a:pt x="1236" y="3620"/>
                    <a:pt x="1710" y="3601"/>
                    <a:pt x="1848" y="3077"/>
                  </a:cubicBezTo>
                  <a:cubicBezTo>
                    <a:pt x="1848" y="3077"/>
                    <a:pt x="2121" y="2928"/>
                    <a:pt x="2071" y="2448"/>
                  </a:cubicBezTo>
                  <a:cubicBezTo>
                    <a:pt x="2071" y="2448"/>
                    <a:pt x="2330" y="2112"/>
                    <a:pt x="2071" y="1809"/>
                  </a:cubicBezTo>
                  <a:cubicBezTo>
                    <a:pt x="2071" y="1809"/>
                    <a:pt x="2225" y="1472"/>
                    <a:pt x="1906" y="1222"/>
                  </a:cubicBezTo>
                  <a:cubicBezTo>
                    <a:pt x="1906" y="1222"/>
                    <a:pt x="1925" y="778"/>
                    <a:pt x="1492" y="640"/>
                  </a:cubicBezTo>
                  <a:cubicBezTo>
                    <a:pt x="1492" y="640"/>
                    <a:pt x="1429" y="326"/>
                    <a:pt x="872" y="295"/>
                  </a:cubicBezTo>
                  <a:cubicBezTo>
                    <a:pt x="872" y="295"/>
                    <a:pt x="783" y="0"/>
                    <a:pt x="433" y="11"/>
                  </a:cubicBezTo>
                  <a:cubicBezTo>
                    <a:pt x="81" y="25"/>
                    <a:pt x="39" y="287"/>
                    <a:pt x="0" y="3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sp>
          <p:nvSpPr>
            <p:cNvPr id="234" name="Freeform 53"/>
            <p:cNvSpPr>
              <a:spLocks noChangeArrowheads="1"/>
            </p:cNvSpPr>
            <p:nvPr/>
          </p:nvSpPr>
          <p:spPr bwMode="auto">
            <a:xfrm>
              <a:off x="14450350" y="5135085"/>
              <a:ext cx="2729018" cy="4668737"/>
            </a:xfrm>
            <a:custGeom>
              <a:avLst/>
              <a:gdLst>
                <a:gd name="T0" fmla="*/ 2330 w 2331"/>
                <a:gd name="T1" fmla="*/ 364 h 3991"/>
                <a:gd name="T2" fmla="*/ 2330 w 2331"/>
                <a:gd name="T3" fmla="*/ 364 h 3991"/>
                <a:gd name="T4" fmla="*/ 2330 w 2331"/>
                <a:gd name="T5" fmla="*/ 3334 h 3991"/>
                <a:gd name="T6" fmla="*/ 1828 w 2331"/>
                <a:gd name="T7" fmla="*/ 3866 h 3991"/>
                <a:gd name="T8" fmla="*/ 1094 w 2331"/>
                <a:gd name="T9" fmla="*/ 3620 h 3991"/>
                <a:gd name="T10" fmla="*/ 482 w 2331"/>
                <a:gd name="T11" fmla="*/ 3077 h 3991"/>
                <a:gd name="T12" fmla="*/ 259 w 2331"/>
                <a:gd name="T13" fmla="*/ 2448 h 3991"/>
                <a:gd name="T14" fmla="*/ 259 w 2331"/>
                <a:gd name="T15" fmla="*/ 1809 h 3991"/>
                <a:gd name="T16" fmla="*/ 424 w 2331"/>
                <a:gd name="T17" fmla="*/ 1222 h 3991"/>
                <a:gd name="T18" fmla="*/ 838 w 2331"/>
                <a:gd name="T19" fmla="*/ 640 h 3991"/>
                <a:gd name="T20" fmla="*/ 1458 w 2331"/>
                <a:gd name="T21" fmla="*/ 295 h 3991"/>
                <a:gd name="T22" fmla="*/ 1897 w 2331"/>
                <a:gd name="T23" fmla="*/ 11 h 3991"/>
                <a:gd name="T24" fmla="*/ 2330 w 2331"/>
                <a:gd name="T25" fmla="*/ 364 h 3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31" h="3991">
                  <a:moveTo>
                    <a:pt x="2330" y="364"/>
                  </a:moveTo>
                  <a:lnTo>
                    <a:pt x="2330" y="364"/>
                  </a:lnTo>
                  <a:cubicBezTo>
                    <a:pt x="2330" y="3334"/>
                    <a:pt x="2330" y="3334"/>
                    <a:pt x="2330" y="3334"/>
                  </a:cubicBezTo>
                  <a:cubicBezTo>
                    <a:pt x="2330" y="3334"/>
                    <a:pt x="2266" y="3852"/>
                    <a:pt x="1828" y="3866"/>
                  </a:cubicBezTo>
                  <a:cubicBezTo>
                    <a:pt x="1828" y="3866"/>
                    <a:pt x="1334" y="3990"/>
                    <a:pt x="1094" y="3620"/>
                  </a:cubicBezTo>
                  <a:cubicBezTo>
                    <a:pt x="1094" y="3620"/>
                    <a:pt x="620" y="3601"/>
                    <a:pt x="482" y="3077"/>
                  </a:cubicBezTo>
                  <a:cubicBezTo>
                    <a:pt x="482" y="3077"/>
                    <a:pt x="209" y="2928"/>
                    <a:pt x="259" y="2448"/>
                  </a:cubicBezTo>
                  <a:cubicBezTo>
                    <a:pt x="259" y="2448"/>
                    <a:pt x="0" y="2112"/>
                    <a:pt x="259" y="1809"/>
                  </a:cubicBezTo>
                  <a:cubicBezTo>
                    <a:pt x="259" y="1809"/>
                    <a:pt x="105" y="1472"/>
                    <a:pt x="424" y="1222"/>
                  </a:cubicBezTo>
                  <a:cubicBezTo>
                    <a:pt x="424" y="1222"/>
                    <a:pt x="405" y="778"/>
                    <a:pt x="838" y="640"/>
                  </a:cubicBezTo>
                  <a:cubicBezTo>
                    <a:pt x="838" y="640"/>
                    <a:pt x="901" y="326"/>
                    <a:pt x="1458" y="295"/>
                  </a:cubicBezTo>
                  <a:cubicBezTo>
                    <a:pt x="1458" y="295"/>
                    <a:pt x="1547" y="0"/>
                    <a:pt x="1897" y="11"/>
                  </a:cubicBezTo>
                  <a:cubicBezTo>
                    <a:pt x="2247" y="25"/>
                    <a:pt x="2291" y="287"/>
                    <a:pt x="2330" y="3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sp>
          <p:nvSpPr>
            <p:cNvPr id="235" name="Freeform 56"/>
            <p:cNvSpPr>
              <a:spLocks noChangeArrowheads="1"/>
            </p:cNvSpPr>
            <p:nvPr/>
          </p:nvSpPr>
          <p:spPr bwMode="auto">
            <a:xfrm>
              <a:off x="16183715" y="9845092"/>
              <a:ext cx="2058370" cy="299212"/>
            </a:xfrm>
            <a:custGeom>
              <a:avLst/>
              <a:gdLst>
                <a:gd name="T0" fmla="*/ 1646 w 1761"/>
                <a:gd name="T1" fmla="*/ 0 h 255"/>
                <a:gd name="T2" fmla="*/ 1646 w 1761"/>
                <a:gd name="T3" fmla="*/ 0 h 255"/>
                <a:gd name="T4" fmla="*/ 114 w 1761"/>
                <a:gd name="T5" fmla="*/ 0 h 255"/>
                <a:gd name="T6" fmla="*/ 0 w 1761"/>
                <a:gd name="T7" fmla="*/ 94 h 255"/>
                <a:gd name="T8" fmla="*/ 0 w 1761"/>
                <a:gd name="T9" fmla="*/ 158 h 255"/>
                <a:gd name="T10" fmla="*/ 114 w 1761"/>
                <a:gd name="T11" fmla="*/ 254 h 255"/>
                <a:gd name="T12" fmla="*/ 1646 w 1761"/>
                <a:gd name="T13" fmla="*/ 254 h 255"/>
                <a:gd name="T14" fmla="*/ 1760 w 1761"/>
                <a:gd name="T15" fmla="*/ 158 h 255"/>
                <a:gd name="T16" fmla="*/ 1760 w 1761"/>
                <a:gd name="T17" fmla="*/ 94 h 255"/>
                <a:gd name="T18" fmla="*/ 1646 w 1761"/>
                <a:gd name="T19"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1" h="255">
                  <a:moveTo>
                    <a:pt x="1646" y="0"/>
                  </a:moveTo>
                  <a:lnTo>
                    <a:pt x="1646" y="0"/>
                  </a:lnTo>
                  <a:cubicBezTo>
                    <a:pt x="114" y="0"/>
                    <a:pt x="114" y="0"/>
                    <a:pt x="114" y="0"/>
                  </a:cubicBezTo>
                  <a:cubicBezTo>
                    <a:pt x="50" y="0"/>
                    <a:pt x="0" y="42"/>
                    <a:pt x="0" y="94"/>
                  </a:cubicBezTo>
                  <a:cubicBezTo>
                    <a:pt x="0" y="158"/>
                    <a:pt x="0" y="158"/>
                    <a:pt x="0" y="158"/>
                  </a:cubicBezTo>
                  <a:cubicBezTo>
                    <a:pt x="0" y="210"/>
                    <a:pt x="50" y="254"/>
                    <a:pt x="114" y="254"/>
                  </a:cubicBezTo>
                  <a:cubicBezTo>
                    <a:pt x="1646" y="254"/>
                    <a:pt x="1646" y="254"/>
                    <a:pt x="1646" y="254"/>
                  </a:cubicBezTo>
                  <a:cubicBezTo>
                    <a:pt x="1710" y="254"/>
                    <a:pt x="1760" y="210"/>
                    <a:pt x="1760" y="158"/>
                  </a:cubicBezTo>
                  <a:cubicBezTo>
                    <a:pt x="1760" y="94"/>
                    <a:pt x="1760" y="94"/>
                    <a:pt x="1760" y="94"/>
                  </a:cubicBezTo>
                  <a:cubicBezTo>
                    <a:pt x="1760" y="42"/>
                    <a:pt x="1710" y="0"/>
                    <a:pt x="164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sp>
          <p:nvSpPr>
            <p:cNvPr id="236" name="Freeform 57"/>
            <p:cNvSpPr>
              <a:spLocks noChangeArrowheads="1"/>
            </p:cNvSpPr>
            <p:nvPr/>
          </p:nvSpPr>
          <p:spPr bwMode="auto">
            <a:xfrm>
              <a:off x="16183715" y="10293912"/>
              <a:ext cx="2058370" cy="299212"/>
            </a:xfrm>
            <a:custGeom>
              <a:avLst/>
              <a:gdLst>
                <a:gd name="T0" fmla="*/ 1646 w 1761"/>
                <a:gd name="T1" fmla="*/ 0 h 255"/>
                <a:gd name="T2" fmla="*/ 1646 w 1761"/>
                <a:gd name="T3" fmla="*/ 0 h 255"/>
                <a:gd name="T4" fmla="*/ 114 w 1761"/>
                <a:gd name="T5" fmla="*/ 0 h 255"/>
                <a:gd name="T6" fmla="*/ 0 w 1761"/>
                <a:gd name="T7" fmla="*/ 94 h 255"/>
                <a:gd name="T8" fmla="*/ 0 w 1761"/>
                <a:gd name="T9" fmla="*/ 157 h 255"/>
                <a:gd name="T10" fmla="*/ 114 w 1761"/>
                <a:gd name="T11" fmla="*/ 254 h 255"/>
                <a:gd name="T12" fmla="*/ 1646 w 1761"/>
                <a:gd name="T13" fmla="*/ 254 h 255"/>
                <a:gd name="T14" fmla="*/ 1760 w 1761"/>
                <a:gd name="T15" fmla="*/ 157 h 255"/>
                <a:gd name="T16" fmla="*/ 1760 w 1761"/>
                <a:gd name="T17" fmla="*/ 94 h 255"/>
                <a:gd name="T18" fmla="*/ 1646 w 1761"/>
                <a:gd name="T19"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1" h="255">
                  <a:moveTo>
                    <a:pt x="1646" y="0"/>
                  </a:moveTo>
                  <a:lnTo>
                    <a:pt x="1646" y="0"/>
                  </a:lnTo>
                  <a:cubicBezTo>
                    <a:pt x="114" y="0"/>
                    <a:pt x="114" y="0"/>
                    <a:pt x="114" y="0"/>
                  </a:cubicBezTo>
                  <a:cubicBezTo>
                    <a:pt x="50" y="0"/>
                    <a:pt x="0" y="41"/>
                    <a:pt x="0" y="94"/>
                  </a:cubicBezTo>
                  <a:cubicBezTo>
                    <a:pt x="0" y="157"/>
                    <a:pt x="0" y="157"/>
                    <a:pt x="0" y="157"/>
                  </a:cubicBezTo>
                  <a:cubicBezTo>
                    <a:pt x="0" y="209"/>
                    <a:pt x="50" y="254"/>
                    <a:pt x="114" y="254"/>
                  </a:cubicBezTo>
                  <a:cubicBezTo>
                    <a:pt x="1646" y="254"/>
                    <a:pt x="1646" y="254"/>
                    <a:pt x="1646" y="254"/>
                  </a:cubicBezTo>
                  <a:cubicBezTo>
                    <a:pt x="1710" y="254"/>
                    <a:pt x="1760" y="209"/>
                    <a:pt x="1760" y="157"/>
                  </a:cubicBezTo>
                  <a:cubicBezTo>
                    <a:pt x="1760" y="94"/>
                    <a:pt x="1760" y="94"/>
                    <a:pt x="1760" y="94"/>
                  </a:cubicBezTo>
                  <a:cubicBezTo>
                    <a:pt x="1760" y="41"/>
                    <a:pt x="1710" y="0"/>
                    <a:pt x="164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sp>
          <p:nvSpPr>
            <p:cNvPr id="237" name="Freeform 58"/>
            <p:cNvSpPr>
              <a:spLocks noChangeArrowheads="1"/>
            </p:cNvSpPr>
            <p:nvPr/>
          </p:nvSpPr>
          <p:spPr bwMode="auto">
            <a:xfrm>
              <a:off x="16183715" y="10737570"/>
              <a:ext cx="2058370" cy="294051"/>
            </a:xfrm>
            <a:custGeom>
              <a:avLst/>
              <a:gdLst>
                <a:gd name="T0" fmla="*/ 1646 w 1761"/>
                <a:gd name="T1" fmla="*/ 0 h 252"/>
                <a:gd name="T2" fmla="*/ 1646 w 1761"/>
                <a:gd name="T3" fmla="*/ 0 h 252"/>
                <a:gd name="T4" fmla="*/ 114 w 1761"/>
                <a:gd name="T5" fmla="*/ 0 h 252"/>
                <a:gd name="T6" fmla="*/ 0 w 1761"/>
                <a:gd name="T7" fmla="*/ 94 h 252"/>
                <a:gd name="T8" fmla="*/ 0 w 1761"/>
                <a:gd name="T9" fmla="*/ 158 h 252"/>
                <a:gd name="T10" fmla="*/ 114 w 1761"/>
                <a:gd name="T11" fmla="*/ 251 h 252"/>
                <a:gd name="T12" fmla="*/ 1646 w 1761"/>
                <a:gd name="T13" fmla="*/ 251 h 252"/>
                <a:gd name="T14" fmla="*/ 1760 w 1761"/>
                <a:gd name="T15" fmla="*/ 158 h 252"/>
                <a:gd name="T16" fmla="*/ 1760 w 1761"/>
                <a:gd name="T17" fmla="*/ 94 h 252"/>
                <a:gd name="T18" fmla="*/ 1646 w 1761"/>
                <a:gd name="T19"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1" h="252">
                  <a:moveTo>
                    <a:pt x="1646" y="0"/>
                  </a:moveTo>
                  <a:lnTo>
                    <a:pt x="1646" y="0"/>
                  </a:lnTo>
                  <a:cubicBezTo>
                    <a:pt x="114" y="0"/>
                    <a:pt x="114" y="0"/>
                    <a:pt x="114" y="0"/>
                  </a:cubicBezTo>
                  <a:cubicBezTo>
                    <a:pt x="50" y="0"/>
                    <a:pt x="0" y="42"/>
                    <a:pt x="0" y="94"/>
                  </a:cubicBezTo>
                  <a:cubicBezTo>
                    <a:pt x="0" y="158"/>
                    <a:pt x="0" y="158"/>
                    <a:pt x="0" y="158"/>
                  </a:cubicBezTo>
                  <a:cubicBezTo>
                    <a:pt x="0" y="210"/>
                    <a:pt x="50" y="251"/>
                    <a:pt x="114" y="251"/>
                  </a:cubicBezTo>
                  <a:cubicBezTo>
                    <a:pt x="1646" y="251"/>
                    <a:pt x="1646" y="251"/>
                    <a:pt x="1646" y="251"/>
                  </a:cubicBezTo>
                  <a:cubicBezTo>
                    <a:pt x="1710" y="251"/>
                    <a:pt x="1760" y="210"/>
                    <a:pt x="1760" y="158"/>
                  </a:cubicBezTo>
                  <a:cubicBezTo>
                    <a:pt x="1760" y="94"/>
                    <a:pt x="1760" y="94"/>
                    <a:pt x="1760" y="94"/>
                  </a:cubicBezTo>
                  <a:cubicBezTo>
                    <a:pt x="1760" y="42"/>
                    <a:pt x="1710" y="0"/>
                    <a:pt x="164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sp>
          <p:nvSpPr>
            <p:cNvPr id="238" name="Freeform 59"/>
            <p:cNvSpPr>
              <a:spLocks noChangeArrowheads="1"/>
            </p:cNvSpPr>
            <p:nvPr/>
          </p:nvSpPr>
          <p:spPr bwMode="auto">
            <a:xfrm>
              <a:off x="16539672" y="11181227"/>
              <a:ext cx="1341296" cy="371436"/>
            </a:xfrm>
            <a:custGeom>
              <a:avLst/>
              <a:gdLst>
                <a:gd name="T0" fmla="*/ 0 w 1147"/>
                <a:gd name="T1" fmla="*/ 0 h 318"/>
                <a:gd name="T2" fmla="*/ 0 w 1147"/>
                <a:gd name="T3" fmla="*/ 0 h 318"/>
                <a:gd name="T4" fmla="*/ 1146 w 1147"/>
                <a:gd name="T5" fmla="*/ 0 h 318"/>
                <a:gd name="T6" fmla="*/ 573 w 1147"/>
                <a:gd name="T7" fmla="*/ 317 h 318"/>
                <a:gd name="T8" fmla="*/ 0 w 1147"/>
                <a:gd name="T9" fmla="*/ 0 h 318"/>
              </a:gdLst>
              <a:ahLst/>
              <a:cxnLst>
                <a:cxn ang="0">
                  <a:pos x="T0" y="T1"/>
                </a:cxn>
                <a:cxn ang="0">
                  <a:pos x="T2" y="T3"/>
                </a:cxn>
                <a:cxn ang="0">
                  <a:pos x="T4" y="T5"/>
                </a:cxn>
                <a:cxn ang="0">
                  <a:pos x="T6" y="T7"/>
                </a:cxn>
                <a:cxn ang="0">
                  <a:pos x="T8" y="T9"/>
                </a:cxn>
              </a:cxnLst>
              <a:rect l="0" t="0" r="r" b="b"/>
              <a:pathLst>
                <a:path w="1147" h="318">
                  <a:moveTo>
                    <a:pt x="0" y="0"/>
                  </a:moveTo>
                  <a:lnTo>
                    <a:pt x="0" y="0"/>
                  </a:lnTo>
                  <a:cubicBezTo>
                    <a:pt x="1146" y="0"/>
                    <a:pt x="1146" y="0"/>
                    <a:pt x="1146" y="0"/>
                  </a:cubicBezTo>
                  <a:cubicBezTo>
                    <a:pt x="1146" y="191"/>
                    <a:pt x="841" y="317"/>
                    <a:pt x="573" y="317"/>
                  </a:cubicBezTo>
                  <a:cubicBezTo>
                    <a:pt x="305" y="317"/>
                    <a:pt x="0" y="191"/>
                    <a:pt x="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grpSp>
      <p:sp>
        <p:nvSpPr>
          <p:cNvPr id="239" name="Freeform 60"/>
          <p:cNvSpPr>
            <a:spLocks noChangeArrowheads="1"/>
          </p:cNvSpPr>
          <p:nvPr/>
        </p:nvSpPr>
        <p:spPr bwMode="auto">
          <a:xfrm>
            <a:off x="19769851" y="3103668"/>
            <a:ext cx="340482" cy="1511535"/>
          </a:xfrm>
          <a:custGeom>
            <a:avLst/>
            <a:gdLst>
              <a:gd name="T0" fmla="*/ 292 w 293"/>
              <a:gd name="T1" fmla="*/ 1150 h 1294"/>
              <a:gd name="T2" fmla="*/ 292 w 293"/>
              <a:gd name="T3" fmla="*/ 1150 h 1294"/>
              <a:gd name="T4" fmla="*/ 146 w 293"/>
              <a:gd name="T5" fmla="*/ 1293 h 1294"/>
              <a:gd name="T6" fmla="*/ 0 w 293"/>
              <a:gd name="T7" fmla="*/ 1150 h 1294"/>
              <a:gd name="T8" fmla="*/ 0 w 293"/>
              <a:gd name="T9" fmla="*/ 146 h 1294"/>
              <a:gd name="T10" fmla="*/ 146 w 293"/>
              <a:gd name="T11" fmla="*/ 0 h 1294"/>
              <a:gd name="T12" fmla="*/ 292 w 293"/>
              <a:gd name="T13" fmla="*/ 146 h 1294"/>
              <a:gd name="T14" fmla="*/ 292 w 293"/>
              <a:gd name="T15" fmla="*/ 1150 h 1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1294">
                <a:moveTo>
                  <a:pt x="292" y="1150"/>
                </a:moveTo>
                <a:lnTo>
                  <a:pt x="292" y="1150"/>
                </a:lnTo>
                <a:cubicBezTo>
                  <a:pt x="292" y="1230"/>
                  <a:pt x="226" y="1293"/>
                  <a:pt x="146" y="1293"/>
                </a:cubicBezTo>
                <a:cubicBezTo>
                  <a:pt x="66" y="1293"/>
                  <a:pt x="0" y="1230"/>
                  <a:pt x="0" y="1150"/>
                </a:cubicBezTo>
                <a:cubicBezTo>
                  <a:pt x="0" y="146"/>
                  <a:pt x="0" y="146"/>
                  <a:pt x="0" y="146"/>
                </a:cubicBezTo>
                <a:cubicBezTo>
                  <a:pt x="0" y="64"/>
                  <a:pt x="66" y="0"/>
                  <a:pt x="146" y="0"/>
                </a:cubicBezTo>
                <a:cubicBezTo>
                  <a:pt x="226" y="0"/>
                  <a:pt x="292" y="64"/>
                  <a:pt x="292" y="146"/>
                </a:cubicBezTo>
                <a:lnTo>
                  <a:pt x="292" y="1150"/>
                </a:ln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sp>
        <p:nvSpPr>
          <p:cNvPr id="240" name="Freeform 61"/>
          <p:cNvSpPr>
            <a:spLocks noChangeArrowheads="1"/>
          </p:cNvSpPr>
          <p:nvPr/>
        </p:nvSpPr>
        <p:spPr bwMode="auto">
          <a:xfrm>
            <a:off x="22756811" y="7173981"/>
            <a:ext cx="1516694" cy="340482"/>
          </a:xfrm>
          <a:custGeom>
            <a:avLst/>
            <a:gdLst>
              <a:gd name="T0" fmla="*/ 144 w 1295"/>
              <a:gd name="T1" fmla="*/ 290 h 291"/>
              <a:gd name="T2" fmla="*/ 144 w 1295"/>
              <a:gd name="T3" fmla="*/ 290 h 291"/>
              <a:gd name="T4" fmla="*/ 0 w 1295"/>
              <a:gd name="T5" fmla="*/ 147 h 291"/>
              <a:gd name="T6" fmla="*/ 144 w 1295"/>
              <a:gd name="T7" fmla="*/ 0 h 291"/>
              <a:gd name="T8" fmla="*/ 1147 w 1295"/>
              <a:gd name="T9" fmla="*/ 0 h 291"/>
              <a:gd name="T10" fmla="*/ 1294 w 1295"/>
              <a:gd name="T11" fmla="*/ 147 h 291"/>
              <a:gd name="T12" fmla="*/ 1147 w 1295"/>
              <a:gd name="T13" fmla="*/ 290 h 291"/>
              <a:gd name="T14" fmla="*/ 144 w 1295"/>
              <a:gd name="T15" fmla="*/ 290 h 2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5" h="291">
                <a:moveTo>
                  <a:pt x="144" y="290"/>
                </a:moveTo>
                <a:lnTo>
                  <a:pt x="144" y="290"/>
                </a:lnTo>
                <a:cubicBezTo>
                  <a:pt x="63" y="290"/>
                  <a:pt x="0" y="227"/>
                  <a:pt x="0" y="147"/>
                </a:cubicBezTo>
                <a:cubicBezTo>
                  <a:pt x="0" y="67"/>
                  <a:pt x="63" y="0"/>
                  <a:pt x="144" y="0"/>
                </a:cubicBezTo>
                <a:cubicBezTo>
                  <a:pt x="1147" y="0"/>
                  <a:pt x="1147" y="0"/>
                  <a:pt x="1147" y="0"/>
                </a:cubicBezTo>
                <a:cubicBezTo>
                  <a:pt x="1227" y="0"/>
                  <a:pt x="1294" y="67"/>
                  <a:pt x="1294" y="147"/>
                </a:cubicBezTo>
                <a:cubicBezTo>
                  <a:pt x="1294" y="227"/>
                  <a:pt x="1227" y="290"/>
                  <a:pt x="1147" y="290"/>
                </a:cubicBezTo>
                <a:lnTo>
                  <a:pt x="144" y="290"/>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sp>
        <p:nvSpPr>
          <p:cNvPr id="241" name="Freeform 62"/>
          <p:cNvSpPr>
            <a:spLocks noChangeArrowheads="1"/>
          </p:cNvSpPr>
          <p:nvPr/>
        </p:nvSpPr>
        <p:spPr bwMode="auto">
          <a:xfrm>
            <a:off x="15596357" y="7173981"/>
            <a:ext cx="1511538" cy="340482"/>
          </a:xfrm>
          <a:custGeom>
            <a:avLst/>
            <a:gdLst>
              <a:gd name="T0" fmla="*/ 143 w 1294"/>
              <a:gd name="T1" fmla="*/ 290 h 291"/>
              <a:gd name="T2" fmla="*/ 143 w 1294"/>
              <a:gd name="T3" fmla="*/ 290 h 291"/>
              <a:gd name="T4" fmla="*/ 0 w 1294"/>
              <a:gd name="T5" fmla="*/ 147 h 291"/>
              <a:gd name="T6" fmla="*/ 143 w 1294"/>
              <a:gd name="T7" fmla="*/ 0 h 291"/>
              <a:gd name="T8" fmla="*/ 1150 w 1294"/>
              <a:gd name="T9" fmla="*/ 0 h 291"/>
              <a:gd name="T10" fmla="*/ 1293 w 1294"/>
              <a:gd name="T11" fmla="*/ 147 h 291"/>
              <a:gd name="T12" fmla="*/ 1150 w 1294"/>
              <a:gd name="T13" fmla="*/ 290 h 291"/>
              <a:gd name="T14" fmla="*/ 143 w 1294"/>
              <a:gd name="T15" fmla="*/ 290 h 2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4" h="291">
                <a:moveTo>
                  <a:pt x="143" y="290"/>
                </a:moveTo>
                <a:lnTo>
                  <a:pt x="143" y="290"/>
                </a:lnTo>
                <a:cubicBezTo>
                  <a:pt x="63" y="290"/>
                  <a:pt x="0" y="227"/>
                  <a:pt x="0" y="147"/>
                </a:cubicBezTo>
                <a:cubicBezTo>
                  <a:pt x="0" y="67"/>
                  <a:pt x="63" y="0"/>
                  <a:pt x="143" y="0"/>
                </a:cubicBezTo>
                <a:cubicBezTo>
                  <a:pt x="1150" y="0"/>
                  <a:pt x="1150" y="0"/>
                  <a:pt x="1150" y="0"/>
                </a:cubicBezTo>
                <a:cubicBezTo>
                  <a:pt x="1230" y="0"/>
                  <a:pt x="1293" y="67"/>
                  <a:pt x="1293" y="147"/>
                </a:cubicBezTo>
                <a:cubicBezTo>
                  <a:pt x="1293" y="227"/>
                  <a:pt x="1230" y="290"/>
                  <a:pt x="1150" y="290"/>
                </a:cubicBezTo>
                <a:lnTo>
                  <a:pt x="143" y="290"/>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sp>
        <p:nvSpPr>
          <p:cNvPr id="242" name="Freeform 63"/>
          <p:cNvSpPr>
            <a:spLocks noChangeArrowheads="1"/>
          </p:cNvSpPr>
          <p:nvPr/>
        </p:nvSpPr>
        <p:spPr bwMode="auto">
          <a:xfrm>
            <a:off x="21719888" y="4016780"/>
            <a:ext cx="1207166" cy="1207166"/>
          </a:xfrm>
          <a:custGeom>
            <a:avLst/>
            <a:gdLst>
              <a:gd name="T0" fmla="*/ 262 w 1030"/>
              <a:gd name="T1" fmla="*/ 971 h 1030"/>
              <a:gd name="T2" fmla="*/ 262 w 1030"/>
              <a:gd name="T3" fmla="*/ 971 h 1030"/>
              <a:gd name="T4" fmla="*/ 58 w 1030"/>
              <a:gd name="T5" fmla="*/ 971 h 1030"/>
              <a:gd name="T6" fmla="*/ 58 w 1030"/>
              <a:gd name="T7" fmla="*/ 767 h 1030"/>
              <a:gd name="T8" fmla="*/ 767 w 1030"/>
              <a:gd name="T9" fmla="*/ 55 h 1030"/>
              <a:gd name="T10" fmla="*/ 974 w 1030"/>
              <a:gd name="T11" fmla="*/ 55 h 1030"/>
              <a:gd name="T12" fmla="*/ 974 w 1030"/>
              <a:gd name="T13" fmla="*/ 262 h 1030"/>
              <a:gd name="T14" fmla="*/ 262 w 1030"/>
              <a:gd name="T15" fmla="*/ 971 h 10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030">
                <a:moveTo>
                  <a:pt x="262" y="971"/>
                </a:moveTo>
                <a:lnTo>
                  <a:pt x="262" y="971"/>
                </a:lnTo>
                <a:cubicBezTo>
                  <a:pt x="207" y="1029"/>
                  <a:pt x="113" y="1029"/>
                  <a:pt x="58" y="971"/>
                </a:cubicBezTo>
                <a:cubicBezTo>
                  <a:pt x="0" y="916"/>
                  <a:pt x="0" y="822"/>
                  <a:pt x="58" y="767"/>
                </a:cubicBezTo>
                <a:cubicBezTo>
                  <a:pt x="767" y="55"/>
                  <a:pt x="767" y="55"/>
                  <a:pt x="767" y="55"/>
                </a:cubicBezTo>
                <a:cubicBezTo>
                  <a:pt x="825" y="0"/>
                  <a:pt x="916" y="0"/>
                  <a:pt x="974" y="55"/>
                </a:cubicBezTo>
                <a:cubicBezTo>
                  <a:pt x="1029" y="113"/>
                  <a:pt x="1029" y="204"/>
                  <a:pt x="974" y="262"/>
                </a:cubicBezTo>
                <a:lnTo>
                  <a:pt x="262" y="971"/>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sp>
        <p:nvSpPr>
          <p:cNvPr id="243" name="Freeform 64"/>
          <p:cNvSpPr>
            <a:spLocks noChangeArrowheads="1"/>
          </p:cNvSpPr>
          <p:nvPr/>
        </p:nvSpPr>
        <p:spPr bwMode="auto">
          <a:xfrm>
            <a:off x="16958290" y="4016780"/>
            <a:ext cx="1207166" cy="1207166"/>
          </a:xfrm>
          <a:custGeom>
            <a:avLst/>
            <a:gdLst>
              <a:gd name="T0" fmla="*/ 770 w 1033"/>
              <a:gd name="T1" fmla="*/ 971 h 1030"/>
              <a:gd name="T2" fmla="*/ 770 w 1033"/>
              <a:gd name="T3" fmla="*/ 971 h 1030"/>
              <a:gd name="T4" fmla="*/ 974 w 1033"/>
              <a:gd name="T5" fmla="*/ 971 h 1030"/>
              <a:gd name="T6" fmla="*/ 974 w 1033"/>
              <a:gd name="T7" fmla="*/ 767 h 1030"/>
              <a:gd name="T8" fmla="*/ 265 w 1033"/>
              <a:gd name="T9" fmla="*/ 55 h 1030"/>
              <a:gd name="T10" fmla="*/ 58 w 1033"/>
              <a:gd name="T11" fmla="*/ 55 h 1030"/>
              <a:gd name="T12" fmla="*/ 58 w 1033"/>
              <a:gd name="T13" fmla="*/ 262 h 1030"/>
              <a:gd name="T14" fmla="*/ 770 w 1033"/>
              <a:gd name="T15" fmla="*/ 971 h 10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3" h="1030">
                <a:moveTo>
                  <a:pt x="770" y="971"/>
                </a:moveTo>
                <a:lnTo>
                  <a:pt x="770" y="971"/>
                </a:lnTo>
                <a:cubicBezTo>
                  <a:pt x="825" y="1029"/>
                  <a:pt x="916" y="1029"/>
                  <a:pt x="974" y="971"/>
                </a:cubicBezTo>
                <a:cubicBezTo>
                  <a:pt x="1032" y="916"/>
                  <a:pt x="1032" y="822"/>
                  <a:pt x="974" y="767"/>
                </a:cubicBezTo>
                <a:cubicBezTo>
                  <a:pt x="265" y="55"/>
                  <a:pt x="265" y="55"/>
                  <a:pt x="265" y="55"/>
                </a:cubicBezTo>
                <a:cubicBezTo>
                  <a:pt x="207" y="0"/>
                  <a:pt x="116" y="0"/>
                  <a:pt x="58" y="55"/>
                </a:cubicBezTo>
                <a:cubicBezTo>
                  <a:pt x="0" y="113"/>
                  <a:pt x="0" y="204"/>
                  <a:pt x="58" y="262"/>
                </a:cubicBezTo>
                <a:lnTo>
                  <a:pt x="770" y="971"/>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grpSp>
        <p:nvGrpSpPr>
          <p:cNvPr id="228" name="Group 227"/>
          <p:cNvGrpSpPr/>
          <p:nvPr/>
        </p:nvGrpSpPr>
        <p:grpSpPr>
          <a:xfrm>
            <a:off x="17242024" y="4744175"/>
            <a:ext cx="5401290" cy="4519133"/>
            <a:chOff x="14512254" y="5062860"/>
            <a:chExt cx="5401290" cy="4519133"/>
          </a:xfrm>
        </p:grpSpPr>
        <p:sp>
          <p:nvSpPr>
            <p:cNvPr id="229" name="Freeform 51"/>
            <p:cNvSpPr>
              <a:spLocks noChangeArrowheads="1"/>
            </p:cNvSpPr>
            <p:nvPr/>
          </p:nvSpPr>
          <p:spPr bwMode="auto">
            <a:xfrm>
              <a:off x="17375403" y="5062860"/>
              <a:ext cx="1975832" cy="2321472"/>
            </a:xfrm>
            <a:custGeom>
              <a:avLst/>
              <a:gdLst>
                <a:gd name="T0" fmla="*/ 0 w 1688"/>
                <a:gd name="T1" fmla="*/ 419 h 1984"/>
                <a:gd name="T2" fmla="*/ 0 w 1688"/>
                <a:gd name="T3" fmla="*/ 419 h 1984"/>
                <a:gd name="T4" fmla="*/ 604 w 1688"/>
                <a:gd name="T5" fmla="*/ 265 h 1984"/>
                <a:gd name="T6" fmla="*/ 604 w 1688"/>
                <a:gd name="T7" fmla="*/ 803 h 1984"/>
                <a:gd name="T8" fmla="*/ 361 w 1688"/>
                <a:gd name="T9" fmla="*/ 902 h 1984"/>
                <a:gd name="T10" fmla="*/ 284 w 1688"/>
                <a:gd name="T11" fmla="*/ 775 h 1984"/>
                <a:gd name="T12" fmla="*/ 270 w 1688"/>
                <a:gd name="T13" fmla="*/ 830 h 1984"/>
                <a:gd name="T14" fmla="*/ 259 w 1688"/>
                <a:gd name="T15" fmla="*/ 1062 h 1984"/>
                <a:gd name="T16" fmla="*/ 314 w 1688"/>
                <a:gd name="T17" fmla="*/ 1106 h 1984"/>
                <a:gd name="T18" fmla="*/ 361 w 1688"/>
                <a:gd name="T19" fmla="*/ 1007 h 1984"/>
                <a:gd name="T20" fmla="*/ 678 w 1688"/>
                <a:gd name="T21" fmla="*/ 874 h 1984"/>
                <a:gd name="T22" fmla="*/ 821 w 1688"/>
                <a:gd name="T23" fmla="*/ 466 h 1984"/>
                <a:gd name="T24" fmla="*/ 1318 w 1688"/>
                <a:gd name="T25" fmla="*/ 781 h 1984"/>
                <a:gd name="T26" fmla="*/ 1673 w 1688"/>
                <a:gd name="T27" fmla="*/ 1269 h 1984"/>
                <a:gd name="T28" fmla="*/ 1254 w 1688"/>
                <a:gd name="T29" fmla="*/ 1820 h 1984"/>
                <a:gd name="T30" fmla="*/ 1009 w 1688"/>
                <a:gd name="T31" fmla="*/ 1820 h 1984"/>
                <a:gd name="T32" fmla="*/ 1042 w 1688"/>
                <a:gd name="T33" fmla="*/ 1558 h 1984"/>
                <a:gd name="T34" fmla="*/ 1142 w 1688"/>
                <a:gd name="T35" fmla="*/ 1445 h 1984"/>
                <a:gd name="T36" fmla="*/ 1067 w 1688"/>
                <a:gd name="T37" fmla="*/ 1426 h 1984"/>
                <a:gd name="T38" fmla="*/ 835 w 1688"/>
                <a:gd name="T39" fmla="*/ 1470 h 1984"/>
                <a:gd name="T40" fmla="*/ 835 w 1688"/>
                <a:gd name="T41" fmla="*/ 1533 h 1984"/>
                <a:gd name="T42" fmla="*/ 924 w 1688"/>
                <a:gd name="T43" fmla="*/ 1553 h 1984"/>
                <a:gd name="T44" fmla="*/ 604 w 1688"/>
                <a:gd name="T45" fmla="*/ 1983 h 1984"/>
                <a:gd name="T46" fmla="*/ 0 w 1688"/>
                <a:gd name="T47" fmla="*/ 1214 h 1984"/>
                <a:gd name="T48" fmla="*/ 0 w 1688"/>
                <a:gd name="T49" fmla="*/ 419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88" h="1984">
                  <a:moveTo>
                    <a:pt x="0" y="419"/>
                  </a:moveTo>
                  <a:lnTo>
                    <a:pt x="0" y="419"/>
                  </a:lnTo>
                  <a:cubicBezTo>
                    <a:pt x="0" y="419"/>
                    <a:pt x="207" y="0"/>
                    <a:pt x="604" y="265"/>
                  </a:cubicBezTo>
                  <a:cubicBezTo>
                    <a:pt x="604" y="265"/>
                    <a:pt x="868" y="549"/>
                    <a:pt x="604" y="803"/>
                  </a:cubicBezTo>
                  <a:cubicBezTo>
                    <a:pt x="604" y="803"/>
                    <a:pt x="557" y="869"/>
                    <a:pt x="361" y="902"/>
                  </a:cubicBezTo>
                  <a:cubicBezTo>
                    <a:pt x="361" y="902"/>
                    <a:pt x="372" y="737"/>
                    <a:pt x="284" y="775"/>
                  </a:cubicBezTo>
                  <a:cubicBezTo>
                    <a:pt x="284" y="775"/>
                    <a:pt x="251" y="786"/>
                    <a:pt x="270" y="830"/>
                  </a:cubicBezTo>
                  <a:cubicBezTo>
                    <a:pt x="270" y="830"/>
                    <a:pt x="334" y="924"/>
                    <a:pt x="259" y="1062"/>
                  </a:cubicBezTo>
                  <a:cubicBezTo>
                    <a:pt x="259" y="1062"/>
                    <a:pt x="240" y="1156"/>
                    <a:pt x="314" y="1106"/>
                  </a:cubicBezTo>
                  <a:cubicBezTo>
                    <a:pt x="314" y="1106"/>
                    <a:pt x="370" y="1026"/>
                    <a:pt x="361" y="1007"/>
                  </a:cubicBezTo>
                  <a:cubicBezTo>
                    <a:pt x="361" y="1007"/>
                    <a:pt x="540" y="993"/>
                    <a:pt x="678" y="874"/>
                  </a:cubicBezTo>
                  <a:cubicBezTo>
                    <a:pt x="678" y="874"/>
                    <a:pt x="841" y="767"/>
                    <a:pt x="821" y="466"/>
                  </a:cubicBezTo>
                  <a:cubicBezTo>
                    <a:pt x="821" y="466"/>
                    <a:pt x="1155" y="425"/>
                    <a:pt x="1318" y="781"/>
                  </a:cubicBezTo>
                  <a:cubicBezTo>
                    <a:pt x="1318" y="781"/>
                    <a:pt x="1687" y="850"/>
                    <a:pt x="1673" y="1269"/>
                  </a:cubicBezTo>
                  <a:cubicBezTo>
                    <a:pt x="1673" y="1269"/>
                    <a:pt x="1657" y="1732"/>
                    <a:pt x="1254" y="1820"/>
                  </a:cubicBezTo>
                  <a:cubicBezTo>
                    <a:pt x="1254" y="1820"/>
                    <a:pt x="1106" y="1840"/>
                    <a:pt x="1009" y="1820"/>
                  </a:cubicBezTo>
                  <a:cubicBezTo>
                    <a:pt x="1009" y="1820"/>
                    <a:pt x="1048" y="1627"/>
                    <a:pt x="1042" y="1558"/>
                  </a:cubicBezTo>
                  <a:cubicBezTo>
                    <a:pt x="1042" y="1558"/>
                    <a:pt x="1142" y="1470"/>
                    <a:pt x="1142" y="1445"/>
                  </a:cubicBezTo>
                  <a:cubicBezTo>
                    <a:pt x="1142" y="1445"/>
                    <a:pt x="1136" y="1387"/>
                    <a:pt x="1067" y="1426"/>
                  </a:cubicBezTo>
                  <a:cubicBezTo>
                    <a:pt x="1067" y="1426"/>
                    <a:pt x="1050" y="1525"/>
                    <a:pt x="835" y="1470"/>
                  </a:cubicBezTo>
                  <a:cubicBezTo>
                    <a:pt x="835" y="1470"/>
                    <a:pt x="739" y="1470"/>
                    <a:pt x="835" y="1533"/>
                  </a:cubicBezTo>
                  <a:cubicBezTo>
                    <a:pt x="835" y="1533"/>
                    <a:pt x="890" y="1553"/>
                    <a:pt x="924" y="1553"/>
                  </a:cubicBezTo>
                  <a:cubicBezTo>
                    <a:pt x="924" y="1553"/>
                    <a:pt x="1017" y="1972"/>
                    <a:pt x="604" y="1983"/>
                  </a:cubicBezTo>
                  <a:cubicBezTo>
                    <a:pt x="604" y="1983"/>
                    <a:pt x="146" y="1820"/>
                    <a:pt x="0" y="1214"/>
                  </a:cubicBezTo>
                  <a:lnTo>
                    <a:pt x="0" y="419"/>
                  </a:lnTo>
                </a:path>
              </a:pathLst>
            </a:custGeom>
            <a:solidFill>
              <a:schemeClr val="bg1"/>
            </a:solidFill>
            <a:ln>
              <a:noFill/>
            </a:ln>
            <a:effectLst/>
          </p:spPr>
          <p:txBody>
            <a:bodyPr wrap="none" anchor="ctr"/>
            <a:lstStyle/>
            <a:p>
              <a:endParaRPr lang="en-US" sz="7197"/>
            </a:p>
          </p:txBody>
        </p:sp>
        <p:sp>
          <p:nvSpPr>
            <p:cNvPr id="230" name="Freeform 52"/>
            <p:cNvSpPr>
              <a:spLocks noChangeArrowheads="1"/>
            </p:cNvSpPr>
            <p:nvPr/>
          </p:nvSpPr>
          <p:spPr bwMode="auto">
            <a:xfrm>
              <a:off x="17375401" y="6718842"/>
              <a:ext cx="2538143" cy="2863151"/>
            </a:xfrm>
            <a:custGeom>
              <a:avLst/>
              <a:gdLst>
                <a:gd name="T0" fmla="*/ 1197 w 2171"/>
                <a:gd name="T1" fmla="*/ 1114 h 2449"/>
                <a:gd name="T2" fmla="*/ 1197 w 2171"/>
                <a:gd name="T3" fmla="*/ 1114 h 2449"/>
                <a:gd name="T4" fmla="*/ 1756 w 2171"/>
                <a:gd name="T5" fmla="*/ 1139 h 2449"/>
                <a:gd name="T6" fmla="*/ 1850 w 2171"/>
                <a:gd name="T7" fmla="*/ 488 h 2449"/>
                <a:gd name="T8" fmla="*/ 1776 w 2171"/>
                <a:gd name="T9" fmla="*/ 0 h 2449"/>
                <a:gd name="T10" fmla="*/ 954 w 2171"/>
                <a:gd name="T11" fmla="*/ 513 h 2449"/>
                <a:gd name="T12" fmla="*/ 786 w 2171"/>
                <a:gd name="T13" fmla="*/ 645 h 2449"/>
                <a:gd name="T14" fmla="*/ 984 w 2171"/>
                <a:gd name="T15" fmla="*/ 661 h 2449"/>
                <a:gd name="T16" fmla="*/ 954 w 2171"/>
                <a:gd name="T17" fmla="*/ 789 h 2449"/>
                <a:gd name="T18" fmla="*/ 0 w 2171"/>
                <a:gd name="T19" fmla="*/ 168 h 2449"/>
                <a:gd name="T20" fmla="*/ 0 w 2171"/>
                <a:gd name="T21" fmla="*/ 1980 h 2449"/>
                <a:gd name="T22" fmla="*/ 540 w 2171"/>
                <a:gd name="T23" fmla="*/ 2443 h 2449"/>
                <a:gd name="T24" fmla="*/ 1147 w 2171"/>
                <a:gd name="T25" fmla="*/ 1980 h 2449"/>
                <a:gd name="T26" fmla="*/ 973 w 2171"/>
                <a:gd name="T27" fmla="*/ 1453 h 2449"/>
                <a:gd name="T28" fmla="*/ 1078 w 2171"/>
                <a:gd name="T29" fmla="*/ 1384 h 2449"/>
                <a:gd name="T30" fmla="*/ 1211 w 2171"/>
                <a:gd name="T31" fmla="*/ 2142 h 2449"/>
                <a:gd name="T32" fmla="*/ 1673 w 2171"/>
                <a:gd name="T33" fmla="*/ 1665 h 2449"/>
                <a:gd name="T34" fmla="*/ 1889 w 2171"/>
                <a:gd name="T35" fmla="*/ 1197 h 2449"/>
                <a:gd name="T36" fmla="*/ 1417 w 2171"/>
                <a:gd name="T37" fmla="*/ 1304 h 2449"/>
                <a:gd name="T38" fmla="*/ 1175 w 2171"/>
                <a:gd name="T39" fmla="*/ 1197 h 2449"/>
                <a:gd name="T40" fmla="*/ 546 w 2171"/>
                <a:gd name="T41" fmla="*/ 1266 h 2449"/>
                <a:gd name="T42" fmla="*/ 408 w 2171"/>
                <a:gd name="T43" fmla="*/ 1304 h 2449"/>
                <a:gd name="T44" fmla="*/ 540 w 2171"/>
                <a:gd name="T45" fmla="*/ 1188 h 2449"/>
                <a:gd name="T46" fmla="*/ 535 w 2171"/>
                <a:gd name="T47" fmla="*/ 1040 h 2449"/>
                <a:gd name="T48" fmla="*/ 604 w 2171"/>
                <a:gd name="T49" fmla="*/ 1067 h 2449"/>
                <a:gd name="T50" fmla="*/ 609 w 2171"/>
                <a:gd name="T51" fmla="*/ 1183 h 2449"/>
                <a:gd name="T52" fmla="*/ 1142 w 2171"/>
                <a:gd name="T53" fmla="*/ 1067 h 2449"/>
                <a:gd name="T54" fmla="*/ 1197 w 2171"/>
                <a:gd name="T55" fmla="*/ 1114 h 2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71" h="2449">
                  <a:moveTo>
                    <a:pt x="1197" y="1114"/>
                  </a:moveTo>
                  <a:lnTo>
                    <a:pt x="1197" y="1114"/>
                  </a:lnTo>
                  <a:cubicBezTo>
                    <a:pt x="1197" y="1114"/>
                    <a:pt x="1462" y="1309"/>
                    <a:pt x="1756" y="1139"/>
                  </a:cubicBezTo>
                  <a:cubicBezTo>
                    <a:pt x="1756" y="1139"/>
                    <a:pt x="2170" y="970"/>
                    <a:pt x="1850" y="488"/>
                  </a:cubicBezTo>
                  <a:cubicBezTo>
                    <a:pt x="1850" y="488"/>
                    <a:pt x="1994" y="174"/>
                    <a:pt x="1776" y="0"/>
                  </a:cubicBezTo>
                  <a:cubicBezTo>
                    <a:pt x="1776" y="0"/>
                    <a:pt x="1619" y="626"/>
                    <a:pt x="954" y="513"/>
                  </a:cubicBezTo>
                  <a:cubicBezTo>
                    <a:pt x="954" y="513"/>
                    <a:pt x="866" y="612"/>
                    <a:pt x="786" y="645"/>
                  </a:cubicBezTo>
                  <a:cubicBezTo>
                    <a:pt x="984" y="661"/>
                    <a:pt x="984" y="661"/>
                    <a:pt x="984" y="661"/>
                  </a:cubicBezTo>
                  <a:cubicBezTo>
                    <a:pt x="984" y="661"/>
                    <a:pt x="1092" y="750"/>
                    <a:pt x="954" y="789"/>
                  </a:cubicBezTo>
                  <a:cubicBezTo>
                    <a:pt x="954" y="789"/>
                    <a:pt x="347" y="775"/>
                    <a:pt x="0" y="168"/>
                  </a:cubicBezTo>
                  <a:cubicBezTo>
                    <a:pt x="0" y="1980"/>
                    <a:pt x="0" y="1980"/>
                    <a:pt x="0" y="1980"/>
                  </a:cubicBezTo>
                  <a:cubicBezTo>
                    <a:pt x="0" y="1980"/>
                    <a:pt x="102" y="2448"/>
                    <a:pt x="540" y="2443"/>
                  </a:cubicBezTo>
                  <a:cubicBezTo>
                    <a:pt x="540" y="2443"/>
                    <a:pt x="1067" y="2437"/>
                    <a:pt x="1147" y="1980"/>
                  </a:cubicBezTo>
                  <a:cubicBezTo>
                    <a:pt x="1147" y="1980"/>
                    <a:pt x="1230" y="1641"/>
                    <a:pt x="973" y="1453"/>
                  </a:cubicBezTo>
                  <a:cubicBezTo>
                    <a:pt x="973" y="1453"/>
                    <a:pt x="979" y="1320"/>
                    <a:pt x="1078" y="1384"/>
                  </a:cubicBezTo>
                  <a:cubicBezTo>
                    <a:pt x="1078" y="1384"/>
                    <a:pt x="1398" y="1679"/>
                    <a:pt x="1211" y="2142"/>
                  </a:cubicBezTo>
                  <a:cubicBezTo>
                    <a:pt x="1211" y="2142"/>
                    <a:pt x="1505" y="2137"/>
                    <a:pt x="1673" y="1665"/>
                  </a:cubicBezTo>
                  <a:cubicBezTo>
                    <a:pt x="1673" y="1665"/>
                    <a:pt x="1913" y="1478"/>
                    <a:pt x="1889" y="1197"/>
                  </a:cubicBezTo>
                  <a:cubicBezTo>
                    <a:pt x="1889" y="1197"/>
                    <a:pt x="1630" y="1345"/>
                    <a:pt x="1417" y="1304"/>
                  </a:cubicBezTo>
                  <a:cubicBezTo>
                    <a:pt x="1417" y="1304"/>
                    <a:pt x="1216" y="1257"/>
                    <a:pt x="1175" y="1197"/>
                  </a:cubicBezTo>
                  <a:cubicBezTo>
                    <a:pt x="1175" y="1197"/>
                    <a:pt x="910" y="1464"/>
                    <a:pt x="546" y="1266"/>
                  </a:cubicBezTo>
                  <a:cubicBezTo>
                    <a:pt x="546" y="1266"/>
                    <a:pt x="471" y="1359"/>
                    <a:pt x="408" y="1304"/>
                  </a:cubicBezTo>
                  <a:cubicBezTo>
                    <a:pt x="408" y="1304"/>
                    <a:pt x="452" y="1271"/>
                    <a:pt x="540" y="1188"/>
                  </a:cubicBezTo>
                  <a:cubicBezTo>
                    <a:pt x="535" y="1040"/>
                    <a:pt x="535" y="1040"/>
                    <a:pt x="535" y="1040"/>
                  </a:cubicBezTo>
                  <a:cubicBezTo>
                    <a:pt x="535" y="1040"/>
                    <a:pt x="609" y="982"/>
                    <a:pt x="604" y="1067"/>
                  </a:cubicBezTo>
                  <a:cubicBezTo>
                    <a:pt x="609" y="1183"/>
                    <a:pt x="609" y="1183"/>
                    <a:pt x="609" y="1183"/>
                  </a:cubicBezTo>
                  <a:cubicBezTo>
                    <a:pt x="609" y="1183"/>
                    <a:pt x="910" y="1351"/>
                    <a:pt x="1142" y="1067"/>
                  </a:cubicBezTo>
                  <a:cubicBezTo>
                    <a:pt x="1197" y="1114"/>
                    <a:pt x="1197" y="1114"/>
                    <a:pt x="1197" y="1114"/>
                  </a:cubicBezTo>
                </a:path>
              </a:pathLst>
            </a:custGeom>
            <a:solidFill>
              <a:schemeClr val="bg1"/>
            </a:solidFill>
            <a:ln>
              <a:noFill/>
            </a:ln>
            <a:effectLst/>
          </p:spPr>
          <p:txBody>
            <a:bodyPr wrap="none" anchor="ctr"/>
            <a:lstStyle/>
            <a:p>
              <a:endParaRPr lang="en-US" sz="7197"/>
            </a:p>
          </p:txBody>
        </p:sp>
        <p:sp>
          <p:nvSpPr>
            <p:cNvPr id="231" name="Freeform 54"/>
            <p:cNvSpPr>
              <a:spLocks noChangeArrowheads="1"/>
            </p:cNvSpPr>
            <p:nvPr/>
          </p:nvSpPr>
          <p:spPr bwMode="auto">
            <a:xfrm>
              <a:off x="15074566" y="5062860"/>
              <a:ext cx="1975832" cy="2321472"/>
            </a:xfrm>
            <a:custGeom>
              <a:avLst/>
              <a:gdLst>
                <a:gd name="T0" fmla="*/ 1687 w 1688"/>
                <a:gd name="T1" fmla="*/ 419 h 1984"/>
                <a:gd name="T2" fmla="*/ 1687 w 1688"/>
                <a:gd name="T3" fmla="*/ 419 h 1984"/>
                <a:gd name="T4" fmla="*/ 1083 w 1688"/>
                <a:gd name="T5" fmla="*/ 265 h 1984"/>
                <a:gd name="T6" fmla="*/ 1083 w 1688"/>
                <a:gd name="T7" fmla="*/ 803 h 1984"/>
                <a:gd name="T8" fmla="*/ 1326 w 1688"/>
                <a:gd name="T9" fmla="*/ 902 h 1984"/>
                <a:gd name="T10" fmla="*/ 1403 w 1688"/>
                <a:gd name="T11" fmla="*/ 775 h 1984"/>
                <a:gd name="T12" fmla="*/ 1417 w 1688"/>
                <a:gd name="T13" fmla="*/ 830 h 1984"/>
                <a:gd name="T14" fmla="*/ 1428 w 1688"/>
                <a:gd name="T15" fmla="*/ 1062 h 1984"/>
                <a:gd name="T16" fmla="*/ 1373 w 1688"/>
                <a:gd name="T17" fmla="*/ 1106 h 1984"/>
                <a:gd name="T18" fmla="*/ 1326 w 1688"/>
                <a:gd name="T19" fmla="*/ 1007 h 1984"/>
                <a:gd name="T20" fmla="*/ 1009 w 1688"/>
                <a:gd name="T21" fmla="*/ 874 h 1984"/>
                <a:gd name="T22" fmla="*/ 866 w 1688"/>
                <a:gd name="T23" fmla="*/ 466 h 1984"/>
                <a:gd name="T24" fmla="*/ 369 w 1688"/>
                <a:gd name="T25" fmla="*/ 781 h 1984"/>
                <a:gd name="T26" fmla="*/ 10 w 1688"/>
                <a:gd name="T27" fmla="*/ 1269 h 1984"/>
                <a:gd name="T28" fmla="*/ 433 w 1688"/>
                <a:gd name="T29" fmla="*/ 1820 h 1984"/>
                <a:gd name="T30" fmla="*/ 675 w 1688"/>
                <a:gd name="T31" fmla="*/ 1820 h 1984"/>
                <a:gd name="T32" fmla="*/ 645 w 1688"/>
                <a:gd name="T33" fmla="*/ 1558 h 1984"/>
                <a:gd name="T34" fmla="*/ 546 w 1688"/>
                <a:gd name="T35" fmla="*/ 1445 h 1984"/>
                <a:gd name="T36" fmla="*/ 620 w 1688"/>
                <a:gd name="T37" fmla="*/ 1426 h 1984"/>
                <a:gd name="T38" fmla="*/ 849 w 1688"/>
                <a:gd name="T39" fmla="*/ 1470 h 1984"/>
                <a:gd name="T40" fmla="*/ 849 w 1688"/>
                <a:gd name="T41" fmla="*/ 1533 h 1984"/>
                <a:gd name="T42" fmla="*/ 763 w 1688"/>
                <a:gd name="T43" fmla="*/ 1553 h 1984"/>
                <a:gd name="T44" fmla="*/ 1083 w 1688"/>
                <a:gd name="T45" fmla="*/ 1983 h 1984"/>
                <a:gd name="T46" fmla="*/ 1687 w 1688"/>
                <a:gd name="T47" fmla="*/ 1214 h 1984"/>
                <a:gd name="T48" fmla="*/ 1687 w 1688"/>
                <a:gd name="T49" fmla="*/ 419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88" h="1984">
                  <a:moveTo>
                    <a:pt x="1687" y="419"/>
                  </a:moveTo>
                  <a:lnTo>
                    <a:pt x="1687" y="419"/>
                  </a:lnTo>
                  <a:cubicBezTo>
                    <a:pt x="1687" y="419"/>
                    <a:pt x="1478" y="0"/>
                    <a:pt x="1083" y="265"/>
                  </a:cubicBezTo>
                  <a:cubicBezTo>
                    <a:pt x="1083" y="265"/>
                    <a:pt x="819" y="549"/>
                    <a:pt x="1083" y="803"/>
                  </a:cubicBezTo>
                  <a:cubicBezTo>
                    <a:pt x="1083" y="803"/>
                    <a:pt x="1130" y="869"/>
                    <a:pt x="1326" y="902"/>
                  </a:cubicBezTo>
                  <a:cubicBezTo>
                    <a:pt x="1326" y="902"/>
                    <a:pt x="1315" y="737"/>
                    <a:pt x="1403" y="775"/>
                  </a:cubicBezTo>
                  <a:cubicBezTo>
                    <a:pt x="1403" y="775"/>
                    <a:pt x="1434" y="786"/>
                    <a:pt x="1417" y="830"/>
                  </a:cubicBezTo>
                  <a:cubicBezTo>
                    <a:pt x="1417" y="830"/>
                    <a:pt x="1353" y="924"/>
                    <a:pt x="1428" y="1062"/>
                  </a:cubicBezTo>
                  <a:cubicBezTo>
                    <a:pt x="1428" y="1062"/>
                    <a:pt x="1447" y="1156"/>
                    <a:pt x="1373" y="1106"/>
                  </a:cubicBezTo>
                  <a:cubicBezTo>
                    <a:pt x="1373" y="1106"/>
                    <a:pt x="1318" y="1026"/>
                    <a:pt x="1326" y="1007"/>
                  </a:cubicBezTo>
                  <a:cubicBezTo>
                    <a:pt x="1326" y="1007"/>
                    <a:pt x="1147" y="993"/>
                    <a:pt x="1009" y="874"/>
                  </a:cubicBezTo>
                  <a:cubicBezTo>
                    <a:pt x="1009" y="874"/>
                    <a:pt x="846" y="767"/>
                    <a:pt x="866" y="466"/>
                  </a:cubicBezTo>
                  <a:cubicBezTo>
                    <a:pt x="866" y="466"/>
                    <a:pt x="532" y="425"/>
                    <a:pt x="369" y="781"/>
                  </a:cubicBezTo>
                  <a:cubicBezTo>
                    <a:pt x="369" y="781"/>
                    <a:pt x="0" y="850"/>
                    <a:pt x="10" y="1269"/>
                  </a:cubicBezTo>
                  <a:cubicBezTo>
                    <a:pt x="10" y="1269"/>
                    <a:pt x="30" y="1732"/>
                    <a:pt x="433" y="1820"/>
                  </a:cubicBezTo>
                  <a:cubicBezTo>
                    <a:pt x="433" y="1820"/>
                    <a:pt x="582" y="1840"/>
                    <a:pt x="675" y="1820"/>
                  </a:cubicBezTo>
                  <a:cubicBezTo>
                    <a:pt x="675" y="1820"/>
                    <a:pt x="639" y="1627"/>
                    <a:pt x="645" y="1558"/>
                  </a:cubicBezTo>
                  <a:cubicBezTo>
                    <a:pt x="645" y="1558"/>
                    <a:pt x="546" y="1470"/>
                    <a:pt x="546" y="1445"/>
                  </a:cubicBezTo>
                  <a:cubicBezTo>
                    <a:pt x="546" y="1445"/>
                    <a:pt x="551" y="1387"/>
                    <a:pt x="620" y="1426"/>
                  </a:cubicBezTo>
                  <a:cubicBezTo>
                    <a:pt x="620" y="1426"/>
                    <a:pt x="634" y="1525"/>
                    <a:pt x="849" y="1470"/>
                  </a:cubicBezTo>
                  <a:cubicBezTo>
                    <a:pt x="849" y="1470"/>
                    <a:pt x="948" y="1470"/>
                    <a:pt x="849" y="1533"/>
                  </a:cubicBezTo>
                  <a:cubicBezTo>
                    <a:pt x="849" y="1533"/>
                    <a:pt x="797" y="1553"/>
                    <a:pt x="763" y="1553"/>
                  </a:cubicBezTo>
                  <a:cubicBezTo>
                    <a:pt x="763" y="1553"/>
                    <a:pt x="670" y="1972"/>
                    <a:pt x="1083" y="1983"/>
                  </a:cubicBezTo>
                  <a:cubicBezTo>
                    <a:pt x="1083" y="1983"/>
                    <a:pt x="1541" y="1820"/>
                    <a:pt x="1687" y="1214"/>
                  </a:cubicBezTo>
                  <a:lnTo>
                    <a:pt x="1687" y="419"/>
                  </a:lnTo>
                </a:path>
              </a:pathLst>
            </a:custGeom>
            <a:solidFill>
              <a:schemeClr val="bg1"/>
            </a:solidFill>
            <a:ln>
              <a:noFill/>
            </a:ln>
            <a:effectLst/>
          </p:spPr>
          <p:txBody>
            <a:bodyPr wrap="none" anchor="ctr"/>
            <a:lstStyle/>
            <a:p>
              <a:endParaRPr lang="en-US" sz="7197"/>
            </a:p>
          </p:txBody>
        </p:sp>
        <p:sp>
          <p:nvSpPr>
            <p:cNvPr id="232" name="Freeform 55"/>
            <p:cNvSpPr>
              <a:spLocks noChangeArrowheads="1"/>
            </p:cNvSpPr>
            <p:nvPr/>
          </p:nvSpPr>
          <p:spPr bwMode="auto">
            <a:xfrm>
              <a:off x="14512254" y="6718842"/>
              <a:ext cx="2538143" cy="2863151"/>
            </a:xfrm>
            <a:custGeom>
              <a:avLst/>
              <a:gdLst>
                <a:gd name="T0" fmla="*/ 973 w 2171"/>
                <a:gd name="T1" fmla="*/ 1114 h 2449"/>
                <a:gd name="T2" fmla="*/ 973 w 2171"/>
                <a:gd name="T3" fmla="*/ 1114 h 2449"/>
                <a:gd name="T4" fmla="*/ 414 w 2171"/>
                <a:gd name="T5" fmla="*/ 1139 h 2449"/>
                <a:gd name="T6" fmla="*/ 320 w 2171"/>
                <a:gd name="T7" fmla="*/ 488 h 2449"/>
                <a:gd name="T8" fmla="*/ 394 w 2171"/>
                <a:gd name="T9" fmla="*/ 0 h 2449"/>
                <a:gd name="T10" fmla="*/ 1216 w 2171"/>
                <a:gd name="T11" fmla="*/ 513 h 2449"/>
                <a:gd name="T12" fmla="*/ 1384 w 2171"/>
                <a:gd name="T13" fmla="*/ 645 h 2449"/>
                <a:gd name="T14" fmla="*/ 1186 w 2171"/>
                <a:gd name="T15" fmla="*/ 661 h 2449"/>
                <a:gd name="T16" fmla="*/ 1216 w 2171"/>
                <a:gd name="T17" fmla="*/ 789 h 2449"/>
                <a:gd name="T18" fmla="*/ 2170 w 2171"/>
                <a:gd name="T19" fmla="*/ 168 h 2449"/>
                <a:gd name="T20" fmla="*/ 2170 w 2171"/>
                <a:gd name="T21" fmla="*/ 1980 h 2449"/>
                <a:gd name="T22" fmla="*/ 1630 w 2171"/>
                <a:gd name="T23" fmla="*/ 2443 h 2449"/>
                <a:gd name="T24" fmla="*/ 1020 w 2171"/>
                <a:gd name="T25" fmla="*/ 1980 h 2449"/>
                <a:gd name="T26" fmla="*/ 1197 w 2171"/>
                <a:gd name="T27" fmla="*/ 1453 h 2449"/>
                <a:gd name="T28" fmla="*/ 1089 w 2171"/>
                <a:gd name="T29" fmla="*/ 1384 h 2449"/>
                <a:gd name="T30" fmla="*/ 960 w 2171"/>
                <a:gd name="T31" fmla="*/ 2142 h 2449"/>
                <a:gd name="T32" fmla="*/ 493 w 2171"/>
                <a:gd name="T33" fmla="*/ 1665 h 2449"/>
                <a:gd name="T34" fmla="*/ 282 w 2171"/>
                <a:gd name="T35" fmla="*/ 1197 h 2449"/>
                <a:gd name="T36" fmla="*/ 753 w 2171"/>
                <a:gd name="T37" fmla="*/ 1304 h 2449"/>
                <a:gd name="T38" fmla="*/ 995 w 2171"/>
                <a:gd name="T39" fmla="*/ 1197 h 2449"/>
                <a:gd name="T40" fmla="*/ 1624 w 2171"/>
                <a:gd name="T41" fmla="*/ 1266 h 2449"/>
                <a:gd name="T42" fmla="*/ 1762 w 2171"/>
                <a:gd name="T43" fmla="*/ 1304 h 2449"/>
                <a:gd name="T44" fmla="*/ 1630 w 2171"/>
                <a:gd name="T45" fmla="*/ 1188 h 2449"/>
                <a:gd name="T46" fmla="*/ 1635 w 2171"/>
                <a:gd name="T47" fmla="*/ 1040 h 2449"/>
                <a:gd name="T48" fmla="*/ 1566 w 2171"/>
                <a:gd name="T49" fmla="*/ 1067 h 2449"/>
                <a:gd name="T50" fmla="*/ 1561 w 2171"/>
                <a:gd name="T51" fmla="*/ 1183 h 2449"/>
                <a:gd name="T52" fmla="*/ 1029 w 2171"/>
                <a:gd name="T53" fmla="*/ 1067 h 2449"/>
                <a:gd name="T54" fmla="*/ 973 w 2171"/>
                <a:gd name="T55" fmla="*/ 1114 h 2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71" h="2449">
                  <a:moveTo>
                    <a:pt x="973" y="1114"/>
                  </a:moveTo>
                  <a:lnTo>
                    <a:pt x="973" y="1114"/>
                  </a:lnTo>
                  <a:cubicBezTo>
                    <a:pt x="973" y="1114"/>
                    <a:pt x="709" y="1309"/>
                    <a:pt x="414" y="1139"/>
                  </a:cubicBezTo>
                  <a:cubicBezTo>
                    <a:pt x="414" y="1139"/>
                    <a:pt x="0" y="970"/>
                    <a:pt x="320" y="488"/>
                  </a:cubicBezTo>
                  <a:cubicBezTo>
                    <a:pt x="320" y="488"/>
                    <a:pt x="177" y="174"/>
                    <a:pt x="394" y="0"/>
                  </a:cubicBezTo>
                  <a:cubicBezTo>
                    <a:pt x="394" y="0"/>
                    <a:pt x="551" y="626"/>
                    <a:pt x="1216" y="513"/>
                  </a:cubicBezTo>
                  <a:cubicBezTo>
                    <a:pt x="1216" y="513"/>
                    <a:pt x="1304" y="612"/>
                    <a:pt x="1384" y="645"/>
                  </a:cubicBezTo>
                  <a:cubicBezTo>
                    <a:pt x="1186" y="661"/>
                    <a:pt x="1186" y="661"/>
                    <a:pt x="1186" y="661"/>
                  </a:cubicBezTo>
                  <a:cubicBezTo>
                    <a:pt x="1186" y="661"/>
                    <a:pt x="1078" y="750"/>
                    <a:pt x="1216" y="789"/>
                  </a:cubicBezTo>
                  <a:cubicBezTo>
                    <a:pt x="1216" y="789"/>
                    <a:pt x="1823" y="775"/>
                    <a:pt x="2170" y="168"/>
                  </a:cubicBezTo>
                  <a:cubicBezTo>
                    <a:pt x="2170" y="1980"/>
                    <a:pt x="2170" y="1980"/>
                    <a:pt x="2170" y="1980"/>
                  </a:cubicBezTo>
                  <a:cubicBezTo>
                    <a:pt x="2170" y="1980"/>
                    <a:pt x="2068" y="2448"/>
                    <a:pt x="1630" y="2443"/>
                  </a:cubicBezTo>
                  <a:cubicBezTo>
                    <a:pt x="1630" y="2443"/>
                    <a:pt x="1103" y="2437"/>
                    <a:pt x="1020" y="1980"/>
                  </a:cubicBezTo>
                  <a:cubicBezTo>
                    <a:pt x="1020" y="1980"/>
                    <a:pt x="941" y="1641"/>
                    <a:pt x="1197" y="1453"/>
                  </a:cubicBezTo>
                  <a:cubicBezTo>
                    <a:pt x="1197" y="1453"/>
                    <a:pt x="1191" y="1320"/>
                    <a:pt x="1089" y="1384"/>
                  </a:cubicBezTo>
                  <a:cubicBezTo>
                    <a:pt x="1089" y="1384"/>
                    <a:pt x="769" y="1679"/>
                    <a:pt x="960" y="2142"/>
                  </a:cubicBezTo>
                  <a:cubicBezTo>
                    <a:pt x="960" y="2142"/>
                    <a:pt x="665" y="2137"/>
                    <a:pt x="493" y="1665"/>
                  </a:cubicBezTo>
                  <a:cubicBezTo>
                    <a:pt x="493" y="1665"/>
                    <a:pt x="257" y="1478"/>
                    <a:pt x="282" y="1197"/>
                  </a:cubicBezTo>
                  <a:cubicBezTo>
                    <a:pt x="282" y="1197"/>
                    <a:pt x="538" y="1345"/>
                    <a:pt x="753" y="1304"/>
                  </a:cubicBezTo>
                  <a:cubicBezTo>
                    <a:pt x="753" y="1304"/>
                    <a:pt x="951" y="1257"/>
                    <a:pt x="995" y="1197"/>
                  </a:cubicBezTo>
                  <a:cubicBezTo>
                    <a:pt x="995" y="1197"/>
                    <a:pt x="1260" y="1464"/>
                    <a:pt x="1624" y="1266"/>
                  </a:cubicBezTo>
                  <a:cubicBezTo>
                    <a:pt x="1624" y="1266"/>
                    <a:pt x="1699" y="1359"/>
                    <a:pt x="1762" y="1304"/>
                  </a:cubicBezTo>
                  <a:cubicBezTo>
                    <a:pt x="1762" y="1304"/>
                    <a:pt x="1718" y="1271"/>
                    <a:pt x="1630" y="1188"/>
                  </a:cubicBezTo>
                  <a:cubicBezTo>
                    <a:pt x="1635" y="1040"/>
                    <a:pt x="1635" y="1040"/>
                    <a:pt x="1635" y="1040"/>
                  </a:cubicBezTo>
                  <a:cubicBezTo>
                    <a:pt x="1635" y="1040"/>
                    <a:pt x="1561" y="982"/>
                    <a:pt x="1566" y="1067"/>
                  </a:cubicBezTo>
                  <a:cubicBezTo>
                    <a:pt x="1561" y="1183"/>
                    <a:pt x="1561" y="1183"/>
                    <a:pt x="1561" y="1183"/>
                  </a:cubicBezTo>
                  <a:cubicBezTo>
                    <a:pt x="1561" y="1183"/>
                    <a:pt x="1260" y="1351"/>
                    <a:pt x="1029" y="1067"/>
                  </a:cubicBezTo>
                  <a:lnTo>
                    <a:pt x="973" y="1114"/>
                  </a:lnTo>
                </a:path>
              </a:pathLst>
            </a:custGeom>
            <a:solidFill>
              <a:schemeClr val="bg1"/>
            </a:solidFill>
            <a:ln>
              <a:noFill/>
            </a:ln>
            <a:effectLst/>
          </p:spPr>
          <p:txBody>
            <a:bodyPr wrap="none" anchor="ctr"/>
            <a:lstStyle/>
            <a:p>
              <a:endParaRPr lang="en-US" sz="7197"/>
            </a:p>
          </p:txBody>
        </p:sp>
      </p:grpSp>
      <p:sp>
        <p:nvSpPr>
          <p:cNvPr id="25" name="TextBox 24"/>
          <p:cNvSpPr txBox="1"/>
          <p:nvPr/>
        </p:nvSpPr>
        <p:spPr>
          <a:xfrm>
            <a:off x="4706681" y="0"/>
            <a:ext cx="14964318" cy="1446532"/>
          </a:xfrm>
          <a:prstGeom prst="rect">
            <a:avLst/>
          </a:prstGeom>
          <a:noFill/>
        </p:spPr>
        <p:txBody>
          <a:bodyPr wrap="none" lIns="91422" tIns="45711" rIns="91422" bIns="45711" rtlCol="0">
            <a:spAutoFit/>
          </a:bodyPr>
          <a:lstStyle/>
          <a:p>
            <a:pPr algn="ctr"/>
            <a:r>
              <a:rPr lang="en-US" sz="8800" b="1" dirty="0">
                <a:solidFill>
                  <a:schemeClr val="tx2"/>
                </a:solidFill>
                <a:latin typeface="Lato" charset="0"/>
                <a:ea typeface="Lato" charset="0"/>
                <a:cs typeface="Lato" charset="0"/>
              </a:rPr>
              <a:t>Expected Learning Outcomes</a:t>
            </a:r>
            <a:endParaRPr lang="id-ID" sz="8800" b="1" dirty="0">
              <a:solidFill>
                <a:schemeClr val="tx2"/>
              </a:solidFill>
              <a:latin typeface="Lato" charset="0"/>
              <a:ea typeface="Lato" charset="0"/>
              <a:cs typeface="Lato" charset="0"/>
            </a:endParaRPr>
          </a:p>
        </p:txBody>
      </p:sp>
      <p:sp>
        <p:nvSpPr>
          <p:cNvPr id="26" name="Rectangle 25"/>
          <p:cNvSpPr/>
          <p:nvPr/>
        </p:nvSpPr>
        <p:spPr>
          <a:xfrm>
            <a:off x="11312525" y="2174105"/>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27" name="Subtitle 2"/>
          <p:cNvSpPr txBox="1">
            <a:spLocks/>
          </p:cNvSpPr>
          <p:nvPr/>
        </p:nvSpPr>
        <p:spPr>
          <a:xfrm>
            <a:off x="7385856" y="1338272"/>
            <a:ext cx="9696570" cy="816509"/>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600" dirty="0">
                <a:solidFill>
                  <a:schemeClr val="accent3"/>
                </a:solidFill>
                <a:latin typeface="+mj-lt"/>
                <a:cs typeface="Lato Light"/>
              </a:rPr>
              <a:t>At the end of this lecture and practice session</a:t>
            </a:r>
          </a:p>
        </p:txBody>
      </p:sp>
      <p:sp>
        <p:nvSpPr>
          <p:cNvPr id="193" name="Freeform 65"/>
          <p:cNvSpPr>
            <a:spLocks noChangeArrowheads="1"/>
          </p:cNvSpPr>
          <p:nvPr/>
        </p:nvSpPr>
        <p:spPr bwMode="auto">
          <a:xfrm>
            <a:off x="20719074" y="8025189"/>
            <a:ext cx="557153" cy="474612"/>
          </a:xfrm>
          <a:custGeom>
            <a:avLst/>
            <a:gdLst>
              <a:gd name="T0" fmla="*/ 450 w 476"/>
              <a:gd name="T1" fmla="*/ 248 h 406"/>
              <a:gd name="T2" fmla="*/ 450 w 476"/>
              <a:gd name="T3" fmla="*/ 248 h 406"/>
              <a:gd name="T4" fmla="*/ 177 w 476"/>
              <a:gd name="T5" fmla="*/ 405 h 406"/>
              <a:gd name="T6" fmla="*/ 36 w 476"/>
              <a:gd name="T7" fmla="*/ 118 h 406"/>
              <a:gd name="T8" fmla="*/ 251 w 476"/>
              <a:gd name="T9" fmla="*/ 129 h 406"/>
              <a:gd name="T10" fmla="*/ 450 w 476"/>
              <a:gd name="T11" fmla="*/ 248 h 406"/>
            </a:gdLst>
            <a:ahLst/>
            <a:cxnLst>
              <a:cxn ang="0">
                <a:pos x="T0" y="T1"/>
              </a:cxn>
              <a:cxn ang="0">
                <a:pos x="T2" y="T3"/>
              </a:cxn>
              <a:cxn ang="0">
                <a:pos x="T4" y="T5"/>
              </a:cxn>
              <a:cxn ang="0">
                <a:pos x="T6" y="T7"/>
              </a:cxn>
              <a:cxn ang="0">
                <a:pos x="T8" y="T9"/>
              </a:cxn>
              <a:cxn ang="0">
                <a:pos x="T10" y="T11"/>
              </a:cxn>
            </a:cxnLst>
            <a:rect l="0" t="0" r="r" b="b"/>
            <a:pathLst>
              <a:path w="476" h="406">
                <a:moveTo>
                  <a:pt x="450" y="248"/>
                </a:moveTo>
                <a:lnTo>
                  <a:pt x="450" y="248"/>
                </a:lnTo>
                <a:cubicBezTo>
                  <a:pt x="414" y="372"/>
                  <a:pt x="317" y="369"/>
                  <a:pt x="177" y="405"/>
                </a:cubicBezTo>
                <a:cubicBezTo>
                  <a:pt x="64" y="275"/>
                  <a:pt x="0" y="245"/>
                  <a:pt x="36" y="118"/>
                </a:cubicBezTo>
                <a:cubicBezTo>
                  <a:pt x="61" y="30"/>
                  <a:pt x="218" y="0"/>
                  <a:pt x="251" y="129"/>
                </a:cubicBezTo>
                <a:cubicBezTo>
                  <a:pt x="378" y="30"/>
                  <a:pt x="475" y="159"/>
                  <a:pt x="450" y="248"/>
                </a:cubicBezTo>
              </a:path>
            </a:pathLst>
          </a:custGeom>
          <a:solidFill>
            <a:srgbClr val="5BC4B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sp>
        <p:nvSpPr>
          <p:cNvPr id="194" name="Freeform 66"/>
          <p:cNvSpPr>
            <a:spLocks noChangeArrowheads="1"/>
          </p:cNvSpPr>
          <p:nvPr/>
        </p:nvSpPr>
        <p:spPr bwMode="auto">
          <a:xfrm>
            <a:off x="20228984" y="4996954"/>
            <a:ext cx="546836" cy="500408"/>
          </a:xfrm>
          <a:custGeom>
            <a:avLst/>
            <a:gdLst>
              <a:gd name="T0" fmla="*/ 443 w 469"/>
              <a:gd name="T1" fmla="*/ 166 h 429"/>
              <a:gd name="T2" fmla="*/ 443 w 469"/>
              <a:gd name="T3" fmla="*/ 166 h 429"/>
              <a:gd name="T4" fmla="*/ 267 w 469"/>
              <a:gd name="T5" fmla="*/ 428 h 429"/>
              <a:gd name="T6" fmla="*/ 16 w 469"/>
              <a:gd name="T7" fmla="*/ 232 h 429"/>
              <a:gd name="T8" fmla="*/ 217 w 469"/>
              <a:gd name="T9" fmla="*/ 147 h 429"/>
              <a:gd name="T10" fmla="*/ 443 w 469"/>
              <a:gd name="T11" fmla="*/ 166 h 429"/>
            </a:gdLst>
            <a:ahLst/>
            <a:cxnLst>
              <a:cxn ang="0">
                <a:pos x="T0" y="T1"/>
              </a:cxn>
              <a:cxn ang="0">
                <a:pos x="T2" y="T3"/>
              </a:cxn>
              <a:cxn ang="0">
                <a:pos x="T4" y="T5"/>
              </a:cxn>
              <a:cxn ang="0">
                <a:pos x="T6" y="T7"/>
              </a:cxn>
              <a:cxn ang="0">
                <a:pos x="T8" y="T9"/>
              </a:cxn>
              <a:cxn ang="0">
                <a:pos x="T10" y="T11"/>
              </a:cxn>
            </a:cxnLst>
            <a:rect l="0" t="0" r="r" b="b"/>
            <a:pathLst>
              <a:path w="469" h="429">
                <a:moveTo>
                  <a:pt x="443" y="166"/>
                </a:moveTo>
                <a:lnTo>
                  <a:pt x="443" y="166"/>
                </a:lnTo>
                <a:cubicBezTo>
                  <a:pt x="468" y="293"/>
                  <a:pt x="380" y="334"/>
                  <a:pt x="267" y="428"/>
                </a:cubicBezTo>
                <a:cubicBezTo>
                  <a:pt x="112" y="359"/>
                  <a:pt x="41" y="359"/>
                  <a:pt x="16" y="232"/>
                </a:cubicBezTo>
                <a:cubicBezTo>
                  <a:pt x="0" y="141"/>
                  <a:pt x="129" y="45"/>
                  <a:pt x="217" y="147"/>
                </a:cubicBezTo>
                <a:cubicBezTo>
                  <a:pt x="286" y="0"/>
                  <a:pt x="430" y="75"/>
                  <a:pt x="443" y="166"/>
                </a:cubicBezTo>
              </a:path>
            </a:pathLst>
          </a:custGeom>
          <a:solidFill>
            <a:schemeClr val="accent1"/>
          </a:solidFill>
          <a:ln>
            <a:noFill/>
          </a:ln>
          <a:effectLst/>
        </p:spPr>
        <p:txBody>
          <a:bodyPr wrap="none" anchor="ctr"/>
          <a:lstStyle/>
          <a:p>
            <a:endParaRPr lang="en-US" sz="7197"/>
          </a:p>
        </p:txBody>
      </p:sp>
      <p:sp>
        <p:nvSpPr>
          <p:cNvPr id="195" name="Freeform 67"/>
          <p:cNvSpPr>
            <a:spLocks noChangeArrowheads="1"/>
          </p:cNvSpPr>
          <p:nvPr/>
        </p:nvSpPr>
        <p:spPr bwMode="auto">
          <a:xfrm>
            <a:off x="21730204" y="7246206"/>
            <a:ext cx="536518" cy="448819"/>
          </a:xfrm>
          <a:custGeom>
            <a:avLst/>
            <a:gdLst>
              <a:gd name="T0" fmla="*/ 171 w 459"/>
              <a:gd name="T1" fmla="*/ 0 h 382"/>
              <a:gd name="T2" fmla="*/ 171 w 459"/>
              <a:gd name="T3" fmla="*/ 0 h 382"/>
              <a:gd name="T4" fmla="*/ 93 w 459"/>
              <a:gd name="T5" fmla="*/ 210 h 382"/>
              <a:gd name="T6" fmla="*/ 88 w 459"/>
              <a:gd name="T7" fmla="*/ 207 h 382"/>
              <a:gd name="T8" fmla="*/ 11 w 459"/>
              <a:gd name="T9" fmla="*/ 243 h 382"/>
              <a:gd name="T10" fmla="*/ 47 w 459"/>
              <a:gd name="T11" fmla="*/ 320 h 382"/>
              <a:gd name="T12" fmla="*/ 124 w 459"/>
              <a:gd name="T13" fmla="*/ 284 h 382"/>
              <a:gd name="T14" fmla="*/ 176 w 459"/>
              <a:gd name="T15" fmla="*/ 138 h 382"/>
              <a:gd name="T16" fmla="*/ 361 w 459"/>
              <a:gd name="T17" fmla="*/ 179 h 382"/>
              <a:gd name="T18" fmla="*/ 330 w 459"/>
              <a:gd name="T19" fmla="*/ 262 h 382"/>
              <a:gd name="T20" fmla="*/ 322 w 459"/>
              <a:gd name="T21" fmla="*/ 260 h 382"/>
              <a:gd name="T22" fmla="*/ 248 w 459"/>
              <a:gd name="T23" fmla="*/ 293 h 382"/>
              <a:gd name="T24" fmla="*/ 283 w 459"/>
              <a:gd name="T25" fmla="*/ 370 h 382"/>
              <a:gd name="T26" fmla="*/ 358 w 459"/>
              <a:gd name="T27" fmla="*/ 337 h 382"/>
              <a:gd name="T28" fmla="*/ 358 w 459"/>
              <a:gd name="T29" fmla="*/ 337 h 382"/>
              <a:gd name="T30" fmla="*/ 458 w 459"/>
              <a:gd name="T31" fmla="*/ 67 h 382"/>
              <a:gd name="T32" fmla="*/ 171 w 459"/>
              <a:gd name="T33" fmla="*/ 0 h 382"/>
              <a:gd name="T34" fmla="*/ 193 w 459"/>
              <a:gd name="T35" fmla="*/ 89 h 382"/>
              <a:gd name="T36" fmla="*/ 193 w 459"/>
              <a:gd name="T37" fmla="*/ 89 h 382"/>
              <a:gd name="T38" fmla="*/ 204 w 459"/>
              <a:gd name="T39" fmla="*/ 61 h 382"/>
              <a:gd name="T40" fmla="*/ 388 w 459"/>
              <a:gd name="T41" fmla="*/ 102 h 382"/>
              <a:gd name="T42" fmla="*/ 377 w 459"/>
              <a:gd name="T43" fmla="*/ 130 h 382"/>
              <a:gd name="T44" fmla="*/ 193 w 459"/>
              <a:gd name="T45" fmla="*/ 89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9" h="382">
                <a:moveTo>
                  <a:pt x="171" y="0"/>
                </a:moveTo>
                <a:lnTo>
                  <a:pt x="171" y="0"/>
                </a:lnTo>
                <a:cubicBezTo>
                  <a:pt x="93" y="210"/>
                  <a:pt x="93" y="210"/>
                  <a:pt x="93" y="210"/>
                </a:cubicBezTo>
                <a:cubicBezTo>
                  <a:pt x="93" y="210"/>
                  <a:pt x="90" y="210"/>
                  <a:pt x="88" y="207"/>
                </a:cubicBezTo>
                <a:cubicBezTo>
                  <a:pt x="58" y="196"/>
                  <a:pt x="22" y="213"/>
                  <a:pt x="11" y="243"/>
                </a:cubicBezTo>
                <a:cubicBezTo>
                  <a:pt x="0" y="273"/>
                  <a:pt x="16" y="309"/>
                  <a:pt x="47" y="320"/>
                </a:cubicBezTo>
                <a:cubicBezTo>
                  <a:pt x="77" y="331"/>
                  <a:pt x="113" y="315"/>
                  <a:pt x="124" y="284"/>
                </a:cubicBezTo>
                <a:cubicBezTo>
                  <a:pt x="176" y="138"/>
                  <a:pt x="176" y="138"/>
                  <a:pt x="176" y="138"/>
                </a:cubicBezTo>
                <a:cubicBezTo>
                  <a:pt x="361" y="179"/>
                  <a:pt x="361" y="179"/>
                  <a:pt x="361" y="179"/>
                </a:cubicBezTo>
                <a:cubicBezTo>
                  <a:pt x="330" y="262"/>
                  <a:pt x="330" y="262"/>
                  <a:pt x="330" y="262"/>
                </a:cubicBezTo>
                <a:cubicBezTo>
                  <a:pt x="328" y="260"/>
                  <a:pt x="325" y="260"/>
                  <a:pt x="322" y="260"/>
                </a:cubicBezTo>
                <a:cubicBezTo>
                  <a:pt x="292" y="246"/>
                  <a:pt x="259" y="262"/>
                  <a:pt x="248" y="293"/>
                </a:cubicBezTo>
                <a:cubicBezTo>
                  <a:pt x="237" y="323"/>
                  <a:pt x="253" y="359"/>
                  <a:pt x="283" y="370"/>
                </a:cubicBezTo>
                <a:cubicBezTo>
                  <a:pt x="314" y="381"/>
                  <a:pt x="347" y="364"/>
                  <a:pt x="358" y="337"/>
                </a:cubicBezTo>
                <a:lnTo>
                  <a:pt x="358" y="337"/>
                </a:lnTo>
                <a:cubicBezTo>
                  <a:pt x="458" y="67"/>
                  <a:pt x="458" y="67"/>
                  <a:pt x="458" y="67"/>
                </a:cubicBezTo>
                <a:lnTo>
                  <a:pt x="171" y="0"/>
                </a:lnTo>
                <a:close/>
                <a:moveTo>
                  <a:pt x="193" y="89"/>
                </a:moveTo>
                <a:lnTo>
                  <a:pt x="193" y="89"/>
                </a:lnTo>
                <a:cubicBezTo>
                  <a:pt x="204" y="61"/>
                  <a:pt x="204" y="61"/>
                  <a:pt x="204" y="61"/>
                </a:cubicBezTo>
                <a:cubicBezTo>
                  <a:pt x="388" y="102"/>
                  <a:pt x="388" y="102"/>
                  <a:pt x="388" y="102"/>
                </a:cubicBezTo>
                <a:cubicBezTo>
                  <a:pt x="377" y="130"/>
                  <a:pt x="377" y="130"/>
                  <a:pt x="377" y="130"/>
                </a:cubicBezTo>
                <a:lnTo>
                  <a:pt x="193" y="89"/>
                </a:lnTo>
                <a:close/>
              </a:path>
            </a:pathLst>
          </a:custGeom>
          <a:solidFill>
            <a:schemeClr val="accent5"/>
          </a:solidFill>
          <a:ln>
            <a:noFill/>
          </a:ln>
          <a:effectLst/>
        </p:spPr>
        <p:txBody>
          <a:bodyPr wrap="none" anchor="ctr"/>
          <a:lstStyle/>
          <a:p>
            <a:endParaRPr lang="en-US" sz="7197"/>
          </a:p>
        </p:txBody>
      </p:sp>
      <p:sp>
        <p:nvSpPr>
          <p:cNvPr id="196" name="Freeform 68"/>
          <p:cNvSpPr>
            <a:spLocks noChangeArrowheads="1"/>
          </p:cNvSpPr>
          <p:nvPr/>
        </p:nvSpPr>
        <p:spPr bwMode="auto">
          <a:xfrm>
            <a:off x="22055209" y="6720004"/>
            <a:ext cx="149608" cy="386914"/>
          </a:xfrm>
          <a:custGeom>
            <a:avLst/>
            <a:gdLst>
              <a:gd name="T0" fmla="*/ 74 w 128"/>
              <a:gd name="T1" fmla="*/ 325 h 332"/>
              <a:gd name="T2" fmla="*/ 74 w 128"/>
              <a:gd name="T3" fmla="*/ 325 h 332"/>
              <a:gd name="T4" fmla="*/ 121 w 128"/>
              <a:gd name="T5" fmla="*/ 256 h 332"/>
              <a:gd name="T6" fmla="*/ 77 w 128"/>
              <a:gd name="T7" fmla="*/ 0 h 332"/>
              <a:gd name="T8" fmla="*/ 25 w 128"/>
              <a:gd name="T9" fmla="*/ 11 h 332"/>
              <a:gd name="T10" fmla="*/ 60 w 128"/>
              <a:gd name="T11" fmla="*/ 206 h 332"/>
              <a:gd name="T12" fmla="*/ 52 w 128"/>
              <a:gd name="T13" fmla="*/ 206 h 332"/>
              <a:gd name="T14" fmla="*/ 6 w 128"/>
              <a:gd name="T15" fmla="*/ 275 h 332"/>
              <a:gd name="T16" fmla="*/ 74 w 128"/>
              <a:gd name="T17" fmla="*/ 32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332">
                <a:moveTo>
                  <a:pt x="74" y="325"/>
                </a:moveTo>
                <a:lnTo>
                  <a:pt x="74" y="325"/>
                </a:lnTo>
                <a:cubicBezTo>
                  <a:pt x="105" y="320"/>
                  <a:pt x="127" y="286"/>
                  <a:pt x="121" y="256"/>
                </a:cubicBezTo>
                <a:cubicBezTo>
                  <a:pt x="77" y="0"/>
                  <a:pt x="77" y="0"/>
                  <a:pt x="77" y="0"/>
                </a:cubicBezTo>
                <a:cubicBezTo>
                  <a:pt x="25" y="11"/>
                  <a:pt x="25" y="11"/>
                  <a:pt x="25" y="11"/>
                </a:cubicBezTo>
                <a:cubicBezTo>
                  <a:pt x="60" y="206"/>
                  <a:pt x="60" y="206"/>
                  <a:pt x="60" y="206"/>
                </a:cubicBezTo>
                <a:cubicBezTo>
                  <a:pt x="58" y="206"/>
                  <a:pt x="55" y="206"/>
                  <a:pt x="52" y="206"/>
                </a:cubicBezTo>
                <a:cubicBezTo>
                  <a:pt x="22" y="212"/>
                  <a:pt x="0" y="245"/>
                  <a:pt x="6" y="275"/>
                </a:cubicBezTo>
                <a:cubicBezTo>
                  <a:pt x="11" y="309"/>
                  <a:pt x="41" y="331"/>
                  <a:pt x="74" y="325"/>
                </a:cubicBezTo>
              </a:path>
            </a:pathLst>
          </a:custGeom>
          <a:solidFill>
            <a:srgbClr val="5BC4B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grpSp>
        <p:nvGrpSpPr>
          <p:cNvPr id="10" name="Group 9"/>
          <p:cNvGrpSpPr/>
          <p:nvPr/>
        </p:nvGrpSpPr>
        <p:grpSpPr>
          <a:xfrm>
            <a:off x="20265099" y="8510119"/>
            <a:ext cx="567472" cy="577788"/>
            <a:chOff x="17535329" y="8828804"/>
            <a:chExt cx="567472" cy="577788"/>
          </a:xfrm>
        </p:grpSpPr>
        <p:sp>
          <p:nvSpPr>
            <p:cNvPr id="197" name="Freeform 69"/>
            <p:cNvSpPr>
              <a:spLocks noChangeArrowheads="1"/>
            </p:cNvSpPr>
            <p:nvPr/>
          </p:nvSpPr>
          <p:spPr bwMode="auto">
            <a:xfrm>
              <a:off x="17922238" y="9262146"/>
              <a:ext cx="87702" cy="87699"/>
            </a:xfrm>
            <a:custGeom>
              <a:avLst/>
              <a:gdLst>
                <a:gd name="T0" fmla="*/ 71 w 75"/>
                <a:gd name="T1" fmla="*/ 38 h 75"/>
                <a:gd name="T2" fmla="*/ 71 w 75"/>
                <a:gd name="T3" fmla="*/ 38 h 75"/>
                <a:gd name="T4" fmla="*/ 36 w 75"/>
                <a:gd name="T5" fmla="*/ 71 h 75"/>
                <a:gd name="T6" fmla="*/ 0 w 75"/>
                <a:gd name="T7" fmla="*/ 33 h 75"/>
                <a:gd name="T8" fmla="*/ 38 w 75"/>
                <a:gd name="T9" fmla="*/ 0 h 75"/>
                <a:gd name="T10" fmla="*/ 71 w 75"/>
                <a:gd name="T11" fmla="*/ 38 h 75"/>
              </a:gdLst>
              <a:ahLst/>
              <a:cxnLst>
                <a:cxn ang="0">
                  <a:pos x="T0" y="T1"/>
                </a:cxn>
                <a:cxn ang="0">
                  <a:pos x="T2" y="T3"/>
                </a:cxn>
                <a:cxn ang="0">
                  <a:pos x="T4" y="T5"/>
                </a:cxn>
                <a:cxn ang="0">
                  <a:pos x="T6" y="T7"/>
                </a:cxn>
                <a:cxn ang="0">
                  <a:pos x="T8" y="T9"/>
                </a:cxn>
                <a:cxn ang="0">
                  <a:pos x="T10" y="T11"/>
                </a:cxn>
              </a:cxnLst>
              <a:rect l="0" t="0" r="r" b="b"/>
              <a:pathLst>
                <a:path w="75" h="75">
                  <a:moveTo>
                    <a:pt x="71" y="38"/>
                  </a:moveTo>
                  <a:lnTo>
                    <a:pt x="71" y="38"/>
                  </a:lnTo>
                  <a:cubicBezTo>
                    <a:pt x="71" y="58"/>
                    <a:pt x="55" y="74"/>
                    <a:pt x="36" y="71"/>
                  </a:cubicBezTo>
                  <a:cubicBezTo>
                    <a:pt x="13" y="71"/>
                    <a:pt x="0" y="55"/>
                    <a:pt x="0" y="33"/>
                  </a:cubicBezTo>
                  <a:cubicBezTo>
                    <a:pt x="2" y="13"/>
                    <a:pt x="19" y="0"/>
                    <a:pt x="38" y="0"/>
                  </a:cubicBezTo>
                  <a:cubicBezTo>
                    <a:pt x="58" y="0"/>
                    <a:pt x="74" y="19"/>
                    <a:pt x="71" y="38"/>
                  </a:cubicBezTo>
                </a:path>
              </a:pathLst>
            </a:custGeom>
            <a:solidFill>
              <a:srgbClr val="C54D5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sp>
          <p:nvSpPr>
            <p:cNvPr id="198" name="Freeform 70"/>
            <p:cNvSpPr>
              <a:spLocks noChangeArrowheads="1"/>
            </p:cNvSpPr>
            <p:nvPr/>
          </p:nvSpPr>
          <p:spPr bwMode="auto">
            <a:xfrm>
              <a:off x="17978986" y="9344686"/>
              <a:ext cx="61906" cy="61906"/>
            </a:xfrm>
            <a:custGeom>
              <a:avLst/>
              <a:gdLst>
                <a:gd name="T0" fmla="*/ 53 w 54"/>
                <a:gd name="T1" fmla="*/ 28 h 54"/>
                <a:gd name="T2" fmla="*/ 53 w 54"/>
                <a:gd name="T3" fmla="*/ 28 h 54"/>
                <a:gd name="T4" fmla="*/ 25 w 54"/>
                <a:gd name="T5" fmla="*/ 53 h 54"/>
                <a:gd name="T6" fmla="*/ 3 w 54"/>
                <a:gd name="T7" fmla="*/ 25 h 54"/>
                <a:gd name="T8" fmla="*/ 28 w 54"/>
                <a:gd name="T9" fmla="*/ 3 h 54"/>
                <a:gd name="T10" fmla="*/ 53 w 54"/>
                <a:gd name="T11" fmla="*/ 28 h 54"/>
              </a:gdLst>
              <a:ahLst/>
              <a:cxnLst>
                <a:cxn ang="0">
                  <a:pos x="T0" y="T1"/>
                </a:cxn>
                <a:cxn ang="0">
                  <a:pos x="T2" y="T3"/>
                </a:cxn>
                <a:cxn ang="0">
                  <a:pos x="T4" y="T5"/>
                </a:cxn>
                <a:cxn ang="0">
                  <a:pos x="T6" y="T7"/>
                </a:cxn>
                <a:cxn ang="0">
                  <a:pos x="T8" y="T9"/>
                </a:cxn>
                <a:cxn ang="0">
                  <a:pos x="T10" y="T11"/>
                </a:cxn>
              </a:cxnLst>
              <a:rect l="0" t="0" r="r" b="b"/>
              <a:pathLst>
                <a:path w="54" h="54">
                  <a:moveTo>
                    <a:pt x="53" y="28"/>
                  </a:moveTo>
                  <a:lnTo>
                    <a:pt x="53" y="28"/>
                  </a:lnTo>
                  <a:cubicBezTo>
                    <a:pt x="53" y="42"/>
                    <a:pt x="39" y="53"/>
                    <a:pt x="25" y="53"/>
                  </a:cubicBezTo>
                  <a:cubicBezTo>
                    <a:pt x="11" y="53"/>
                    <a:pt x="0" y="39"/>
                    <a:pt x="3" y="25"/>
                  </a:cubicBezTo>
                  <a:cubicBezTo>
                    <a:pt x="3" y="11"/>
                    <a:pt x="14" y="0"/>
                    <a:pt x="28" y="3"/>
                  </a:cubicBezTo>
                  <a:cubicBezTo>
                    <a:pt x="42" y="3"/>
                    <a:pt x="53" y="14"/>
                    <a:pt x="53" y="28"/>
                  </a:cubicBezTo>
                </a:path>
              </a:pathLst>
            </a:custGeom>
            <a:solidFill>
              <a:srgbClr val="C54D5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sp>
          <p:nvSpPr>
            <p:cNvPr id="199" name="Freeform 71"/>
            <p:cNvSpPr>
              <a:spLocks noChangeArrowheads="1"/>
            </p:cNvSpPr>
            <p:nvPr/>
          </p:nvSpPr>
          <p:spPr bwMode="auto">
            <a:xfrm>
              <a:off x="17535329" y="8828804"/>
              <a:ext cx="567472" cy="479770"/>
            </a:xfrm>
            <a:custGeom>
              <a:avLst/>
              <a:gdLst>
                <a:gd name="T0" fmla="*/ 190 w 483"/>
                <a:gd name="T1" fmla="*/ 3 h 412"/>
                <a:gd name="T2" fmla="*/ 251 w 483"/>
                <a:gd name="T3" fmla="*/ 47 h 412"/>
                <a:gd name="T4" fmla="*/ 317 w 483"/>
                <a:gd name="T5" fmla="*/ 0 h 412"/>
                <a:gd name="T6" fmla="*/ 341 w 483"/>
                <a:gd name="T7" fmla="*/ 69 h 412"/>
                <a:gd name="T8" fmla="*/ 424 w 483"/>
                <a:gd name="T9" fmla="*/ 53 h 412"/>
                <a:gd name="T10" fmla="*/ 405 w 483"/>
                <a:gd name="T11" fmla="*/ 124 h 412"/>
                <a:gd name="T12" fmla="*/ 482 w 483"/>
                <a:gd name="T13" fmla="*/ 146 h 412"/>
                <a:gd name="T14" fmla="*/ 424 w 483"/>
                <a:gd name="T15" fmla="*/ 204 h 412"/>
                <a:gd name="T16" fmla="*/ 474 w 483"/>
                <a:gd name="T17" fmla="*/ 257 h 412"/>
                <a:gd name="T18" fmla="*/ 394 w 483"/>
                <a:gd name="T19" fmla="*/ 282 h 412"/>
                <a:gd name="T20" fmla="*/ 405 w 483"/>
                <a:gd name="T21" fmla="*/ 353 h 412"/>
                <a:gd name="T22" fmla="*/ 322 w 483"/>
                <a:gd name="T23" fmla="*/ 342 h 412"/>
                <a:gd name="T24" fmla="*/ 289 w 483"/>
                <a:gd name="T25" fmla="*/ 411 h 412"/>
                <a:gd name="T26" fmla="*/ 229 w 483"/>
                <a:gd name="T27" fmla="*/ 364 h 412"/>
                <a:gd name="T28" fmla="*/ 162 w 483"/>
                <a:gd name="T29" fmla="*/ 411 h 412"/>
                <a:gd name="T30" fmla="*/ 137 w 483"/>
                <a:gd name="T31" fmla="*/ 345 h 412"/>
                <a:gd name="T32" fmla="*/ 55 w 483"/>
                <a:gd name="T33" fmla="*/ 359 h 412"/>
                <a:gd name="T34" fmla="*/ 74 w 483"/>
                <a:gd name="T35" fmla="*/ 290 h 412"/>
                <a:gd name="T36" fmla="*/ 0 w 483"/>
                <a:gd name="T37" fmla="*/ 265 h 412"/>
                <a:gd name="T38" fmla="*/ 55 w 483"/>
                <a:gd name="T39" fmla="*/ 210 h 412"/>
                <a:gd name="T40" fmla="*/ 5 w 483"/>
                <a:gd name="T41" fmla="*/ 157 h 412"/>
                <a:gd name="T42" fmla="*/ 85 w 483"/>
                <a:gd name="T43" fmla="*/ 130 h 412"/>
                <a:gd name="T44" fmla="*/ 77 w 483"/>
                <a:gd name="T45" fmla="*/ 61 h 412"/>
                <a:gd name="T46" fmla="*/ 157 w 483"/>
                <a:gd name="T47" fmla="*/ 72 h 412"/>
                <a:gd name="T48" fmla="*/ 190 w 483"/>
                <a:gd name="T49" fmla="*/ 3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3" h="412">
                  <a:moveTo>
                    <a:pt x="190" y="3"/>
                  </a:moveTo>
                  <a:lnTo>
                    <a:pt x="251" y="47"/>
                  </a:lnTo>
                  <a:lnTo>
                    <a:pt x="317" y="0"/>
                  </a:lnTo>
                  <a:lnTo>
                    <a:pt x="341" y="69"/>
                  </a:lnTo>
                  <a:lnTo>
                    <a:pt x="424" y="53"/>
                  </a:lnTo>
                  <a:lnTo>
                    <a:pt x="405" y="124"/>
                  </a:lnTo>
                  <a:lnTo>
                    <a:pt x="482" y="146"/>
                  </a:lnTo>
                  <a:lnTo>
                    <a:pt x="424" y="204"/>
                  </a:lnTo>
                  <a:lnTo>
                    <a:pt x="474" y="257"/>
                  </a:lnTo>
                  <a:lnTo>
                    <a:pt x="394" y="282"/>
                  </a:lnTo>
                  <a:lnTo>
                    <a:pt x="405" y="353"/>
                  </a:lnTo>
                  <a:lnTo>
                    <a:pt x="322" y="342"/>
                  </a:lnTo>
                  <a:lnTo>
                    <a:pt x="289" y="411"/>
                  </a:lnTo>
                  <a:lnTo>
                    <a:pt x="229" y="364"/>
                  </a:lnTo>
                  <a:lnTo>
                    <a:pt x="162" y="411"/>
                  </a:lnTo>
                  <a:lnTo>
                    <a:pt x="137" y="345"/>
                  </a:lnTo>
                  <a:lnTo>
                    <a:pt x="55" y="359"/>
                  </a:lnTo>
                  <a:lnTo>
                    <a:pt x="74" y="290"/>
                  </a:lnTo>
                  <a:lnTo>
                    <a:pt x="0" y="265"/>
                  </a:lnTo>
                  <a:lnTo>
                    <a:pt x="55" y="210"/>
                  </a:lnTo>
                  <a:lnTo>
                    <a:pt x="5" y="157"/>
                  </a:lnTo>
                  <a:lnTo>
                    <a:pt x="85" y="130"/>
                  </a:lnTo>
                  <a:lnTo>
                    <a:pt x="77" y="61"/>
                  </a:lnTo>
                  <a:lnTo>
                    <a:pt x="157" y="72"/>
                  </a:lnTo>
                  <a:lnTo>
                    <a:pt x="190" y="3"/>
                  </a:lnTo>
                </a:path>
              </a:pathLst>
            </a:custGeom>
            <a:solidFill>
              <a:srgbClr val="C54D5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grpSp>
      <p:sp>
        <p:nvSpPr>
          <p:cNvPr id="200" name="Freeform 72"/>
          <p:cNvSpPr>
            <a:spLocks noChangeArrowheads="1"/>
          </p:cNvSpPr>
          <p:nvPr/>
        </p:nvSpPr>
        <p:spPr bwMode="auto">
          <a:xfrm>
            <a:off x="21142098" y="5698557"/>
            <a:ext cx="675805" cy="650013"/>
          </a:xfrm>
          <a:custGeom>
            <a:avLst/>
            <a:gdLst>
              <a:gd name="T0" fmla="*/ 66 w 577"/>
              <a:gd name="T1" fmla="*/ 166 h 556"/>
              <a:gd name="T2" fmla="*/ 66 w 577"/>
              <a:gd name="T3" fmla="*/ 166 h 556"/>
              <a:gd name="T4" fmla="*/ 27 w 577"/>
              <a:gd name="T5" fmla="*/ 147 h 556"/>
              <a:gd name="T6" fmla="*/ 58 w 577"/>
              <a:gd name="T7" fmla="*/ 89 h 556"/>
              <a:gd name="T8" fmla="*/ 127 w 577"/>
              <a:gd name="T9" fmla="*/ 67 h 556"/>
              <a:gd name="T10" fmla="*/ 137 w 577"/>
              <a:gd name="T11" fmla="*/ 103 h 556"/>
              <a:gd name="T12" fmla="*/ 149 w 577"/>
              <a:gd name="T13" fmla="*/ 125 h 556"/>
              <a:gd name="T14" fmla="*/ 284 w 577"/>
              <a:gd name="T15" fmla="*/ 0 h 556"/>
              <a:gd name="T16" fmla="*/ 388 w 577"/>
              <a:gd name="T17" fmla="*/ 72 h 556"/>
              <a:gd name="T18" fmla="*/ 361 w 577"/>
              <a:gd name="T19" fmla="*/ 92 h 556"/>
              <a:gd name="T20" fmla="*/ 311 w 577"/>
              <a:gd name="T21" fmla="*/ 125 h 556"/>
              <a:gd name="T22" fmla="*/ 339 w 577"/>
              <a:gd name="T23" fmla="*/ 188 h 556"/>
              <a:gd name="T24" fmla="*/ 411 w 577"/>
              <a:gd name="T25" fmla="*/ 216 h 556"/>
              <a:gd name="T26" fmla="*/ 430 w 577"/>
              <a:gd name="T27" fmla="*/ 169 h 556"/>
              <a:gd name="T28" fmla="*/ 449 w 577"/>
              <a:gd name="T29" fmla="*/ 133 h 556"/>
              <a:gd name="T30" fmla="*/ 576 w 577"/>
              <a:gd name="T31" fmla="*/ 265 h 556"/>
              <a:gd name="T32" fmla="*/ 452 w 577"/>
              <a:gd name="T33" fmla="*/ 387 h 556"/>
              <a:gd name="T34" fmla="*/ 477 w 577"/>
              <a:gd name="T35" fmla="*/ 403 h 556"/>
              <a:gd name="T36" fmla="*/ 515 w 577"/>
              <a:gd name="T37" fmla="*/ 423 h 556"/>
              <a:gd name="T38" fmla="*/ 480 w 577"/>
              <a:gd name="T39" fmla="*/ 494 h 556"/>
              <a:gd name="T40" fmla="*/ 422 w 577"/>
              <a:gd name="T41" fmla="*/ 519 h 556"/>
              <a:gd name="T42" fmla="*/ 400 w 577"/>
              <a:gd name="T43" fmla="*/ 483 h 556"/>
              <a:gd name="T44" fmla="*/ 372 w 577"/>
              <a:gd name="T45" fmla="*/ 461 h 556"/>
              <a:gd name="T46" fmla="*/ 278 w 577"/>
              <a:gd name="T47" fmla="*/ 555 h 556"/>
              <a:gd name="T48" fmla="*/ 0 w 577"/>
              <a:gd name="T49" fmla="*/ 276 h 556"/>
              <a:gd name="T50" fmla="*/ 88 w 577"/>
              <a:gd name="T51" fmla="*/ 191 h 556"/>
              <a:gd name="T52" fmla="*/ 66 w 577"/>
              <a:gd name="T53" fmla="*/ 16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7" h="556">
                <a:moveTo>
                  <a:pt x="66" y="166"/>
                </a:moveTo>
                <a:lnTo>
                  <a:pt x="66" y="166"/>
                </a:lnTo>
                <a:cubicBezTo>
                  <a:pt x="44" y="161"/>
                  <a:pt x="30" y="158"/>
                  <a:pt x="27" y="147"/>
                </a:cubicBezTo>
                <a:cubicBezTo>
                  <a:pt x="25" y="133"/>
                  <a:pt x="33" y="111"/>
                  <a:pt x="58" y="89"/>
                </a:cubicBezTo>
                <a:cubicBezTo>
                  <a:pt x="88" y="64"/>
                  <a:pt x="110" y="58"/>
                  <a:pt x="127" y="67"/>
                </a:cubicBezTo>
                <a:cubicBezTo>
                  <a:pt x="135" y="72"/>
                  <a:pt x="137" y="86"/>
                  <a:pt x="137" y="103"/>
                </a:cubicBezTo>
                <a:cubicBezTo>
                  <a:pt x="141" y="114"/>
                  <a:pt x="141" y="119"/>
                  <a:pt x="149" y="125"/>
                </a:cubicBezTo>
                <a:cubicBezTo>
                  <a:pt x="168" y="139"/>
                  <a:pt x="231" y="75"/>
                  <a:pt x="284" y="0"/>
                </a:cubicBezTo>
                <a:cubicBezTo>
                  <a:pt x="328" y="4"/>
                  <a:pt x="394" y="56"/>
                  <a:pt x="388" y="72"/>
                </a:cubicBezTo>
                <a:cubicBezTo>
                  <a:pt x="388" y="83"/>
                  <a:pt x="372" y="86"/>
                  <a:pt x="361" y="92"/>
                </a:cubicBezTo>
                <a:cubicBezTo>
                  <a:pt x="334" y="97"/>
                  <a:pt x="317" y="108"/>
                  <a:pt x="311" y="125"/>
                </a:cubicBezTo>
                <a:cubicBezTo>
                  <a:pt x="306" y="139"/>
                  <a:pt x="309" y="161"/>
                  <a:pt x="339" y="188"/>
                </a:cubicBezTo>
                <a:cubicBezTo>
                  <a:pt x="364" y="216"/>
                  <a:pt x="394" y="227"/>
                  <a:pt x="411" y="216"/>
                </a:cubicBezTo>
                <a:cubicBezTo>
                  <a:pt x="427" y="204"/>
                  <a:pt x="438" y="197"/>
                  <a:pt x="430" y="169"/>
                </a:cubicBezTo>
                <a:cubicBezTo>
                  <a:pt x="427" y="161"/>
                  <a:pt x="424" y="139"/>
                  <a:pt x="449" y="133"/>
                </a:cubicBezTo>
                <a:cubicBezTo>
                  <a:pt x="471" y="130"/>
                  <a:pt x="551" y="199"/>
                  <a:pt x="576" y="265"/>
                </a:cubicBezTo>
                <a:cubicBezTo>
                  <a:pt x="507" y="298"/>
                  <a:pt x="449" y="365"/>
                  <a:pt x="452" y="387"/>
                </a:cubicBezTo>
                <a:cubicBezTo>
                  <a:pt x="455" y="392"/>
                  <a:pt x="460" y="403"/>
                  <a:pt x="477" y="403"/>
                </a:cubicBezTo>
                <a:cubicBezTo>
                  <a:pt x="496" y="403"/>
                  <a:pt x="507" y="408"/>
                  <a:pt x="515" y="423"/>
                </a:cubicBezTo>
                <a:cubicBezTo>
                  <a:pt x="521" y="433"/>
                  <a:pt x="515" y="455"/>
                  <a:pt x="480" y="494"/>
                </a:cubicBezTo>
                <a:cubicBezTo>
                  <a:pt x="455" y="516"/>
                  <a:pt x="433" y="522"/>
                  <a:pt x="422" y="519"/>
                </a:cubicBezTo>
                <a:cubicBezTo>
                  <a:pt x="408" y="513"/>
                  <a:pt x="405" y="500"/>
                  <a:pt x="400" y="483"/>
                </a:cubicBezTo>
                <a:cubicBezTo>
                  <a:pt x="394" y="464"/>
                  <a:pt x="388" y="458"/>
                  <a:pt x="372" y="461"/>
                </a:cubicBezTo>
                <a:cubicBezTo>
                  <a:pt x="339" y="464"/>
                  <a:pt x="306" y="502"/>
                  <a:pt x="278" y="555"/>
                </a:cubicBezTo>
                <a:cubicBezTo>
                  <a:pt x="0" y="276"/>
                  <a:pt x="0" y="276"/>
                  <a:pt x="0" y="276"/>
                </a:cubicBezTo>
                <a:cubicBezTo>
                  <a:pt x="58" y="232"/>
                  <a:pt x="91" y="210"/>
                  <a:pt x="88" y="191"/>
                </a:cubicBezTo>
                <a:cubicBezTo>
                  <a:pt x="85" y="183"/>
                  <a:pt x="85" y="172"/>
                  <a:pt x="66" y="166"/>
                </a:cubicBezTo>
              </a:path>
            </a:pathLst>
          </a:custGeom>
          <a:solidFill>
            <a:srgbClr val="B2D3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sp>
        <p:nvSpPr>
          <p:cNvPr id="201" name="Freeform 73"/>
          <p:cNvSpPr>
            <a:spLocks noChangeArrowheads="1"/>
          </p:cNvSpPr>
          <p:nvPr/>
        </p:nvSpPr>
        <p:spPr bwMode="auto">
          <a:xfrm>
            <a:off x="17654730" y="6988263"/>
            <a:ext cx="557153" cy="562314"/>
          </a:xfrm>
          <a:custGeom>
            <a:avLst/>
            <a:gdLst>
              <a:gd name="T0" fmla="*/ 248 w 478"/>
              <a:gd name="T1" fmla="*/ 13 h 481"/>
              <a:gd name="T2" fmla="*/ 248 w 478"/>
              <a:gd name="T3" fmla="*/ 13 h 481"/>
              <a:gd name="T4" fmla="*/ 276 w 478"/>
              <a:gd name="T5" fmla="*/ 16 h 481"/>
              <a:gd name="T6" fmla="*/ 295 w 478"/>
              <a:gd name="T7" fmla="*/ 22 h 481"/>
              <a:gd name="T8" fmla="*/ 320 w 478"/>
              <a:gd name="T9" fmla="*/ 30 h 481"/>
              <a:gd name="T10" fmla="*/ 339 w 478"/>
              <a:gd name="T11" fmla="*/ 38 h 481"/>
              <a:gd name="T12" fmla="*/ 361 w 478"/>
              <a:gd name="T13" fmla="*/ 52 h 481"/>
              <a:gd name="T14" fmla="*/ 380 w 478"/>
              <a:gd name="T15" fmla="*/ 63 h 481"/>
              <a:gd name="T16" fmla="*/ 400 w 478"/>
              <a:gd name="T17" fmla="*/ 83 h 481"/>
              <a:gd name="T18" fmla="*/ 414 w 478"/>
              <a:gd name="T19" fmla="*/ 96 h 481"/>
              <a:gd name="T20" fmla="*/ 427 w 478"/>
              <a:gd name="T21" fmla="*/ 118 h 481"/>
              <a:gd name="T22" fmla="*/ 438 w 478"/>
              <a:gd name="T23" fmla="*/ 138 h 481"/>
              <a:gd name="T24" fmla="*/ 449 w 478"/>
              <a:gd name="T25" fmla="*/ 159 h 481"/>
              <a:gd name="T26" fmla="*/ 455 w 478"/>
              <a:gd name="T27" fmla="*/ 179 h 481"/>
              <a:gd name="T28" fmla="*/ 461 w 478"/>
              <a:gd name="T29" fmla="*/ 206 h 481"/>
              <a:gd name="T30" fmla="*/ 463 w 478"/>
              <a:gd name="T31" fmla="*/ 226 h 481"/>
              <a:gd name="T32" fmla="*/ 463 w 478"/>
              <a:gd name="T33" fmla="*/ 253 h 481"/>
              <a:gd name="T34" fmla="*/ 461 w 478"/>
              <a:gd name="T35" fmla="*/ 273 h 481"/>
              <a:gd name="T36" fmla="*/ 455 w 478"/>
              <a:gd name="T37" fmla="*/ 300 h 481"/>
              <a:gd name="T38" fmla="*/ 449 w 478"/>
              <a:gd name="T39" fmla="*/ 320 h 481"/>
              <a:gd name="T40" fmla="*/ 438 w 478"/>
              <a:gd name="T41" fmla="*/ 344 h 481"/>
              <a:gd name="T42" fmla="*/ 427 w 478"/>
              <a:gd name="T43" fmla="*/ 361 h 481"/>
              <a:gd name="T44" fmla="*/ 414 w 478"/>
              <a:gd name="T45" fmla="*/ 383 h 481"/>
              <a:gd name="T46" fmla="*/ 400 w 478"/>
              <a:gd name="T47" fmla="*/ 399 h 481"/>
              <a:gd name="T48" fmla="*/ 380 w 478"/>
              <a:gd name="T49" fmla="*/ 416 h 481"/>
              <a:gd name="T50" fmla="*/ 361 w 478"/>
              <a:gd name="T51" fmla="*/ 427 h 481"/>
              <a:gd name="T52" fmla="*/ 339 w 478"/>
              <a:gd name="T53" fmla="*/ 441 h 481"/>
              <a:gd name="T54" fmla="*/ 320 w 478"/>
              <a:gd name="T55" fmla="*/ 449 h 481"/>
              <a:gd name="T56" fmla="*/ 295 w 478"/>
              <a:gd name="T57" fmla="*/ 457 h 481"/>
              <a:gd name="T58" fmla="*/ 276 w 478"/>
              <a:gd name="T59" fmla="*/ 463 h 481"/>
              <a:gd name="T60" fmla="*/ 248 w 478"/>
              <a:gd name="T61" fmla="*/ 466 h 481"/>
              <a:gd name="T62" fmla="*/ 229 w 478"/>
              <a:gd name="T63" fmla="*/ 466 h 481"/>
              <a:gd name="T64" fmla="*/ 201 w 478"/>
              <a:gd name="T65" fmla="*/ 463 h 481"/>
              <a:gd name="T66" fmla="*/ 182 w 478"/>
              <a:gd name="T67" fmla="*/ 457 h 481"/>
              <a:gd name="T68" fmla="*/ 157 w 478"/>
              <a:gd name="T69" fmla="*/ 449 h 481"/>
              <a:gd name="T70" fmla="*/ 138 w 478"/>
              <a:gd name="T71" fmla="*/ 441 h 481"/>
              <a:gd name="T72" fmla="*/ 113 w 478"/>
              <a:gd name="T73" fmla="*/ 427 h 481"/>
              <a:gd name="T74" fmla="*/ 97 w 478"/>
              <a:gd name="T75" fmla="*/ 416 h 481"/>
              <a:gd name="T76" fmla="*/ 77 w 478"/>
              <a:gd name="T77" fmla="*/ 399 h 481"/>
              <a:gd name="T78" fmla="*/ 63 w 478"/>
              <a:gd name="T79" fmla="*/ 383 h 481"/>
              <a:gd name="T80" fmla="*/ 50 w 478"/>
              <a:gd name="T81" fmla="*/ 361 h 481"/>
              <a:gd name="T82" fmla="*/ 39 w 478"/>
              <a:gd name="T83" fmla="*/ 344 h 481"/>
              <a:gd name="T84" fmla="*/ 28 w 478"/>
              <a:gd name="T85" fmla="*/ 320 h 481"/>
              <a:gd name="T86" fmla="*/ 22 w 478"/>
              <a:gd name="T87" fmla="*/ 300 h 481"/>
              <a:gd name="T88" fmla="*/ 17 w 478"/>
              <a:gd name="T89" fmla="*/ 273 h 481"/>
              <a:gd name="T90" fmla="*/ 14 w 478"/>
              <a:gd name="T91" fmla="*/ 253 h 481"/>
              <a:gd name="T92" fmla="*/ 14 w 478"/>
              <a:gd name="T93" fmla="*/ 226 h 481"/>
              <a:gd name="T94" fmla="*/ 17 w 478"/>
              <a:gd name="T95" fmla="*/ 206 h 481"/>
              <a:gd name="T96" fmla="*/ 22 w 478"/>
              <a:gd name="T97" fmla="*/ 179 h 481"/>
              <a:gd name="T98" fmla="*/ 28 w 478"/>
              <a:gd name="T99" fmla="*/ 159 h 481"/>
              <a:gd name="T100" fmla="*/ 39 w 478"/>
              <a:gd name="T101" fmla="*/ 138 h 481"/>
              <a:gd name="T102" fmla="*/ 50 w 478"/>
              <a:gd name="T103" fmla="*/ 118 h 481"/>
              <a:gd name="T104" fmla="*/ 63 w 478"/>
              <a:gd name="T105" fmla="*/ 96 h 481"/>
              <a:gd name="T106" fmla="*/ 77 w 478"/>
              <a:gd name="T107" fmla="*/ 83 h 481"/>
              <a:gd name="T108" fmla="*/ 97 w 478"/>
              <a:gd name="T109" fmla="*/ 63 h 481"/>
              <a:gd name="T110" fmla="*/ 113 w 478"/>
              <a:gd name="T111" fmla="*/ 52 h 481"/>
              <a:gd name="T112" fmla="*/ 138 w 478"/>
              <a:gd name="T113" fmla="*/ 38 h 481"/>
              <a:gd name="T114" fmla="*/ 157 w 478"/>
              <a:gd name="T115" fmla="*/ 30 h 481"/>
              <a:gd name="T116" fmla="*/ 182 w 478"/>
              <a:gd name="T117" fmla="*/ 22 h 481"/>
              <a:gd name="T118" fmla="*/ 201 w 478"/>
              <a:gd name="T119" fmla="*/ 16 h 481"/>
              <a:gd name="T120" fmla="*/ 229 w 478"/>
              <a:gd name="T121" fmla="*/ 13 h 481"/>
              <a:gd name="T122" fmla="*/ 248 w 478"/>
              <a:gd name="T123" fmla="*/ 13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8" h="481">
                <a:moveTo>
                  <a:pt x="248" y="13"/>
                </a:moveTo>
                <a:lnTo>
                  <a:pt x="248" y="13"/>
                </a:lnTo>
                <a:cubicBezTo>
                  <a:pt x="254" y="30"/>
                  <a:pt x="268" y="30"/>
                  <a:pt x="276" y="16"/>
                </a:cubicBezTo>
                <a:cubicBezTo>
                  <a:pt x="284" y="5"/>
                  <a:pt x="292" y="5"/>
                  <a:pt x="295" y="22"/>
                </a:cubicBezTo>
                <a:cubicBezTo>
                  <a:pt x="298" y="38"/>
                  <a:pt x="309" y="41"/>
                  <a:pt x="320" y="30"/>
                </a:cubicBezTo>
                <a:cubicBezTo>
                  <a:pt x="331" y="19"/>
                  <a:pt x="339" y="22"/>
                  <a:pt x="339" y="38"/>
                </a:cubicBezTo>
                <a:cubicBezTo>
                  <a:pt x="339" y="55"/>
                  <a:pt x="350" y="60"/>
                  <a:pt x="361" y="52"/>
                </a:cubicBezTo>
                <a:cubicBezTo>
                  <a:pt x="375" y="44"/>
                  <a:pt x="383" y="49"/>
                  <a:pt x="380" y="63"/>
                </a:cubicBezTo>
                <a:cubicBezTo>
                  <a:pt x="375" y="80"/>
                  <a:pt x="383" y="88"/>
                  <a:pt x="400" y="83"/>
                </a:cubicBezTo>
                <a:cubicBezTo>
                  <a:pt x="414" y="77"/>
                  <a:pt x="419" y="83"/>
                  <a:pt x="414" y="96"/>
                </a:cubicBezTo>
                <a:cubicBezTo>
                  <a:pt x="405" y="110"/>
                  <a:pt x="414" y="121"/>
                  <a:pt x="427" y="118"/>
                </a:cubicBezTo>
                <a:cubicBezTo>
                  <a:pt x="444" y="116"/>
                  <a:pt x="449" y="124"/>
                  <a:pt x="438" y="138"/>
                </a:cubicBezTo>
                <a:cubicBezTo>
                  <a:pt x="430" y="149"/>
                  <a:pt x="433" y="159"/>
                  <a:pt x="449" y="159"/>
                </a:cubicBezTo>
                <a:cubicBezTo>
                  <a:pt x="466" y="163"/>
                  <a:pt x="469" y="171"/>
                  <a:pt x="455" y="179"/>
                </a:cubicBezTo>
                <a:cubicBezTo>
                  <a:pt x="444" y="190"/>
                  <a:pt x="447" y="201"/>
                  <a:pt x="461" y="206"/>
                </a:cubicBezTo>
                <a:cubicBezTo>
                  <a:pt x="477" y="209"/>
                  <a:pt x="477" y="220"/>
                  <a:pt x="463" y="226"/>
                </a:cubicBezTo>
                <a:cubicBezTo>
                  <a:pt x="449" y="234"/>
                  <a:pt x="449" y="245"/>
                  <a:pt x="463" y="253"/>
                </a:cubicBezTo>
                <a:cubicBezTo>
                  <a:pt x="477" y="259"/>
                  <a:pt x="477" y="270"/>
                  <a:pt x="461" y="273"/>
                </a:cubicBezTo>
                <a:cubicBezTo>
                  <a:pt x="447" y="278"/>
                  <a:pt x="444" y="289"/>
                  <a:pt x="455" y="300"/>
                </a:cubicBezTo>
                <a:cubicBezTo>
                  <a:pt x="469" y="309"/>
                  <a:pt x="466" y="320"/>
                  <a:pt x="449" y="320"/>
                </a:cubicBezTo>
                <a:cubicBezTo>
                  <a:pt x="433" y="320"/>
                  <a:pt x="430" y="331"/>
                  <a:pt x="438" y="344"/>
                </a:cubicBezTo>
                <a:cubicBezTo>
                  <a:pt x="449" y="356"/>
                  <a:pt x="444" y="364"/>
                  <a:pt x="427" y="361"/>
                </a:cubicBezTo>
                <a:cubicBezTo>
                  <a:pt x="414" y="358"/>
                  <a:pt x="405" y="369"/>
                  <a:pt x="414" y="383"/>
                </a:cubicBezTo>
                <a:cubicBezTo>
                  <a:pt x="419" y="397"/>
                  <a:pt x="414" y="405"/>
                  <a:pt x="400" y="399"/>
                </a:cubicBezTo>
                <a:cubicBezTo>
                  <a:pt x="383" y="394"/>
                  <a:pt x="375" y="399"/>
                  <a:pt x="380" y="416"/>
                </a:cubicBezTo>
                <a:cubicBezTo>
                  <a:pt x="383" y="430"/>
                  <a:pt x="375" y="435"/>
                  <a:pt x="361" y="427"/>
                </a:cubicBezTo>
                <a:cubicBezTo>
                  <a:pt x="350" y="419"/>
                  <a:pt x="339" y="427"/>
                  <a:pt x="339" y="441"/>
                </a:cubicBezTo>
                <a:cubicBezTo>
                  <a:pt x="339" y="457"/>
                  <a:pt x="331" y="460"/>
                  <a:pt x="320" y="449"/>
                </a:cubicBezTo>
                <a:cubicBezTo>
                  <a:pt x="309" y="438"/>
                  <a:pt x="298" y="444"/>
                  <a:pt x="295" y="457"/>
                </a:cubicBezTo>
                <a:cubicBezTo>
                  <a:pt x="292" y="474"/>
                  <a:pt x="284" y="477"/>
                  <a:pt x="276" y="463"/>
                </a:cubicBezTo>
                <a:cubicBezTo>
                  <a:pt x="268" y="449"/>
                  <a:pt x="254" y="452"/>
                  <a:pt x="248" y="466"/>
                </a:cubicBezTo>
                <a:cubicBezTo>
                  <a:pt x="243" y="480"/>
                  <a:pt x="234" y="480"/>
                  <a:pt x="229" y="466"/>
                </a:cubicBezTo>
                <a:cubicBezTo>
                  <a:pt x="223" y="452"/>
                  <a:pt x="209" y="449"/>
                  <a:pt x="201" y="463"/>
                </a:cubicBezTo>
                <a:cubicBezTo>
                  <a:pt x="193" y="477"/>
                  <a:pt x="185" y="474"/>
                  <a:pt x="182" y="457"/>
                </a:cubicBezTo>
                <a:cubicBezTo>
                  <a:pt x="179" y="444"/>
                  <a:pt x="168" y="438"/>
                  <a:pt x="157" y="449"/>
                </a:cubicBezTo>
                <a:cubicBezTo>
                  <a:pt x="146" y="460"/>
                  <a:pt x="138" y="457"/>
                  <a:pt x="138" y="441"/>
                </a:cubicBezTo>
                <a:cubicBezTo>
                  <a:pt x="138" y="427"/>
                  <a:pt x="127" y="419"/>
                  <a:pt x="113" y="427"/>
                </a:cubicBezTo>
                <a:cubicBezTo>
                  <a:pt x="102" y="435"/>
                  <a:pt x="94" y="430"/>
                  <a:pt x="97" y="416"/>
                </a:cubicBezTo>
                <a:cubicBezTo>
                  <a:pt x="102" y="399"/>
                  <a:pt x="94" y="394"/>
                  <a:pt x="77" y="399"/>
                </a:cubicBezTo>
                <a:cubicBezTo>
                  <a:pt x="63" y="405"/>
                  <a:pt x="58" y="397"/>
                  <a:pt x="63" y="383"/>
                </a:cubicBezTo>
                <a:cubicBezTo>
                  <a:pt x="72" y="369"/>
                  <a:pt x="63" y="358"/>
                  <a:pt x="50" y="361"/>
                </a:cubicBezTo>
                <a:cubicBezTo>
                  <a:pt x="33" y="364"/>
                  <a:pt x="28" y="356"/>
                  <a:pt x="39" y="344"/>
                </a:cubicBezTo>
                <a:cubicBezTo>
                  <a:pt x="47" y="331"/>
                  <a:pt x="44" y="320"/>
                  <a:pt x="28" y="320"/>
                </a:cubicBezTo>
                <a:cubicBezTo>
                  <a:pt x="11" y="320"/>
                  <a:pt x="8" y="309"/>
                  <a:pt x="22" y="300"/>
                </a:cubicBezTo>
                <a:cubicBezTo>
                  <a:pt x="33" y="289"/>
                  <a:pt x="30" y="278"/>
                  <a:pt x="17" y="273"/>
                </a:cubicBezTo>
                <a:cubicBezTo>
                  <a:pt x="0" y="270"/>
                  <a:pt x="0" y="259"/>
                  <a:pt x="14" y="253"/>
                </a:cubicBezTo>
                <a:cubicBezTo>
                  <a:pt x="28" y="245"/>
                  <a:pt x="28" y="234"/>
                  <a:pt x="14" y="226"/>
                </a:cubicBezTo>
                <a:cubicBezTo>
                  <a:pt x="0" y="220"/>
                  <a:pt x="0" y="209"/>
                  <a:pt x="17" y="206"/>
                </a:cubicBezTo>
                <a:cubicBezTo>
                  <a:pt x="30" y="201"/>
                  <a:pt x="33" y="190"/>
                  <a:pt x="22" y="179"/>
                </a:cubicBezTo>
                <a:cubicBezTo>
                  <a:pt x="8" y="171"/>
                  <a:pt x="11" y="163"/>
                  <a:pt x="28" y="159"/>
                </a:cubicBezTo>
                <a:cubicBezTo>
                  <a:pt x="44" y="159"/>
                  <a:pt x="47" y="149"/>
                  <a:pt x="39" y="138"/>
                </a:cubicBezTo>
                <a:cubicBezTo>
                  <a:pt x="28" y="124"/>
                  <a:pt x="33" y="116"/>
                  <a:pt x="50" y="118"/>
                </a:cubicBezTo>
                <a:cubicBezTo>
                  <a:pt x="63" y="121"/>
                  <a:pt x="72" y="110"/>
                  <a:pt x="63" y="96"/>
                </a:cubicBezTo>
                <a:cubicBezTo>
                  <a:pt x="58" y="83"/>
                  <a:pt x="63" y="77"/>
                  <a:pt x="77" y="83"/>
                </a:cubicBezTo>
                <a:cubicBezTo>
                  <a:pt x="94" y="88"/>
                  <a:pt x="102" y="80"/>
                  <a:pt x="97" y="63"/>
                </a:cubicBezTo>
                <a:cubicBezTo>
                  <a:pt x="94" y="49"/>
                  <a:pt x="102" y="44"/>
                  <a:pt x="113" y="52"/>
                </a:cubicBezTo>
                <a:cubicBezTo>
                  <a:pt x="127" y="60"/>
                  <a:pt x="138" y="55"/>
                  <a:pt x="138" y="38"/>
                </a:cubicBezTo>
                <a:cubicBezTo>
                  <a:pt x="138" y="22"/>
                  <a:pt x="146" y="19"/>
                  <a:pt x="157" y="30"/>
                </a:cubicBezTo>
                <a:cubicBezTo>
                  <a:pt x="168" y="41"/>
                  <a:pt x="179" y="38"/>
                  <a:pt x="182" y="22"/>
                </a:cubicBezTo>
                <a:cubicBezTo>
                  <a:pt x="185" y="5"/>
                  <a:pt x="193" y="5"/>
                  <a:pt x="201" y="16"/>
                </a:cubicBezTo>
                <a:cubicBezTo>
                  <a:pt x="209" y="30"/>
                  <a:pt x="223" y="30"/>
                  <a:pt x="229" y="13"/>
                </a:cubicBezTo>
                <a:cubicBezTo>
                  <a:pt x="234" y="0"/>
                  <a:pt x="243" y="0"/>
                  <a:pt x="248" y="13"/>
                </a:cubicBezTo>
              </a:path>
            </a:pathLst>
          </a:custGeom>
          <a:solidFill>
            <a:schemeClr val="accent4"/>
          </a:solidFill>
          <a:ln>
            <a:noFill/>
          </a:ln>
          <a:effectLst/>
        </p:spPr>
        <p:txBody>
          <a:bodyPr wrap="none" anchor="ctr"/>
          <a:lstStyle/>
          <a:p>
            <a:endParaRPr lang="en-US" sz="7197"/>
          </a:p>
        </p:txBody>
      </p:sp>
      <p:sp>
        <p:nvSpPr>
          <p:cNvPr id="202" name="Freeform 74"/>
          <p:cNvSpPr>
            <a:spLocks noChangeArrowheads="1"/>
          </p:cNvSpPr>
          <p:nvPr/>
        </p:nvSpPr>
        <p:spPr bwMode="auto">
          <a:xfrm>
            <a:off x="17737271" y="7070804"/>
            <a:ext cx="392071" cy="397232"/>
          </a:xfrm>
          <a:custGeom>
            <a:avLst/>
            <a:gdLst>
              <a:gd name="T0" fmla="*/ 333 w 334"/>
              <a:gd name="T1" fmla="*/ 169 h 338"/>
              <a:gd name="T2" fmla="*/ 333 w 334"/>
              <a:gd name="T3" fmla="*/ 169 h 338"/>
              <a:gd name="T4" fmla="*/ 165 w 334"/>
              <a:gd name="T5" fmla="*/ 337 h 338"/>
              <a:gd name="T6" fmla="*/ 0 w 334"/>
              <a:gd name="T7" fmla="*/ 169 h 338"/>
              <a:gd name="T8" fmla="*/ 165 w 334"/>
              <a:gd name="T9" fmla="*/ 0 h 338"/>
              <a:gd name="T10" fmla="*/ 333 w 334"/>
              <a:gd name="T11" fmla="*/ 169 h 338"/>
            </a:gdLst>
            <a:ahLst/>
            <a:cxnLst>
              <a:cxn ang="0">
                <a:pos x="T0" y="T1"/>
              </a:cxn>
              <a:cxn ang="0">
                <a:pos x="T2" y="T3"/>
              </a:cxn>
              <a:cxn ang="0">
                <a:pos x="T4" y="T5"/>
              </a:cxn>
              <a:cxn ang="0">
                <a:pos x="T6" y="T7"/>
              </a:cxn>
              <a:cxn ang="0">
                <a:pos x="T8" y="T9"/>
              </a:cxn>
              <a:cxn ang="0">
                <a:pos x="T10" y="T11"/>
              </a:cxn>
            </a:cxnLst>
            <a:rect l="0" t="0" r="r" b="b"/>
            <a:pathLst>
              <a:path w="334" h="338">
                <a:moveTo>
                  <a:pt x="333" y="169"/>
                </a:moveTo>
                <a:lnTo>
                  <a:pt x="333" y="169"/>
                </a:lnTo>
                <a:cubicBezTo>
                  <a:pt x="333" y="262"/>
                  <a:pt x="259" y="337"/>
                  <a:pt x="165" y="337"/>
                </a:cubicBezTo>
                <a:cubicBezTo>
                  <a:pt x="74" y="337"/>
                  <a:pt x="0" y="262"/>
                  <a:pt x="0" y="169"/>
                </a:cubicBezTo>
                <a:cubicBezTo>
                  <a:pt x="0" y="78"/>
                  <a:pt x="74" y="0"/>
                  <a:pt x="165" y="0"/>
                </a:cubicBezTo>
                <a:cubicBezTo>
                  <a:pt x="259" y="0"/>
                  <a:pt x="333" y="78"/>
                  <a:pt x="333" y="169"/>
                </a:cubicBezTo>
              </a:path>
            </a:pathLst>
          </a:custGeom>
          <a:solidFill>
            <a:srgbClr val="FAFAF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grpSp>
        <p:nvGrpSpPr>
          <p:cNvPr id="15" name="Group 14"/>
          <p:cNvGrpSpPr/>
          <p:nvPr/>
        </p:nvGrpSpPr>
        <p:grpSpPr>
          <a:xfrm>
            <a:off x="20203193" y="7153345"/>
            <a:ext cx="546835" cy="675809"/>
            <a:chOff x="17473423" y="7472030"/>
            <a:chExt cx="546835" cy="675809"/>
          </a:xfrm>
          <a:solidFill>
            <a:schemeClr val="accent3"/>
          </a:solidFill>
        </p:grpSpPr>
        <p:sp>
          <p:nvSpPr>
            <p:cNvPr id="203" name="Freeform 75"/>
            <p:cNvSpPr>
              <a:spLocks noChangeArrowheads="1"/>
            </p:cNvSpPr>
            <p:nvPr/>
          </p:nvSpPr>
          <p:spPr bwMode="auto">
            <a:xfrm>
              <a:off x="17535329" y="7472030"/>
              <a:ext cx="484929" cy="557153"/>
            </a:xfrm>
            <a:custGeom>
              <a:avLst/>
              <a:gdLst>
                <a:gd name="T0" fmla="*/ 309 w 414"/>
                <a:gd name="T1" fmla="*/ 52 h 477"/>
                <a:gd name="T2" fmla="*/ 309 w 414"/>
                <a:gd name="T3" fmla="*/ 52 h 477"/>
                <a:gd name="T4" fmla="*/ 74 w 414"/>
                <a:gd name="T5" fmla="*/ 104 h 477"/>
                <a:gd name="T6" fmla="*/ 50 w 414"/>
                <a:gd name="T7" fmla="*/ 187 h 477"/>
                <a:gd name="T8" fmla="*/ 14 w 414"/>
                <a:gd name="T9" fmla="*/ 352 h 477"/>
                <a:gd name="T10" fmla="*/ 25 w 414"/>
                <a:gd name="T11" fmla="*/ 410 h 477"/>
                <a:gd name="T12" fmla="*/ 66 w 414"/>
                <a:gd name="T13" fmla="*/ 435 h 477"/>
                <a:gd name="T14" fmla="*/ 107 w 414"/>
                <a:gd name="T15" fmla="*/ 462 h 477"/>
                <a:gd name="T16" fmla="*/ 162 w 414"/>
                <a:gd name="T17" fmla="*/ 446 h 477"/>
                <a:gd name="T18" fmla="*/ 297 w 414"/>
                <a:gd name="T19" fmla="*/ 344 h 477"/>
                <a:gd name="T20" fmla="*/ 364 w 414"/>
                <a:gd name="T21" fmla="*/ 286 h 477"/>
                <a:gd name="T22" fmla="*/ 309 w 414"/>
                <a:gd name="T23" fmla="*/ 52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477">
                  <a:moveTo>
                    <a:pt x="309" y="52"/>
                  </a:moveTo>
                  <a:lnTo>
                    <a:pt x="309" y="52"/>
                  </a:lnTo>
                  <a:cubicBezTo>
                    <a:pt x="229" y="0"/>
                    <a:pt x="124" y="24"/>
                    <a:pt x="74" y="104"/>
                  </a:cubicBezTo>
                  <a:cubicBezTo>
                    <a:pt x="58" y="129"/>
                    <a:pt x="50" y="159"/>
                    <a:pt x="50" y="187"/>
                  </a:cubicBezTo>
                  <a:cubicBezTo>
                    <a:pt x="44" y="272"/>
                    <a:pt x="30" y="316"/>
                    <a:pt x="14" y="352"/>
                  </a:cubicBezTo>
                  <a:cubicBezTo>
                    <a:pt x="0" y="385"/>
                    <a:pt x="3" y="397"/>
                    <a:pt x="25" y="410"/>
                  </a:cubicBezTo>
                  <a:cubicBezTo>
                    <a:pt x="36" y="416"/>
                    <a:pt x="50" y="427"/>
                    <a:pt x="66" y="435"/>
                  </a:cubicBezTo>
                  <a:cubicBezTo>
                    <a:pt x="82" y="446"/>
                    <a:pt x="96" y="457"/>
                    <a:pt x="107" y="462"/>
                  </a:cubicBezTo>
                  <a:cubicBezTo>
                    <a:pt x="129" y="476"/>
                    <a:pt x="140" y="474"/>
                    <a:pt x="162" y="446"/>
                  </a:cubicBezTo>
                  <a:cubicBezTo>
                    <a:pt x="190" y="416"/>
                    <a:pt x="223" y="385"/>
                    <a:pt x="297" y="344"/>
                  </a:cubicBezTo>
                  <a:cubicBezTo>
                    <a:pt x="322" y="330"/>
                    <a:pt x="347" y="311"/>
                    <a:pt x="364" y="286"/>
                  </a:cubicBezTo>
                  <a:cubicBezTo>
                    <a:pt x="413" y="206"/>
                    <a:pt x="389" y="101"/>
                    <a:pt x="309" y="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sp>
          <p:nvSpPr>
            <p:cNvPr id="204" name="Freeform 76"/>
            <p:cNvSpPr>
              <a:spLocks noChangeArrowheads="1"/>
            </p:cNvSpPr>
            <p:nvPr/>
          </p:nvSpPr>
          <p:spPr bwMode="auto">
            <a:xfrm>
              <a:off x="17519850" y="7951804"/>
              <a:ext cx="149608" cy="108334"/>
            </a:xfrm>
            <a:custGeom>
              <a:avLst/>
              <a:gdLst>
                <a:gd name="T0" fmla="*/ 121 w 128"/>
                <a:gd name="T1" fmla="*/ 69 h 92"/>
                <a:gd name="T2" fmla="*/ 121 w 128"/>
                <a:gd name="T3" fmla="*/ 69 h 92"/>
                <a:gd name="T4" fmla="*/ 19 w 128"/>
                <a:gd name="T5" fmla="*/ 3 h 92"/>
                <a:gd name="T6" fmla="*/ 5 w 128"/>
                <a:gd name="T7" fmla="*/ 6 h 92"/>
                <a:gd name="T8" fmla="*/ 3 w 128"/>
                <a:gd name="T9" fmla="*/ 11 h 92"/>
                <a:gd name="T10" fmla="*/ 5 w 128"/>
                <a:gd name="T11" fmla="*/ 25 h 92"/>
                <a:gd name="T12" fmla="*/ 110 w 128"/>
                <a:gd name="T13" fmla="*/ 88 h 92"/>
                <a:gd name="T14" fmla="*/ 121 w 128"/>
                <a:gd name="T15" fmla="*/ 86 h 92"/>
                <a:gd name="T16" fmla="*/ 124 w 128"/>
                <a:gd name="T17" fmla="*/ 83 h 92"/>
                <a:gd name="T18" fmla="*/ 121 w 128"/>
                <a:gd name="T19"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92">
                  <a:moveTo>
                    <a:pt x="121" y="69"/>
                  </a:moveTo>
                  <a:lnTo>
                    <a:pt x="121" y="69"/>
                  </a:lnTo>
                  <a:cubicBezTo>
                    <a:pt x="19" y="3"/>
                    <a:pt x="19" y="3"/>
                    <a:pt x="19" y="3"/>
                  </a:cubicBezTo>
                  <a:cubicBezTo>
                    <a:pt x="14" y="0"/>
                    <a:pt x="8" y="3"/>
                    <a:pt x="5" y="6"/>
                  </a:cubicBezTo>
                  <a:cubicBezTo>
                    <a:pt x="3" y="11"/>
                    <a:pt x="3" y="11"/>
                    <a:pt x="3" y="11"/>
                  </a:cubicBezTo>
                  <a:cubicBezTo>
                    <a:pt x="0" y="17"/>
                    <a:pt x="3" y="22"/>
                    <a:pt x="5" y="25"/>
                  </a:cubicBezTo>
                  <a:cubicBezTo>
                    <a:pt x="110" y="88"/>
                    <a:pt x="110" y="88"/>
                    <a:pt x="110" y="88"/>
                  </a:cubicBezTo>
                  <a:cubicBezTo>
                    <a:pt x="113" y="91"/>
                    <a:pt x="118" y="91"/>
                    <a:pt x="121" y="86"/>
                  </a:cubicBezTo>
                  <a:cubicBezTo>
                    <a:pt x="124" y="83"/>
                    <a:pt x="124" y="83"/>
                    <a:pt x="124" y="83"/>
                  </a:cubicBezTo>
                  <a:cubicBezTo>
                    <a:pt x="127" y="77"/>
                    <a:pt x="127" y="72"/>
                    <a:pt x="121" y="6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sp>
          <p:nvSpPr>
            <p:cNvPr id="205" name="Freeform 77"/>
            <p:cNvSpPr>
              <a:spLocks noChangeArrowheads="1"/>
            </p:cNvSpPr>
            <p:nvPr/>
          </p:nvSpPr>
          <p:spPr bwMode="auto">
            <a:xfrm>
              <a:off x="17499214" y="7987912"/>
              <a:ext cx="149608" cy="108337"/>
            </a:xfrm>
            <a:custGeom>
              <a:avLst/>
              <a:gdLst>
                <a:gd name="T0" fmla="*/ 121 w 127"/>
                <a:gd name="T1" fmla="*/ 66 h 92"/>
                <a:gd name="T2" fmla="*/ 121 w 127"/>
                <a:gd name="T3" fmla="*/ 66 h 92"/>
                <a:gd name="T4" fmla="*/ 19 w 127"/>
                <a:gd name="T5" fmla="*/ 3 h 92"/>
                <a:gd name="T6" fmla="*/ 5 w 127"/>
                <a:gd name="T7" fmla="*/ 6 h 92"/>
                <a:gd name="T8" fmla="*/ 2 w 127"/>
                <a:gd name="T9" fmla="*/ 11 h 92"/>
                <a:gd name="T10" fmla="*/ 5 w 127"/>
                <a:gd name="T11" fmla="*/ 22 h 92"/>
                <a:gd name="T12" fmla="*/ 107 w 127"/>
                <a:gd name="T13" fmla="*/ 88 h 92"/>
                <a:gd name="T14" fmla="*/ 121 w 127"/>
                <a:gd name="T15" fmla="*/ 86 h 92"/>
                <a:gd name="T16" fmla="*/ 123 w 127"/>
                <a:gd name="T17" fmla="*/ 80 h 92"/>
                <a:gd name="T18" fmla="*/ 121 w 127"/>
                <a:gd name="T19" fmla="*/ 6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92">
                  <a:moveTo>
                    <a:pt x="121" y="66"/>
                  </a:moveTo>
                  <a:lnTo>
                    <a:pt x="121" y="66"/>
                  </a:lnTo>
                  <a:cubicBezTo>
                    <a:pt x="19" y="3"/>
                    <a:pt x="19" y="3"/>
                    <a:pt x="19" y="3"/>
                  </a:cubicBezTo>
                  <a:cubicBezTo>
                    <a:pt x="13" y="0"/>
                    <a:pt x="8" y="0"/>
                    <a:pt x="5" y="6"/>
                  </a:cubicBezTo>
                  <a:cubicBezTo>
                    <a:pt x="2" y="11"/>
                    <a:pt x="2" y="11"/>
                    <a:pt x="2" y="11"/>
                  </a:cubicBezTo>
                  <a:cubicBezTo>
                    <a:pt x="0" y="14"/>
                    <a:pt x="2" y="19"/>
                    <a:pt x="5" y="22"/>
                  </a:cubicBezTo>
                  <a:cubicBezTo>
                    <a:pt x="107" y="88"/>
                    <a:pt x="107" y="88"/>
                    <a:pt x="107" y="88"/>
                  </a:cubicBezTo>
                  <a:cubicBezTo>
                    <a:pt x="112" y="91"/>
                    <a:pt x="118" y="88"/>
                    <a:pt x="121" y="86"/>
                  </a:cubicBezTo>
                  <a:cubicBezTo>
                    <a:pt x="123" y="80"/>
                    <a:pt x="123" y="80"/>
                    <a:pt x="123" y="80"/>
                  </a:cubicBezTo>
                  <a:cubicBezTo>
                    <a:pt x="126" y="75"/>
                    <a:pt x="126" y="69"/>
                    <a:pt x="121" y="6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sp>
          <p:nvSpPr>
            <p:cNvPr id="206" name="Freeform 78"/>
            <p:cNvSpPr>
              <a:spLocks noChangeArrowheads="1"/>
            </p:cNvSpPr>
            <p:nvPr/>
          </p:nvSpPr>
          <p:spPr bwMode="auto">
            <a:xfrm>
              <a:off x="17473423" y="8024027"/>
              <a:ext cx="149604" cy="108334"/>
            </a:xfrm>
            <a:custGeom>
              <a:avLst/>
              <a:gdLst>
                <a:gd name="T0" fmla="*/ 121 w 128"/>
                <a:gd name="T1" fmla="*/ 66 h 92"/>
                <a:gd name="T2" fmla="*/ 121 w 128"/>
                <a:gd name="T3" fmla="*/ 66 h 92"/>
                <a:gd name="T4" fmla="*/ 20 w 128"/>
                <a:gd name="T5" fmla="*/ 2 h 92"/>
                <a:gd name="T6" fmla="*/ 6 w 128"/>
                <a:gd name="T7" fmla="*/ 5 h 92"/>
                <a:gd name="T8" fmla="*/ 3 w 128"/>
                <a:gd name="T9" fmla="*/ 11 h 92"/>
                <a:gd name="T10" fmla="*/ 6 w 128"/>
                <a:gd name="T11" fmla="*/ 22 h 92"/>
                <a:gd name="T12" fmla="*/ 108 w 128"/>
                <a:gd name="T13" fmla="*/ 88 h 92"/>
                <a:gd name="T14" fmla="*/ 121 w 128"/>
                <a:gd name="T15" fmla="*/ 85 h 92"/>
                <a:gd name="T16" fmla="*/ 124 w 128"/>
                <a:gd name="T17" fmla="*/ 80 h 92"/>
                <a:gd name="T18" fmla="*/ 121 w 128"/>
                <a:gd name="T19" fmla="*/ 6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92">
                  <a:moveTo>
                    <a:pt x="121" y="66"/>
                  </a:moveTo>
                  <a:lnTo>
                    <a:pt x="121" y="66"/>
                  </a:lnTo>
                  <a:cubicBezTo>
                    <a:pt x="20" y="2"/>
                    <a:pt x="20" y="2"/>
                    <a:pt x="20" y="2"/>
                  </a:cubicBezTo>
                  <a:cubicBezTo>
                    <a:pt x="14" y="0"/>
                    <a:pt x="8" y="0"/>
                    <a:pt x="6" y="5"/>
                  </a:cubicBezTo>
                  <a:cubicBezTo>
                    <a:pt x="3" y="11"/>
                    <a:pt x="3" y="11"/>
                    <a:pt x="3" y="11"/>
                  </a:cubicBezTo>
                  <a:cubicBezTo>
                    <a:pt x="0" y="13"/>
                    <a:pt x="3" y="19"/>
                    <a:pt x="6" y="22"/>
                  </a:cubicBezTo>
                  <a:cubicBezTo>
                    <a:pt x="108" y="88"/>
                    <a:pt x="108" y="88"/>
                    <a:pt x="108" y="88"/>
                  </a:cubicBezTo>
                  <a:cubicBezTo>
                    <a:pt x="113" y="91"/>
                    <a:pt x="119" y="88"/>
                    <a:pt x="121" y="85"/>
                  </a:cubicBezTo>
                  <a:cubicBezTo>
                    <a:pt x="124" y="80"/>
                    <a:pt x="124" y="80"/>
                    <a:pt x="124" y="80"/>
                  </a:cubicBezTo>
                  <a:cubicBezTo>
                    <a:pt x="127" y="74"/>
                    <a:pt x="127" y="69"/>
                    <a:pt x="121" y="6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sp>
          <p:nvSpPr>
            <p:cNvPr id="207" name="Freeform 79"/>
            <p:cNvSpPr>
              <a:spLocks noChangeArrowheads="1"/>
            </p:cNvSpPr>
            <p:nvPr/>
          </p:nvSpPr>
          <p:spPr bwMode="auto">
            <a:xfrm>
              <a:off x="17478579" y="8070456"/>
              <a:ext cx="103176" cy="77383"/>
            </a:xfrm>
            <a:custGeom>
              <a:avLst/>
              <a:gdLst>
                <a:gd name="T0" fmla="*/ 8 w 87"/>
                <a:gd name="T1" fmla="*/ 0 h 64"/>
                <a:gd name="T2" fmla="*/ 8 w 87"/>
                <a:gd name="T3" fmla="*/ 0 h 64"/>
                <a:gd name="T4" fmla="*/ 86 w 87"/>
                <a:gd name="T5" fmla="*/ 50 h 64"/>
                <a:gd name="T6" fmla="*/ 33 w 87"/>
                <a:gd name="T7" fmla="*/ 50 h 64"/>
                <a:gd name="T8" fmla="*/ 8 w 87"/>
                <a:gd name="T9" fmla="*/ 0 h 64"/>
              </a:gdLst>
              <a:ahLst/>
              <a:cxnLst>
                <a:cxn ang="0">
                  <a:pos x="T0" y="T1"/>
                </a:cxn>
                <a:cxn ang="0">
                  <a:pos x="T2" y="T3"/>
                </a:cxn>
                <a:cxn ang="0">
                  <a:pos x="T4" y="T5"/>
                </a:cxn>
                <a:cxn ang="0">
                  <a:pos x="T6" y="T7"/>
                </a:cxn>
                <a:cxn ang="0">
                  <a:pos x="T8" y="T9"/>
                </a:cxn>
              </a:cxnLst>
              <a:rect l="0" t="0" r="r" b="b"/>
              <a:pathLst>
                <a:path w="87" h="64">
                  <a:moveTo>
                    <a:pt x="8" y="0"/>
                  </a:moveTo>
                  <a:lnTo>
                    <a:pt x="8" y="0"/>
                  </a:lnTo>
                  <a:cubicBezTo>
                    <a:pt x="86" y="50"/>
                    <a:pt x="86" y="50"/>
                    <a:pt x="86" y="50"/>
                  </a:cubicBezTo>
                  <a:cubicBezTo>
                    <a:pt x="77" y="63"/>
                    <a:pt x="50" y="61"/>
                    <a:pt x="33" y="50"/>
                  </a:cubicBezTo>
                  <a:cubicBezTo>
                    <a:pt x="14" y="39"/>
                    <a:pt x="0" y="16"/>
                    <a:pt x="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grpSp>
      <p:grpSp>
        <p:nvGrpSpPr>
          <p:cNvPr id="13" name="Group 12"/>
          <p:cNvGrpSpPr/>
          <p:nvPr/>
        </p:nvGrpSpPr>
        <p:grpSpPr>
          <a:xfrm>
            <a:off x="21322657" y="7045011"/>
            <a:ext cx="423023" cy="484929"/>
            <a:chOff x="18592887" y="7363696"/>
            <a:chExt cx="423023" cy="484929"/>
          </a:xfrm>
          <a:solidFill>
            <a:schemeClr val="accent1"/>
          </a:solidFill>
        </p:grpSpPr>
        <p:sp>
          <p:nvSpPr>
            <p:cNvPr id="208" name="Freeform 80"/>
            <p:cNvSpPr>
              <a:spLocks noChangeArrowheads="1"/>
            </p:cNvSpPr>
            <p:nvPr/>
          </p:nvSpPr>
          <p:spPr bwMode="auto">
            <a:xfrm>
              <a:off x="18665110" y="7363696"/>
              <a:ext cx="237306" cy="206352"/>
            </a:xfrm>
            <a:custGeom>
              <a:avLst/>
              <a:gdLst>
                <a:gd name="T0" fmla="*/ 135 w 202"/>
                <a:gd name="T1" fmla="*/ 0 h 175"/>
                <a:gd name="T2" fmla="*/ 135 w 202"/>
                <a:gd name="T3" fmla="*/ 0 h 175"/>
                <a:gd name="T4" fmla="*/ 91 w 202"/>
                <a:gd name="T5" fmla="*/ 121 h 175"/>
                <a:gd name="T6" fmla="*/ 63 w 202"/>
                <a:gd name="T7" fmla="*/ 102 h 175"/>
                <a:gd name="T8" fmla="*/ 44 w 202"/>
                <a:gd name="T9" fmla="*/ 100 h 175"/>
                <a:gd name="T10" fmla="*/ 5 w 202"/>
                <a:gd name="T11" fmla="*/ 121 h 175"/>
                <a:gd name="T12" fmla="*/ 39 w 202"/>
                <a:gd name="T13" fmla="*/ 171 h 175"/>
                <a:gd name="T14" fmla="*/ 58 w 202"/>
                <a:gd name="T15" fmla="*/ 174 h 175"/>
                <a:gd name="T16" fmla="*/ 94 w 202"/>
                <a:gd name="T17" fmla="*/ 152 h 175"/>
                <a:gd name="T18" fmla="*/ 94 w 202"/>
                <a:gd name="T19" fmla="*/ 152 h 175"/>
                <a:gd name="T20" fmla="*/ 96 w 202"/>
                <a:gd name="T21" fmla="*/ 149 h 175"/>
                <a:gd name="T22" fmla="*/ 135 w 202"/>
                <a:gd name="T23" fmla="*/ 47 h 175"/>
                <a:gd name="T24" fmla="*/ 171 w 202"/>
                <a:gd name="T25" fmla="*/ 61 h 175"/>
                <a:gd name="T26" fmla="*/ 201 w 202"/>
                <a:gd name="T27" fmla="*/ 55 h 175"/>
                <a:gd name="T28" fmla="*/ 135 w 202"/>
                <a:gd name="T2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2" h="175">
                  <a:moveTo>
                    <a:pt x="135" y="0"/>
                  </a:moveTo>
                  <a:lnTo>
                    <a:pt x="135" y="0"/>
                  </a:lnTo>
                  <a:cubicBezTo>
                    <a:pt x="91" y="121"/>
                    <a:pt x="91" y="121"/>
                    <a:pt x="91" y="121"/>
                  </a:cubicBezTo>
                  <a:cubicBezTo>
                    <a:pt x="85" y="113"/>
                    <a:pt x="74" y="107"/>
                    <a:pt x="63" y="102"/>
                  </a:cubicBezTo>
                  <a:cubicBezTo>
                    <a:pt x="58" y="100"/>
                    <a:pt x="50" y="100"/>
                    <a:pt x="44" y="100"/>
                  </a:cubicBezTo>
                  <a:cubicBezTo>
                    <a:pt x="27" y="100"/>
                    <a:pt x="11" y="107"/>
                    <a:pt x="5" y="121"/>
                  </a:cubicBezTo>
                  <a:cubicBezTo>
                    <a:pt x="0" y="141"/>
                    <a:pt x="14" y="163"/>
                    <a:pt x="39" y="171"/>
                  </a:cubicBezTo>
                  <a:cubicBezTo>
                    <a:pt x="44" y="174"/>
                    <a:pt x="50" y="174"/>
                    <a:pt x="58" y="174"/>
                  </a:cubicBezTo>
                  <a:cubicBezTo>
                    <a:pt x="74" y="174"/>
                    <a:pt x="88" y="165"/>
                    <a:pt x="94" y="152"/>
                  </a:cubicBezTo>
                  <a:lnTo>
                    <a:pt x="94" y="152"/>
                  </a:lnTo>
                  <a:cubicBezTo>
                    <a:pt x="96" y="152"/>
                    <a:pt x="96" y="149"/>
                    <a:pt x="96" y="149"/>
                  </a:cubicBezTo>
                  <a:cubicBezTo>
                    <a:pt x="135" y="47"/>
                    <a:pt x="135" y="47"/>
                    <a:pt x="135" y="47"/>
                  </a:cubicBezTo>
                  <a:cubicBezTo>
                    <a:pt x="146" y="58"/>
                    <a:pt x="160" y="61"/>
                    <a:pt x="171" y="61"/>
                  </a:cubicBezTo>
                  <a:cubicBezTo>
                    <a:pt x="187" y="61"/>
                    <a:pt x="201" y="55"/>
                    <a:pt x="201" y="55"/>
                  </a:cubicBezTo>
                  <a:cubicBezTo>
                    <a:pt x="157" y="53"/>
                    <a:pt x="138" y="8"/>
                    <a:pt x="13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sp>
          <p:nvSpPr>
            <p:cNvPr id="209" name="Freeform 81"/>
            <p:cNvSpPr>
              <a:spLocks noChangeArrowheads="1"/>
            </p:cNvSpPr>
            <p:nvPr/>
          </p:nvSpPr>
          <p:spPr bwMode="auto">
            <a:xfrm>
              <a:off x="18592887" y="7472030"/>
              <a:ext cx="423023" cy="376595"/>
            </a:xfrm>
            <a:custGeom>
              <a:avLst/>
              <a:gdLst>
                <a:gd name="T0" fmla="*/ 246 w 362"/>
                <a:gd name="T1" fmla="*/ 0 h 323"/>
                <a:gd name="T2" fmla="*/ 246 w 362"/>
                <a:gd name="T3" fmla="*/ 0 h 323"/>
                <a:gd name="T4" fmla="*/ 163 w 362"/>
                <a:gd name="T5" fmla="*/ 217 h 323"/>
                <a:gd name="T6" fmla="*/ 116 w 362"/>
                <a:gd name="T7" fmla="*/ 181 h 323"/>
                <a:gd name="T8" fmla="*/ 14 w 362"/>
                <a:gd name="T9" fmla="*/ 217 h 323"/>
                <a:gd name="T10" fmla="*/ 69 w 362"/>
                <a:gd name="T11" fmla="*/ 308 h 323"/>
                <a:gd name="T12" fmla="*/ 171 w 362"/>
                <a:gd name="T13" fmla="*/ 272 h 323"/>
                <a:gd name="T14" fmla="*/ 171 w 362"/>
                <a:gd name="T15" fmla="*/ 269 h 323"/>
                <a:gd name="T16" fmla="*/ 174 w 362"/>
                <a:gd name="T17" fmla="*/ 267 h 323"/>
                <a:gd name="T18" fmla="*/ 243 w 362"/>
                <a:gd name="T19" fmla="*/ 85 h 323"/>
                <a:gd name="T20" fmla="*/ 361 w 362"/>
                <a:gd name="T21" fmla="*/ 99 h 323"/>
                <a:gd name="T22" fmla="*/ 246 w 362"/>
                <a:gd name="T23"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2" h="323">
                  <a:moveTo>
                    <a:pt x="246" y="0"/>
                  </a:moveTo>
                  <a:lnTo>
                    <a:pt x="246" y="0"/>
                  </a:lnTo>
                  <a:cubicBezTo>
                    <a:pt x="163" y="217"/>
                    <a:pt x="163" y="217"/>
                    <a:pt x="163" y="217"/>
                  </a:cubicBezTo>
                  <a:cubicBezTo>
                    <a:pt x="152" y="203"/>
                    <a:pt x="135" y="190"/>
                    <a:pt x="116" y="181"/>
                  </a:cubicBezTo>
                  <a:cubicBezTo>
                    <a:pt x="72" y="168"/>
                    <a:pt x="25" y="184"/>
                    <a:pt x="14" y="217"/>
                  </a:cubicBezTo>
                  <a:cubicBezTo>
                    <a:pt x="0" y="250"/>
                    <a:pt x="25" y="292"/>
                    <a:pt x="69" y="308"/>
                  </a:cubicBezTo>
                  <a:cubicBezTo>
                    <a:pt x="113" y="322"/>
                    <a:pt x="157" y="308"/>
                    <a:pt x="171" y="272"/>
                  </a:cubicBezTo>
                  <a:lnTo>
                    <a:pt x="171" y="269"/>
                  </a:lnTo>
                  <a:cubicBezTo>
                    <a:pt x="171" y="269"/>
                    <a:pt x="174" y="269"/>
                    <a:pt x="174" y="267"/>
                  </a:cubicBezTo>
                  <a:cubicBezTo>
                    <a:pt x="243" y="85"/>
                    <a:pt x="243" y="85"/>
                    <a:pt x="243" y="85"/>
                  </a:cubicBezTo>
                  <a:cubicBezTo>
                    <a:pt x="292" y="129"/>
                    <a:pt x="361" y="99"/>
                    <a:pt x="361" y="99"/>
                  </a:cubicBezTo>
                  <a:cubicBezTo>
                    <a:pt x="284" y="90"/>
                    <a:pt x="246" y="13"/>
                    <a:pt x="24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grpSp>
      <p:grpSp>
        <p:nvGrpSpPr>
          <p:cNvPr id="11" name="Group 10"/>
          <p:cNvGrpSpPr/>
          <p:nvPr/>
        </p:nvGrpSpPr>
        <p:grpSpPr>
          <a:xfrm>
            <a:off x="21688936" y="8025190"/>
            <a:ext cx="345637" cy="490087"/>
            <a:chOff x="18959166" y="8343875"/>
            <a:chExt cx="345637" cy="490087"/>
          </a:xfrm>
          <a:solidFill>
            <a:schemeClr val="accent3"/>
          </a:solidFill>
        </p:grpSpPr>
        <p:sp>
          <p:nvSpPr>
            <p:cNvPr id="210" name="Freeform 82"/>
            <p:cNvSpPr>
              <a:spLocks noChangeArrowheads="1"/>
            </p:cNvSpPr>
            <p:nvPr/>
          </p:nvSpPr>
          <p:spPr bwMode="auto">
            <a:xfrm>
              <a:off x="18959166" y="8343875"/>
              <a:ext cx="170240" cy="232145"/>
            </a:xfrm>
            <a:custGeom>
              <a:avLst/>
              <a:gdLst>
                <a:gd name="T0" fmla="*/ 60 w 144"/>
                <a:gd name="T1" fmla="*/ 0 h 197"/>
                <a:gd name="T2" fmla="*/ 60 w 144"/>
                <a:gd name="T3" fmla="*/ 0 h 197"/>
                <a:gd name="T4" fmla="*/ 74 w 144"/>
                <a:gd name="T5" fmla="*/ 130 h 197"/>
                <a:gd name="T6" fmla="*/ 49 w 144"/>
                <a:gd name="T7" fmla="*/ 122 h 197"/>
                <a:gd name="T8" fmla="*/ 44 w 144"/>
                <a:gd name="T9" fmla="*/ 125 h 197"/>
                <a:gd name="T10" fmla="*/ 0 w 144"/>
                <a:gd name="T11" fmla="*/ 166 h 197"/>
                <a:gd name="T12" fmla="*/ 44 w 144"/>
                <a:gd name="T13" fmla="*/ 196 h 197"/>
                <a:gd name="T14" fmla="*/ 52 w 144"/>
                <a:gd name="T15" fmla="*/ 196 h 197"/>
                <a:gd name="T16" fmla="*/ 93 w 144"/>
                <a:gd name="T17" fmla="*/ 155 h 197"/>
                <a:gd name="T18" fmla="*/ 93 w 144"/>
                <a:gd name="T19" fmla="*/ 152 h 197"/>
                <a:gd name="T20" fmla="*/ 93 w 144"/>
                <a:gd name="T21" fmla="*/ 152 h 197"/>
                <a:gd name="T22" fmla="*/ 80 w 144"/>
                <a:gd name="T23" fmla="*/ 42 h 197"/>
                <a:gd name="T24" fmla="*/ 93 w 144"/>
                <a:gd name="T25" fmla="*/ 45 h 197"/>
                <a:gd name="T26" fmla="*/ 143 w 144"/>
                <a:gd name="T27" fmla="*/ 20 h 197"/>
                <a:gd name="T28" fmla="*/ 118 w 144"/>
                <a:gd name="T29" fmla="*/ 22 h 197"/>
                <a:gd name="T30" fmla="*/ 60 w 144"/>
                <a:gd name="T31"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 h="197">
                  <a:moveTo>
                    <a:pt x="60" y="0"/>
                  </a:moveTo>
                  <a:lnTo>
                    <a:pt x="60" y="0"/>
                  </a:lnTo>
                  <a:cubicBezTo>
                    <a:pt x="74" y="130"/>
                    <a:pt x="74" y="130"/>
                    <a:pt x="74" y="130"/>
                  </a:cubicBezTo>
                  <a:cubicBezTo>
                    <a:pt x="69" y="125"/>
                    <a:pt x="60" y="122"/>
                    <a:pt x="49" y="122"/>
                  </a:cubicBezTo>
                  <a:cubicBezTo>
                    <a:pt x="49" y="122"/>
                    <a:pt x="46" y="122"/>
                    <a:pt x="44" y="125"/>
                  </a:cubicBezTo>
                  <a:cubicBezTo>
                    <a:pt x="16" y="127"/>
                    <a:pt x="0" y="146"/>
                    <a:pt x="0" y="166"/>
                  </a:cubicBezTo>
                  <a:cubicBezTo>
                    <a:pt x="2" y="185"/>
                    <a:pt x="22" y="196"/>
                    <a:pt x="44" y="196"/>
                  </a:cubicBezTo>
                  <a:cubicBezTo>
                    <a:pt x="46" y="196"/>
                    <a:pt x="49" y="196"/>
                    <a:pt x="52" y="196"/>
                  </a:cubicBezTo>
                  <a:cubicBezTo>
                    <a:pt x="77" y="193"/>
                    <a:pt x="96" y="174"/>
                    <a:pt x="93" y="155"/>
                  </a:cubicBezTo>
                  <a:cubicBezTo>
                    <a:pt x="93" y="152"/>
                    <a:pt x="93" y="152"/>
                    <a:pt x="93" y="152"/>
                  </a:cubicBezTo>
                  <a:lnTo>
                    <a:pt x="93" y="152"/>
                  </a:lnTo>
                  <a:cubicBezTo>
                    <a:pt x="80" y="42"/>
                    <a:pt x="80" y="42"/>
                    <a:pt x="80" y="42"/>
                  </a:cubicBezTo>
                  <a:cubicBezTo>
                    <a:pt x="85" y="45"/>
                    <a:pt x="88" y="45"/>
                    <a:pt x="93" y="45"/>
                  </a:cubicBezTo>
                  <a:cubicBezTo>
                    <a:pt x="123" y="45"/>
                    <a:pt x="143" y="20"/>
                    <a:pt x="143" y="20"/>
                  </a:cubicBezTo>
                  <a:cubicBezTo>
                    <a:pt x="135" y="22"/>
                    <a:pt x="126" y="22"/>
                    <a:pt x="118" y="22"/>
                  </a:cubicBezTo>
                  <a:cubicBezTo>
                    <a:pt x="88" y="22"/>
                    <a:pt x="63" y="3"/>
                    <a:pt x="6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sp>
          <p:nvSpPr>
            <p:cNvPr id="211" name="Freeform 83"/>
            <p:cNvSpPr>
              <a:spLocks noChangeArrowheads="1"/>
            </p:cNvSpPr>
            <p:nvPr/>
          </p:nvSpPr>
          <p:spPr bwMode="auto">
            <a:xfrm>
              <a:off x="19000434" y="8410939"/>
              <a:ext cx="304369" cy="423023"/>
            </a:xfrm>
            <a:custGeom>
              <a:avLst/>
              <a:gdLst>
                <a:gd name="T0" fmla="*/ 110 w 260"/>
                <a:gd name="T1" fmla="*/ 0 h 362"/>
                <a:gd name="T2" fmla="*/ 110 w 260"/>
                <a:gd name="T3" fmla="*/ 0 h 362"/>
                <a:gd name="T4" fmla="*/ 137 w 260"/>
                <a:gd name="T5" fmla="*/ 231 h 362"/>
                <a:gd name="T6" fmla="*/ 79 w 260"/>
                <a:gd name="T7" fmla="*/ 223 h 362"/>
                <a:gd name="T8" fmla="*/ 5 w 260"/>
                <a:gd name="T9" fmla="*/ 300 h 362"/>
                <a:gd name="T10" fmla="*/ 96 w 260"/>
                <a:gd name="T11" fmla="*/ 352 h 362"/>
                <a:gd name="T12" fmla="*/ 171 w 260"/>
                <a:gd name="T13" fmla="*/ 275 h 362"/>
                <a:gd name="T14" fmla="*/ 171 w 260"/>
                <a:gd name="T15" fmla="*/ 273 h 362"/>
                <a:gd name="T16" fmla="*/ 171 w 260"/>
                <a:gd name="T17" fmla="*/ 269 h 362"/>
                <a:gd name="T18" fmla="*/ 146 w 260"/>
                <a:gd name="T19" fmla="*/ 77 h 362"/>
                <a:gd name="T20" fmla="*/ 259 w 260"/>
                <a:gd name="T21" fmla="*/ 35 h 362"/>
                <a:gd name="T22" fmla="*/ 110 w 260"/>
                <a:gd name="T23"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0" h="362">
                  <a:moveTo>
                    <a:pt x="110" y="0"/>
                  </a:moveTo>
                  <a:lnTo>
                    <a:pt x="110" y="0"/>
                  </a:lnTo>
                  <a:cubicBezTo>
                    <a:pt x="137" y="231"/>
                    <a:pt x="137" y="231"/>
                    <a:pt x="137" y="231"/>
                  </a:cubicBezTo>
                  <a:cubicBezTo>
                    <a:pt x="121" y="223"/>
                    <a:pt x="102" y="217"/>
                    <a:pt x="79" y="223"/>
                  </a:cubicBezTo>
                  <a:cubicBezTo>
                    <a:pt x="33" y="228"/>
                    <a:pt x="0" y="262"/>
                    <a:pt x="5" y="300"/>
                  </a:cubicBezTo>
                  <a:cubicBezTo>
                    <a:pt x="8" y="336"/>
                    <a:pt x="49" y="361"/>
                    <a:pt x="96" y="352"/>
                  </a:cubicBezTo>
                  <a:cubicBezTo>
                    <a:pt x="140" y="347"/>
                    <a:pt x="173" y="311"/>
                    <a:pt x="171" y="275"/>
                  </a:cubicBezTo>
                  <a:cubicBezTo>
                    <a:pt x="171" y="275"/>
                    <a:pt x="171" y="275"/>
                    <a:pt x="171" y="273"/>
                  </a:cubicBezTo>
                  <a:cubicBezTo>
                    <a:pt x="171" y="273"/>
                    <a:pt x="171" y="273"/>
                    <a:pt x="171" y="269"/>
                  </a:cubicBezTo>
                  <a:cubicBezTo>
                    <a:pt x="146" y="77"/>
                    <a:pt x="146" y="77"/>
                    <a:pt x="146" y="77"/>
                  </a:cubicBezTo>
                  <a:cubicBezTo>
                    <a:pt x="212" y="93"/>
                    <a:pt x="259" y="35"/>
                    <a:pt x="259" y="35"/>
                  </a:cubicBezTo>
                  <a:cubicBezTo>
                    <a:pt x="187" y="63"/>
                    <a:pt x="118" y="11"/>
                    <a:pt x="11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grpSp>
      <p:sp>
        <p:nvSpPr>
          <p:cNvPr id="212" name="Freeform 84"/>
          <p:cNvSpPr>
            <a:spLocks noChangeArrowheads="1"/>
          </p:cNvSpPr>
          <p:nvPr/>
        </p:nvSpPr>
        <p:spPr bwMode="auto">
          <a:xfrm>
            <a:off x="20332159" y="6059673"/>
            <a:ext cx="784142" cy="686125"/>
          </a:xfrm>
          <a:custGeom>
            <a:avLst/>
            <a:gdLst>
              <a:gd name="T0" fmla="*/ 383 w 671"/>
              <a:gd name="T1" fmla="*/ 380 h 585"/>
              <a:gd name="T2" fmla="*/ 383 w 671"/>
              <a:gd name="T3" fmla="*/ 380 h 585"/>
              <a:gd name="T4" fmla="*/ 306 w 671"/>
              <a:gd name="T5" fmla="*/ 457 h 585"/>
              <a:gd name="T6" fmla="*/ 242 w 671"/>
              <a:gd name="T7" fmla="*/ 543 h 585"/>
              <a:gd name="T8" fmla="*/ 187 w 671"/>
              <a:gd name="T9" fmla="*/ 557 h 585"/>
              <a:gd name="T10" fmla="*/ 228 w 671"/>
              <a:gd name="T11" fmla="*/ 493 h 585"/>
              <a:gd name="T12" fmla="*/ 262 w 671"/>
              <a:gd name="T13" fmla="*/ 416 h 585"/>
              <a:gd name="T14" fmla="*/ 253 w 671"/>
              <a:gd name="T15" fmla="*/ 344 h 585"/>
              <a:gd name="T16" fmla="*/ 151 w 671"/>
              <a:gd name="T17" fmla="*/ 341 h 585"/>
              <a:gd name="T18" fmla="*/ 71 w 671"/>
              <a:gd name="T19" fmla="*/ 298 h 585"/>
              <a:gd name="T20" fmla="*/ 165 w 671"/>
              <a:gd name="T21" fmla="*/ 275 h 585"/>
              <a:gd name="T22" fmla="*/ 256 w 671"/>
              <a:gd name="T23" fmla="*/ 245 h 585"/>
              <a:gd name="T24" fmla="*/ 264 w 671"/>
              <a:gd name="T25" fmla="*/ 171 h 585"/>
              <a:gd name="T26" fmla="*/ 242 w 671"/>
              <a:gd name="T27" fmla="*/ 85 h 585"/>
              <a:gd name="T28" fmla="*/ 206 w 671"/>
              <a:gd name="T29" fmla="*/ 30 h 585"/>
              <a:gd name="T30" fmla="*/ 248 w 671"/>
              <a:gd name="T31" fmla="*/ 27 h 585"/>
              <a:gd name="T32" fmla="*/ 336 w 671"/>
              <a:gd name="T33" fmla="*/ 154 h 585"/>
              <a:gd name="T34" fmla="*/ 378 w 671"/>
              <a:gd name="T35" fmla="*/ 226 h 585"/>
              <a:gd name="T36" fmla="*/ 488 w 671"/>
              <a:gd name="T37" fmla="*/ 182 h 585"/>
              <a:gd name="T38" fmla="*/ 565 w 671"/>
              <a:gd name="T39" fmla="*/ 143 h 585"/>
              <a:gd name="T40" fmla="*/ 526 w 671"/>
              <a:gd name="T41" fmla="*/ 231 h 585"/>
              <a:gd name="T42" fmla="*/ 446 w 671"/>
              <a:gd name="T43" fmla="*/ 306 h 585"/>
              <a:gd name="T44" fmla="*/ 460 w 671"/>
              <a:gd name="T45" fmla="*/ 366 h 585"/>
              <a:gd name="T46" fmla="*/ 518 w 671"/>
              <a:gd name="T47" fmla="*/ 455 h 585"/>
              <a:gd name="T48" fmla="*/ 526 w 671"/>
              <a:gd name="T49" fmla="*/ 518 h 585"/>
              <a:gd name="T50" fmla="*/ 485 w 671"/>
              <a:gd name="T51" fmla="*/ 507 h 585"/>
              <a:gd name="T52" fmla="*/ 446 w 671"/>
              <a:gd name="T53" fmla="*/ 441 h 585"/>
              <a:gd name="T54" fmla="*/ 419 w 671"/>
              <a:gd name="T55" fmla="*/ 408 h 585"/>
              <a:gd name="T56" fmla="*/ 383 w 671"/>
              <a:gd name="T57" fmla="*/ 380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1" h="585">
                <a:moveTo>
                  <a:pt x="383" y="380"/>
                </a:moveTo>
                <a:lnTo>
                  <a:pt x="383" y="380"/>
                </a:lnTo>
                <a:cubicBezTo>
                  <a:pt x="333" y="350"/>
                  <a:pt x="320" y="419"/>
                  <a:pt x="306" y="457"/>
                </a:cubicBezTo>
                <a:cubicBezTo>
                  <a:pt x="292" y="491"/>
                  <a:pt x="262" y="526"/>
                  <a:pt x="242" y="543"/>
                </a:cubicBezTo>
                <a:cubicBezTo>
                  <a:pt x="226" y="559"/>
                  <a:pt x="182" y="584"/>
                  <a:pt x="187" y="557"/>
                </a:cubicBezTo>
                <a:cubicBezTo>
                  <a:pt x="192" y="534"/>
                  <a:pt x="217" y="515"/>
                  <a:pt x="228" y="493"/>
                </a:cubicBezTo>
                <a:cubicBezTo>
                  <a:pt x="245" y="468"/>
                  <a:pt x="253" y="444"/>
                  <a:pt x="262" y="416"/>
                </a:cubicBezTo>
                <a:cubicBezTo>
                  <a:pt x="264" y="402"/>
                  <a:pt x="278" y="350"/>
                  <a:pt x="253" y="344"/>
                </a:cubicBezTo>
                <a:cubicBezTo>
                  <a:pt x="220" y="336"/>
                  <a:pt x="187" y="341"/>
                  <a:pt x="151" y="341"/>
                </a:cubicBezTo>
                <a:cubicBezTo>
                  <a:pt x="124" y="341"/>
                  <a:pt x="0" y="336"/>
                  <a:pt x="71" y="298"/>
                </a:cubicBezTo>
                <a:cubicBezTo>
                  <a:pt x="99" y="284"/>
                  <a:pt x="135" y="281"/>
                  <a:pt x="165" y="275"/>
                </a:cubicBezTo>
                <a:cubicBezTo>
                  <a:pt x="187" y="273"/>
                  <a:pt x="245" y="267"/>
                  <a:pt x="256" y="245"/>
                </a:cubicBezTo>
                <a:cubicBezTo>
                  <a:pt x="267" y="223"/>
                  <a:pt x="267" y="193"/>
                  <a:pt x="264" y="171"/>
                </a:cubicBezTo>
                <a:cubicBezTo>
                  <a:pt x="259" y="143"/>
                  <a:pt x="253" y="113"/>
                  <a:pt x="242" y="85"/>
                </a:cubicBezTo>
                <a:cubicBezTo>
                  <a:pt x="234" y="69"/>
                  <a:pt x="220" y="47"/>
                  <a:pt x="206" y="30"/>
                </a:cubicBezTo>
                <a:cubicBezTo>
                  <a:pt x="182" y="0"/>
                  <a:pt x="231" y="16"/>
                  <a:pt x="248" y="27"/>
                </a:cubicBezTo>
                <a:cubicBezTo>
                  <a:pt x="303" y="63"/>
                  <a:pt x="322" y="105"/>
                  <a:pt x="336" y="154"/>
                </a:cubicBezTo>
                <a:cubicBezTo>
                  <a:pt x="342" y="176"/>
                  <a:pt x="358" y="217"/>
                  <a:pt x="378" y="226"/>
                </a:cubicBezTo>
                <a:cubicBezTo>
                  <a:pt x="405" y="240"/>
                  <a:pt x="463" y="198"/>
                  <a:pt x="488" y="182"/>
                </a:cubicBezTo>
                <a:cubicBezTo>
                  <a:pt x="513" y="165"/>
                  <a:pt x="537" y="154"/>
                  <a:pt x="565" y="143"/>
                </a:cubicBezTo>
                <a:cubicBezTo>
                  <a:pt x="670" y="107"/>
                  <a:pt x="573" y="195"/>
                  <a:pt x="526" y="231"/>
                </a:cubicBezTo>
                <a:cubicBezTo>
                  <a:pt x="490" y="256"/>
                  <a:pt x="457" y="270"/>
                  <a:pt x="446" y="306"/>
                </a:cubicBezTo>
                <a:cubicBezTo>
                  <a:pt x="438" y="330"/>
                  <a:pt x="446" y="350"/>
                  <a:pt x="460" y="366"/>
                </a:cubicBezTo>
                <a:cubicBezTo>
                  <a:pt x="482" y="391"/>
                  <a:pt x="510" y="424"/>
                  <a:pt x="518" y="455"/>
                </a:cubicBezTo>
                <a:cubicBezTo>
                  <a:pt x="524" y="468"/>
                  <a:pt x="532" y="510"/>
                  <a:pt x="526" y="518"/>
                </a:cubicBezTo>
                <a:cubicBezTo>
                  <a:pt x="518" y="540"/>
                  <a:pt x="493" y="526"/>
                  <a:pt x="485" y="507"/>
                </a:cubicBezTo>
                <a:cubicBezTo>
                  <a:pt x="474" y="482"/>
                  <a:pt x="466" y="460"/>
                  <a:pt x="446" y="441"/>
                </a:cubicBezTo>
                <a:cubicBezTo>
                  <a:pt x="438" y="430"/>
                  <a:pt x="430" y="419"/>
                  <a:pt x="419" y="408"/>
                </a:cubicBezTo>
                <a:cubicBezTo>
                  <a:pt x="411" y="397"/>
                  <a:pt x="397" y="388"/>
                  <a:pt x="383" y="380"/>
                </a:cubicBezTo>
              </a:path>
            </a:pathLst>
          </a:custGeom>
          <a:solidFill>
            <a:srgbClr val="0A3E5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sp>
        <p:nvSpPr>
          <p:cNvPr id="213" name="Freeform 85"/>
          <p:cNvSpPr>
            <a:spLocks noChangeArrowheads="1"/>
          </p:cNvSpPr>
          <p:nvPr/>
        </p:nvSpPr>
        <p:spPr bwMode="auto">
          <a:xfrm>
            <a:off x="20332159" y="6059673"/>
            <a:ext cx="784142" cy="686125"/>
          </a:xfrm>
          <a:custGeom>
            <a:avLst/>
            <a:gdLst>
              <a:gd name="T0" fmla="*/ 383 w 671"/>
              <a:gd name="T1" fmla="*/ 380 h 585"/>
              <a:gd name="T2" fmla="*/ 383 w 671"/>
              <a:gd name="T3" fmla="*/ 380 h 585"/>
              <a:gd name="T4" fmla="*/ 306 w 671"/>
              <a:gd name="T5" fmla="*/ 457 h 585"/>
              <a:gd name="T6" fmla="*/ 242 w 671"/>
              <a:gd name="T7" fmla="*/ 543 h 585"/>
              <a:gd name="T8" fmla="*/ 187 w 671"/>
              <a:gd name="T9" fmla="*/ 557 h 585"/>
              <a:gd name="T10" fmla="*/ 228 w 671"/>
              <a:gd name="T11" fmla="*/ 493 h 585"/>
              <a:gd name="T12" fmla="*/ 262 w 671"/>
              <a:gd name="T13" fmla="*/ 416 h 585"/>
              <a:gd name="T14" fmla="*/ 253 w 671"/>
              <a:gd name="T15" fmla="*/ 344 h 585"/>
              <a:gd name="T16" fmla="*/ 151 w 671"/>
              <a:gd name="T17" fmla="*/ 341 h 585"/>
              <a:gd name="T18" fmla="*/ 71 w 671"/>
              <a:gd name="T19" fmla="*/ 298 h 585"/>
              <a:gd name="T20" fmla="*/ 165 w 671"/>
              <a:gd name="T21" fmla="*/ 275 h 585"/>
              <a:gd name="T22" fmla="*/ 256 w 671"/>
              <a:gd name="T23" fmla="*/ 245 h 585"/>
              <a:gd name="T24" fmla="*/ 264 w 671"/>
              <a:gd name="T25" fmla="*/ 171 h 585"/>
              <a:gd name="T26" fmla="*/ 242 w 671"/>
              <a:gd name="T27" fmla="*/ 85 h 585"/>
              <a:gd name="T28" fmla="*/ 206 w 671"/>
              <a:gd name="T29" fmla="*/ 30 h 585"/>
              <a:gd name="T30" fmla="*/ 248 w 671"/>
              <a:gd name="T31" fmla="*/ 27 h 585"/>
              <a:gd name="T32" fmla="*/ 336 w 671"/>
              <a:gd name="T33" fmla="*/ 154 h 585"/>
              <a:gd name="T34" fmla="*/ 378 w 671"/>
              <a:gd name="T35" fmla="*/ 226 h 585"/>
              <a:gd name="T36" fmla="*/ 488 w 671"/>
              <a:gd name="T37" fmla="*/ 182 h 585"/>
              <a:gd name="T38" fmla="*/ 565 w 671"/>
              <a:gd name="T39" fmla="*/ 143 h 585"/>
              <a:gd name="T40" fmla="*/ 526 w 671"/>
              <a:gd name="T41" fmla="*/ 231 h 585"/>
              <a:gd name="T42" fmla="*/ 446 w 671"/>
              <a:gd name="T43" fmla="*/ 306 h 585"/>
              <a:gd name="T44" fmla="*/ 460 w 671"/>
              <a:gd name="T45" fmla="*/ 366 h 585"/>
              <a:gd name="T46" fmla="*/ 518 w 671"/>
              <a:gd name="T47" fmla="*/ 455 h 585"/>
              <a:gd name="T48" fmla="*/ 526 w 671"/>
              <a:gd name="T49" fmla="*/ 518 h 585"/>
              <a:gd name="T50" fmla="*/ 485 w 671"/>
              <a:gd name="T51" fmla="*/ 507 h 585"/>
              <a:gd name="T52" fmla="*/ 446 w 671"/>
              <a:gd name="T53" fmla="*/ 441 h 585"/>
              <a:gd name="T54" fmla="*/ 419 w 671"/>
              <a:gd name="T55" fmla="*/ 408 h 585"/>
              <a:gd name="T56" fmla="*/ 383 w 671"/>
              <a:gd name="T57" fmla="*/ 380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1" h="585">
                <a:moveTo>
                  <a:pt x="383" y="380"/>
                </a:moveTo>
                <a:lnTo>
                  <a:pt x="383" y="380"/>
                </a:lnTo>
                <a:cubicBezTo>
                  <a:pt x="333" y="350"/>
                  <a:pt x="320" y="419"/>
                  <a:pt x="306" y="457"/>
                </a:cubicBezTo>
                <a:cubicBezTo>
                  <a:pt x="292" y="491"/>
                  <a:pt x="262" y="526"/>
                  <a:pt x="242" y="543"/>
                </a:cubicBezTo>
                <a:cubicBezTo>
                  <a:pt x="226" y="559"/>
                  <a:pt x="182" y="584"/>
                  <a:pt x="187" y="557"/>
                </a:cubicBezTo>
                <a:cubicBezTo>
                  <a:pt x="192" y="534"/>
                  <a:pt x="217" y="515"/>
                  <a:pt x="228" y="493"/>
                </a:cubicBezTo>
                <a:cubicBezTo>
                  <a:pt x="245" y="468"/>
                  <a:pt x="253" y="444"/>
                  <a:pt x="262" y="416"/>
                </a:cubicBezTo>
                <a:cubicBezTo>
                  <a:pt x="264" y="402"/>
                  <a:pt x="278" y="350"/>
                  <a:pt x="253" y="344"/>
                </a:cubicBezTo>
                <a:cubicBezTo>
                  <a:pt x="220" y="336"/>
                  <a:pt x="187" y="341"/>
                  <a:pt x="151" y="341"/>
                </a:cubicBezTo>
                <a:cubicBezTo>
                  <a:pt x="124" y="341"/>
                  <a:pt x="0" y="336"/>
                  <a:pt x="71" y="298"/>
                </a:cubicBezTo>
                <a:cubicBezTo>
                  <a:pt x="99" y="284"/>
                  <a:pt x="135" y="281"/>
                  <a:pt x="165" y="275"/>
                </a:cubicBezTo>
                <a:cubicBezTo>
                  <a:pt x="187" y="273"/>
                  <a:pt x="245" y="267"/>
                  <a:pt x="256" y="245"/>
                </a:cubicBezTo>
                <a:cubicBezTo>
                  <a:pt x="267" y="223"/>
                  <a:pt x="267" y="193"/>
                  <a:pt x="264" y="171"/>
                </a:cubicBezTo>
                <a:cubicBezTo>
                  <a:pt x="259" y="143"/>
                  <a:pt x="253" y="113"/>
                  <a:pt x="242" y="85"/>
                </a:cubicBezTo>
                <a:cubicBezTo>
                  <a:pt x="234" y="69"/>
                  <a:pt x="220" y="47"/>
                  <a:pt x="206" y="30"/>
                </a:cubicBezTo>
                <a:cubicBezTo>
                  <a:pt x="182" y="0"/>
                  <a:pt x="231" y="16"/>
                  <a:pt x="248" y="27"/>
                </a:cubicBezTo>
                <a:cubicBezTo>
                  <a:pt x="303" y="63"/>
                  <a:pt x="322" y="105"/>
                  <a:pt x="336" y="154"/>
                </a:cubicBezTo>
                <a:cubicBezTo>
                  <a:pt x="342" y="176"/>
                  <a:pt x="358" y="217"/>
                  <a:pt x="378" y="226"/>
                </a:cubicBezTo>
                <a:cubicBezTo>
                  <a:pt x="405" y="240"/>
                  <a:pt x="463" y="198"/>
                  <a:pt x="488" y="182"/>
                </a:cubicBezTo>
                <a:cubicBezTo>
                  <a:pt x="513" y="165"/>
                  <a:pt x="537" y="154"/>
                  <a:pt x="565" y="143"/>
                </a:cubicBezTo>
                <a:cubicBezTo>
                  <a:pt x="670" y="107"/>
                  <a:pt x="573" y="195"/>
                  <a:pt x="526" y="231"/>
                </a:cubicBezTo>
                <a:cubicBezTo>
                  <a:pt x="490" y="256"/>
                  <a:pt x="457" y="270"/>
                  <a:pt x="446" y="306"/>
                </a:cubicBezTo>
                <a:cubicBezTo>
                  <a:pt x="438" y="330"/>
                  <a:pt x="446" y="350"/>
                  <a:pt x="460" y="366"/>
                </a:cubicBezTo>
                <a:cubicBezTo>
                  <a:pt x="482" y="391"/>
                  <a:pt x="510" y="424"/>
                  <a:pt x="518" y="455"/>
                </a:cubicBezTo>
                <a:cubicBezTo>
                  <a:pt x="524" y="468"/>
                  <a:pt x="532" y="510"/>
                  <a:pt x="526" y="518"/>
                </a:cubicBezTo>
                <a:cubicBezTo>
                  <a:pt x="518" y="540"/>
                  <a:pt x="493" y="526"/>
                  <a:pt x="485" y="507"/>
                </a:cubicBezTo>
                <a:cubicBezTo>
                  <a:pt x="474" y="482"/>
                  <a:pt x="466" y="460"/>
                  <a:pt x="446" y="441"/>
                </a:cubicBezTo>
                <a:cubicBezTo>
                  <a:pt x="438" y="430"/>
                  <a:pt x="430" y="419"/>
                  <a:pt x="419" y="408"/>
                </a:cubicBezTo>
                <a:cubicBezTo>
                  <a:pt x="411" y="397"/>
                  <a:pt x="397" y="388"/>
                  <a:pt x="383" y="380"/>
                </a:cubicBezTo>
              </a:path>
            </a:pathLst>
          </a:custGeom>
          <a:solidFill>
            <a:schemeClr val="accent5"/>
          </a:solidFill>
          <a:ln>
            <a:noFill/>
          </a:ln>
          <a:effectLst/>
        </p:spPr>
        <p:txBody>
          <a:bodyPr wrap="none" anchor="ctr"/>
          <a:lstStyle/>
          <a:p>
            <a:endParaRPr lang="en-US" sz="7197"/>
          </a:p>
        </p:txBody>
      </p:sp>
      <p:sp>
        <p:nvSpPr>
          <p:cNvPr id="218" name="Freeform 90"/>
          <p:cNvSpPr>
            <a:spLocks noChangeArrowheads="1"/>
          </p:cNvSpPr>
          <p:nvPr/>
        </p:nvSpPr>
        <p:spPr bwMode="auto">
          <a:xfrm>
            <a:off x="19026978" y="8597818"/>
            <a:ext cx="371436" cy="423023"/>
          </a:xfrm>
          <a:custGeom>
            <a:avLst/>
            <a:gdLst>
              <a:gd name="T0" fmla="*/ 160 w 318"/>
              <a:gd name="T1" fmla="*/ 100 h 363"/>
              <a:gd name="T2" fmla="*/ 160 w 318"/>
              <a:gd name="T3" fmla="*/ 100 h 363"/>
              <a:gd name="T4" fmla="*/ 66 w 318"/>
              <a:gd name="T5" fmla="*/ 144 h 363"/>
              <a:gd name="T6" fmla="*/ 14 w 318"/>
              <a:gd name="T7" fmla="*/ 55 h 363"/>
              <a:gd name="T8" fmla="*/ 107 w 318"/>
              <a:gd name="T9" fmla="*/ 11 h 363"/>
              <a:gd name="T10" fmla="*/ 160 w 318"/>
              <a:gd name="T11" fmla="*/ 100 h 363"/>
              <a:gd name="T12" fmla="*/ 297 w 318"/>
              <a:gd name="T13" fmla="*/ 75 h 363"/>
              <a:gd name="T14" fmla="*/ 297 w 318"/>
              <a:gd name="T15" fmla="*/ 75 h 363"/>
              <a:gd name="T16" fmla="*/ 55 w 318"/>
              <a:gd name="T17" fmla="*/ 295 h 363"/>
              <a:gd name="T18" fmla="*/ 22 w 318"/>
              <a:gd name="T19" fmla="*/ 284 h 363"/>
              <a:gd name="T20" fmla="*/ 262 w 318"/>
              <a:gd name="T21" fmla="*/ 64 h 363"/>
              <a:gd name="T22" fmla="*/ 297 w 318"/>
              <a:gd name="T23" fmla="*/ 75 h 363"/>
              <a:gd name="T24" fmla="*/ 57 w 318"/>
              <a:gd name="T25" fmla="*/ 69 h 363"/>
              <a:gd name="T26" fmla="*/ 57 w 318"/>
              <a:gd name="T27" fmla="*/ 69 h 363"/>
              <a:gd name="T28" fmla="*/ 77 w 318"/>
              <a:gd name="T29" fmla="*/ 108 h 363"/>
              <a:gd name="T30" fmla="*/ 118 w 318"/>
              <a:gd name="T31" fmla="*/ 88 h 363"/>
              <a:gd name="T32" fmla="*/ 96 w 318"/>
              <a:gd name="T33" fmla="*/ 47 h 363"/>
              <a:gd name="T34" fmla="*/ 57 w 318"/>
              <a:gd name="T35" fmla="*/ 69 h 363"/>
              <a:gd name="T36" fmla="*/ 303 w 318"/>
              <a:gd name="T37" fmla="*/ 304 h 363"/>
              <a:gd name="T38" fmla="*/ 303 w 318"/>
              <a:gd name="T39" fmla="*/ 304 h 363"/>
              <a:gd name="T40" fmla="*/ 209 w 318"/>
              <a:gd name="T41" fmla="*/ 348 h 363"/>
              <a:gd name="T42" fmla="*/ 157 w 318"/>
              <a:gd name="T43" fmla="*/ 260 h 363"/>
              <a:gd name="T44" fmla="*/ 250 w 318"/>
              <a:gd name="T45" fmla="*/ 216 h 363"/>
              <a:gd name="T46" fmla="*/ 303 w 318"/>
              <a:gd name="T47" fmla="*/ 304 h 363"/>
              <a:gd name="T48" fmla="*/ 198 w 318"/>
              <a:gd name="T49" fmla="*/ 274 h 363"/>
              <a:gd name="T50" fmla="*/ 198 w 318"/>
              <a:gd name="T51" fmla="*/ 274 h 363"/>
              <a:gd name="T52" fmla="*/ 220 w 318"/>
              <a:gd name="T53" fmla="*/ 312 h 363"/>
              <a:gd name="T54" fmla="*/ 262 w 318"/>
              <a:gd name="T55" fmla="*/ 293 h 363"/>
              <a:gd name="T56" fmla="*/ 240 w 318"/>
              <a:gd name="T57" fmla="*/ 251 h 363"/>
              <a:gd name="T58" fmla="*/ 198 w 318"/>
              <a:gd name="T59" fmla="*/ 27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8" h="363">
                <a:moveTo>
                  <a:pt x="160" y="100"/>
                </a:moveTo>
                <a:lnTo>
                  <a:pt x="160" y="100"/>
                </a:lnTo>
                <a:cubicBezTo>
                  <a:pt x="149" y="144"/>
                  <a:pt x="107" y="158"/>
                  <a:pt x="66" y="144"/>
                </a:cubicBezTo>
                <a:cubicBezTo>
                  <a:pt x="25" y="133"/>
                  <a:pt x="0" y="100"/>
                  <a:pt x="14" y="55"/>
                </a:cubicBezTo>
                <a:cubicBezTo>
                  <a:pt x="27" y="11"/>
                  <a:pt x="68" y="0"/>
                  <a:pt x="107" y="11"/>
                </a:cubicBezTo>
                <a:cubicBezTo>
                  <a:pt x="149" y="25"/>
                  <a:pt x="173" y="58"/>
                  <a:pt x="160" y="100"/>
                </a:cubicBezTo>
                <a:close/>
                <a:moveTo>
                  <a:pt x="297" y="75"/>
                </a:moveTo>
                <a:lnTo>
                  <a:pt x="297" y="75"/>
                </a:lnTo>
                <a:cubicBezTo>
                  <a:pt x="55" y="295"/>
                  <a:pt x="55" y="295"/>
                  <a:pt x="55" y="295"/>
                </a:cubicBezTo>
                <a:cubicBezTo>
                  <a:pt x="22" y="284"/>
                  <a:pt x="22" y="284"/>
                  <a:pt x="22" y="284"/>
                </a:cubicBezTo>
                <a:cubicBezTo>
                  <a:pt x="262" y="64"/>
                  <a:pt x="262" y="64"/>
                  <a:pt x="262" y="64"/>
                </a:cubicBezTo>
                <a:lnTo>
                  <a:pt x="297" y="75"/>
                </a:lnTo>
                <a:close/>
                <a:moveTo>
                  <a:pt x="57" y="69"/>
                </a:moveTo>
                <a:lnTo>
                  <a:pt x="57" y="69"/>
                </a:lnTo>
                <a:cubicBezTo>
                  <a:pt x="52" y="86"/>
                  <a:pt x="60" y="102"/>
                  <a:pt x="77" y="108"/>
                </a:cubicBezTo>
                <a:cubicBezTo>
                  <a:pt x="93" y="113"/>
                  <a:pt x="113" y="105"/>
                  <a:pt x="118" y="88"/>
                </a:cubicBezTo>
                <a:cubicBezTo>
                  <a:pt x="124" y="72"/>
                  <a:pt x="113" y="53"/>
                  <a:pt x="96" y="47"/>
                </a:cubicBezTo>
                <a:cubicBezTo>
                  <a:pt x="80" y="42"/>
                  <a:pt x="63" y="53"/>
                  <a:pt x="57" y="69"/>
                </a:cubicBezTo>
                <a:close/>
                <a:moveTo>
                  <a:pt x="303" y="304"/>
                </a:moveTo>
                <a:lnTo>
                  <a:pt x="303" y="304"/>
                </a:lnTo>
                <a:cubicBezTo>
                  <a:pt x="289" y="348"/>
                  <a:pt x="250" y="362"/>
                  <a:pt x="209" y="348"/>
                </a:cubicBezTo>
                <a:cubicBezTo>
                  <a:pt x="168" y="334"/>
                  <a:pt x="143" y="301"/>
                  <a:pt x="157" y="260"/>
                </a:cubicBezTo>
                <a:cubicBezTo>
                  <a:pt x="171" y="216"/>
                  <a:pt x="209" y="205"/>
                  <a:pt x="250" y="216"/>
                </a:cubicBezTo>
                <a:cubicBezTo>
                  <a:pt x="289" y="229"/>
                  <a:pt x="317" y="262"/>
                  <a:pt x="303" y="304"/>
                </a:cubicBezTo>
                <a:close/>
                <a:moveTo>
                  <a:pt x="198" y="274"/>
                </a:moveTo>
                <a:lnTo>
                  <a:pt x="198" y="274"/>
                </a:lnTo>
                <a:cubicBezTo>
                  <a:pt x="196" y="290"/>
                  <a:pt x="204" y="306"/>
                  <a:pt x="220" y="312"/>
                </a:cubicBezTo>
                <a:cubicBezTo>
                  <a:pt x="237" y="317"/>
                  <a:pt x="256" y="309"/>
                  <a:pt x="262" y="293"/>
                </a:cubicBezTo>
                <a:cubicBezTo>
                  <a:pt x="264" y="274"/>
                  <a:pt x="256" y="257"/>
                  <a:pt x="240" y="251"/>
                </a:cubicBezTo>
                <a:cubicBezTo>
                  <a:pt x="223" y="246"/>
                  <a:pt x="204" y="257"/>
                  <a:pt x="198" y="274"/>
                </a:cubicBezTo>
                <a:close/>
              </a:path>
            </a:pathLst>
          </a:custGeom>
          <a:solidFill>
            <a:schemeClr val="accent3"/>
          </a:solidFill>
          <a:ln>
            <a:noFill/>
          </a:ln>
          <a:effectLst/>
        </p:spPr>
        <p:txBody>
          <a:bodyPr wrap="none" anchor="ctr"/>
          <a:lstStyle/>
          <a:p>
            <a:endParaRPr lang="en-US" sz="7197"/>
          </a:p>
        </p:txBody>
      </p:sp>
      <p:sp>
        <p:nvSpPr>
          <p:cNvPr id="219" name="Freeform 91"/>
          <p:cNvSpPr>
            <a:spLocks noChangeArrowheads="1"/>
          </p:cNvSpPr>
          <p:nvPr/>
        </p:nvSpPr>
        <p:spPr bwMode="auto">
          <a:xfrm>
            <a:off x="19197221" y="5151719"/>
            <a:ext cx="428184" cy="314689"/>
          </a:xfrm>
          <a:custGeom>
            <a:avLst/>
            <a:gdLst>
              <a:gd name="T0" fmla="*/ 88 w 368"/>
              <a:gd name="T1" fmla="*/ 138 h 271"/>
              <a:gd name="T2" fmla="*/ 165 w 368"/>
              <a:gd name="T3" fmla="*/ 52 h 271"/>
              <a:gd name="T4" fmla="*/ 204 w 368"/>
              <a:gd name="T5" fmla="*/ 63 h 271"/>
              <a:gd name="T6" fmla="*/ 218 w 368"/>
              <a:gd name="T7" fmla="*/ 179 h 271"/>
              <a:gd name="T8" fmla="*/ 295 w 368"/>
              <a:gd name="T9" fmla="*/ 93 h 271"/>
              <a:gd name="T10" fmla="*/ 367 w 368"/>
              <a:gd name="T11" fmla="*/ 116 h 271"/>
              <a:gd name="T12" fmla="*/ 215 w 368"/>
              <a:gd name="T13" fmla="*/ 270 h 271"/>
              <a:gd name="T14" fmla="*/ 171 w 368"/>
              <a:gd name="T15" fmla="*/ 256 h 271"/>
              <a:gd name="T16" fmla="*/ 157 w 368"/>
              <a:gd name="T17" fmla="*/ 141 h 271"/>
              <a:gd name="T18" fmla="*/ 80 w 368"/>
              <a:gd name="T19" fmla="*/ 229 h 271"/>
              <a:gd name="T20" fmla="*/ 39 w 368"/>
              <a:gd name="T21" fmla="*/ 215 h 271"/>
              <a:gd name="T22" fmla="*/ 0 w 368"/>
              <a:gd name="T23" fmla="*/ 0 h 271"/>
              <a:gd name="T24" fmla="*/ 72 w 368"/>
              <a:gd name="T25" fmla="*/ 25 h 271"/>
              <a:gd name="T26" fmla="*/ 88 w 368"/>
              <a:gd name="T27" fmla="*/ 138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271">
                <a:moveTo>
                  <a:pt x="88" y="138"/>
                </a:moveTo>
                <a:lnTo>
                  <a:pt x="165" y="52"/>
                </a:lnTo>
                <a:lnTo>
                  <a:pt x="204" y="63"/>
                </a:lnTo>
                <a:lnTo>
                  <a:pt x="218" y="179"/>
                </a:lnTo>
                <a:lnTo>
                  <a:pt x="295" y="93"/>
                </a:lnTo>
                <a:lnTo>
                  <a:pt x="367" y="116"/>
                </a:lnTo>
                <a:lnTo>
                  <a:pt x="215" y="270"/>
                </a:lnTo>
                <a:lnTo>
                  <a:pt x="171" y="256"/>
                </a:lnTo>
                <a:lnTo>
                  <a:pt x="157" y="141"/>
                </a:lnTo>
                <a:lnTo>
                  <a:pt x="80" y="229"/>
                </a:lnTo>
                <a:lnTo>
                  <a:pt x="39" y="215"/>
                </a:lnTo>
                <a:lnTo>
                  <a:pt x="0" y="0"/>
                </a:lnTo>
                <a:lnTo>
                  <a:pt x="72" y="25"/>
                </a:lnTo>
                <a:lnTo>
                  <a:pt x="88" y="138"/>
                </a:lnTo>
              </a:path>
            </a:pathLst>
          </a:custGeom>
          <a:solidFill>
            <a:schemeClr val="accent4"/>
          </a:solidFill>
          <a:ln>
            <a:noFill/>
          </a:ln>
          <a:effectLst/>
        </p:spPr>
        <p:txBody>
          <a:bodyPr wrap="none" anchor="ctr"/>
          <a:lstStyle/>
          <a:p>
            <a:endParaRPr lang="en-US" sz="7197"/>
          </a:p>
        </p:txBody>
      </p:sp>
      <p:grpSp>
        <p:nvGrpSpPr>
          <p:cNvPr id="14" name="Group 13"/>
          <p:cNvGrpSpPr/>
          <p:nvPr/>
        </p:nvGrpSpPr>
        <p:grpSpPr>
          <a:xfrm>
            <a:off x="18758721" y="6033881"/>
            <a:ext cx="732552" cy="448817"/>
            <a:chOff x="16028951" y="6352566"/>
            <a:chExt cx="732552" cy="448817"/>
          </a:xfrm>
          <a:solidFill>
            <a:schemeClr val="accent1"/>
          </a:solidFill>
        </p:grpSpPr>
        <p:sp>
          <p:nvSpPr>
            <p:cNvPr id="220" name="Freeform 92"/>
            <p:cNvSpPr>
              <a:spLocks noChangeArrowheads="1"/>
            </p:cNvSpPr>
            <p:nvPr/>
          </p:nvSpPr>
          <p:spPr bwMode="auto">
            <a:xfrm>
              <a:off x="16028951" y="6352566"/>
              <a:ext cx="134130" cy="366275"/>
            </a:xfrm>
            <a:custGeom>
              <a:avLst/>
              <a:gdLst>
                <a:gd name="T0" fmla="*/ 69 w 114"/>
                <a:gd name="T1" fmla="*/ 311 h 312"/>
                <a:gd name="T2" fmla="*/ 69 w 114"/>
                <a:gd name="T3" fmla="*/ 311 h 312"/>
                <a:gd name="T4" fmla="*/ 0 w 114"/>
                <a:gd name="T5" fmla="*/ 300 h 312"/>
                <a:gd name="T6" fmla="*/ 28 w 114"/>
                <a:gd name="T7" fmla="*/ 110 h 312"/>
                <a:gd name="T8" fmla="*/ 97 w 114"/>
                <a:gd name="T9" fmla="*/ 121 h 312"/>
                <a:gd name="T10" fmla="*/ 69 w 114"/>
                <a:gd name="T11" fmla="*/ 311 h 312"/>
                <a:gd name="T12" fmla="*/ 110 w 114"/>
                <a:gd name="T13" fmla="*/ 46 h 312"/>
                <a:gd name="T14" fmla="*/ 110 w 114"/>
                <a:gd name="T15" fmla="*/ 46 h 312"/>
                <a:gd name="T16" fmla="*/ 66 w 114"/>
                <a:gd name="T17" fmla="*/ 80 h 312"/>
                <a:gd name="T18" fmla="*/ 33 w 114"/>
                <a:gd name="T19" fmla="*/ 35 h 312"/>
                <a:gd name="T20" fmla="*/ 77 w 114"/>
                <a:gd name="T21" fmla="*/ 5 h 312"/>
                <a:gd name="T22" fmla="*/ 110 w 114"/>
                <a:gd name="T23" fmla="*/ 4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312">
                  <a:moveTo>
                    <a:pt x="69" y="311"/>
                  </a:moveTo>
                  <a:lnTo>
                    <a:pt x="69" y="311"/>
                  </a:lnTo>
                  <a:cubicBezTo>
                    <a:pt x="0" y="300"/>
                    <a:pt x="0" y="300"/>
                    <a:pt x="0" y="300"/>
                  </a:cubicBezTo>
                  <a:cubicBezTo>
                    <a:pt x="28" y="110"/>
                    <a:pt x="28" y="110"/>
                    <a:pt x="28" y="110"/>
                  </a:cubicBezTo>
                  <a:cubicBezTo>
                    <a:pt x="97" y="121"/>
                    <a:pt x="97" y="121"/>
                    <a:pt x="97" y="121"/>
                  </a:cubicBezTo>
                  <a:lnTo>
                    <a:pt x="69" y="311"/>
                  </a:lnTo>
                  <a:close/>
                  <a:moveTo>
                    <a:pt x="110" y="46"/>
                  </a:moveTo>
                  <a:lnTo>
                    <a:pt x="110" y="46"/>
                  </a:lnTo>
                  <a:cubicBezTo>
                    <a:pt x="108" y="69"/>
                    <a:pt x="88" y="82"/>
                    <a:pt x="66" y="80"/>
                  </a:cubicBezTo>
                  <a:cubicBezTo>
                    <a:pt x="47" y="77"/>
                    <a:pt x="31" y="58"/>
                    <a:pt x="33" y="35"/>
                  </a:cubicBezTo>
                  <a:cubicBezTo>
                    <a:pt x="36" y="16"/>
                    <a:pt x="58" y="0"/>
                    <a:pt x="77" y="5"/>
                  </a:cubicBezTo>
                  <a:cubicBezTo>
                    <a:pt x="99" y="8"/>
                    <a:pt x="113" y="27"/>
                    <a:pt x="110" y="4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sp>
          <p:nvSpPr>
            <p:cNvPr id="221" name="Freeform 93"/>
            <p:cNvSpPr>
              <a:spLocks noChangeArrowheads="1"/>
            </p:cNvSpPr>
            <p:nvPr/>
          </p:nvSpPr>
          <p:spPr bwMode="auto">
            <a:xfrm>
              <a:off x="16183716" y="6512488"/>
              <a:ext cx="232145" cy="232149"/>
            </a:xfrm>
            <a:custGeom>
              <a:avLst/>
              <a:gdLst>
                <a:gd name="T0" fmla="*/ 86 w 200"/>
                <a:gd name="T1" fmla="*/ 0 h 199"/>
                <a:gd name="T2" fmla="*/ 141 w 200"/>
                <a:gd name="T3" fmla="*/ 8 h 199"/>
                <a:gd name="T4" fmla="*/ 133 w 200"/>
                <a:gd name="T5" fmla="*/ 74 h 199"/>
                <a:gd name="T6" fmla="*/ 199 w 200"/>
                <a:gd name="T7" fmla="*/ 82 h 199"/>
                <a:gd name="T8" fmla="*/ 191 w 200"/>
                <a:gd name="T9" fmla="*/ 140 h 199"/>
                <a:gd name="T10" fmla="*/ 125 w 200"/>
                <a:gd name="T11" fmla="*/ 129 h 199"/>
                <a:gd name="T12" fmla="*/ 114 w 200"/>
                <a:gd name="T13" fmla="*/ 198 h 199"/>
                <a:gd name="T14" fmla="*/ 58 w 200"/>
                <a:gd name="T15" fmla="*/ 190 h 199"/>
                <a:gd name="T16" fmla="*/ 69 w 200"/>
                <a:gd name="T17" fmla="*/ 121 h 199"/>
                <a:gd name="T18" fmla="*/ 0 w 200"/>
                <a:gd name="T19" fmla="*/ 113 h 199"/>
                <a:gd name="T20" fmla="*/ 9 w 200"/>
                <a:gd name="T21" fmla="*/ 57 h 199"/>
                <a:gd name="T22" fmla="*/ 75 w 200"/>
                <a:gd name="T23" fmla="*/ 66 h 199"/>
                <a:gd name="T24" fmla="*/ 86 w 200"/>
                <a:gd name="T25"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99">
                  <a:moveTo>
                    <a:pt x="86" y="0"/>
                  </a:moveTo>
                  <a:lnTo>
                    <a:pt x="141" y="8"/>
                  </a:lnTo>
                  <a:lnTo>
                    <a:pt x="133" y="74"/>
                  </a:lnTo>
                  <a:lnTo>
                    <a:pt x="199" y="82"/>
                  </a:lnTo>
                  <a:lnTo>
                    <a:pt x="191" y="140"/>
                  </a:lnTo>
                  <a:lnTo>
                    <a:pt x="125" y="129"/>
                  </a:lnTo>
                  <a:lnTo>
                    <a:pt x="114" y="198"/>
                  </a:lnTo>
                  <a:lnTo>
                    <a:pt x="58" y="190"/>
                  </a:lnTo>
                  <a:lnTo>
                    <a:pt x="69" y="121"/>
                  </a:lnTo>
                  <a:lnTo>
                    <a:pt x="0" y="113"/>
                  </a:lnTo>
                  <a:lnTo>
                    <a:pt x="9" y="57"/>
                  </a:lnTo>
                  <a:lnTo>
                    <a:pt x="75" y="66"/>
                  </a:lnTo>
                  <a:lnTo>
                    <a:pt x="8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sp>
          <p:nvSpPr>
            <p:cNvPr id="222" name="Freeform 94"/>
            <p:cNvSpPr>
              <a:spLocks noChangeArrowheads="1"/>
            </p:cNvSpPr>
            <p:nvPr/>
          </p:nvSpPr>
          <p:spPr bwMode="auto">
            <a:xfrm>
              <a:off x="16451973" y="6429947"/>
              <a:ext cx="309530" cy="371436"/>
            </a:xfrm>
            <a:custGeom>
              <a:avLst/>
              <a:gdLst>
                <a:gd name="T0" fmla="*/ 152 w 263"/>
                <a:gd name="T1" fmla="*/ 286 h 318"/>
                <a:gd name="T2" fmla="*/ 152 w 263"/>
                <a:gd name="T3" fmla="*/ 286 h 318"/>
                <a:gd name="T4" fmla="*/ 152 w 263"/>
                <a:gd name="T5" fmla="*/ 286 h 318"/>
                <a:gd name="T6" fmla="*/ 91 w 263"/>
                <a:gd name="T7" fmla="*/ 306 h 318"/>
                <a:gd name="T8" fmla="*/ 9 w 263"/>
                <a:gd name="T9" fmla="*/ 190 h 318"/>
                <a:gd name="T10" fmla="*/ 119 w 263"/>
                <a:gd name="T11" fmla="*/ 102 h 318"/>
                <a:gd name="T12" fmla="*/ 174 w 263"/>
                <a:gd name="T13" fmla="*/ 135 h 318"/>
                <a:gd name="T14" fmla="*/ 193 w 263"/>
                <a:gd name="T15" fmla="*/ 0 h 318"/>
                <a:gd name="T16" fmla="*/ 262 w 263"/>
                <a:gd name="T17" fmla="*/ 8 h 318"/>
                <a:gd name="T18" fmla="*/ 218 w 263"/>
                <a:gd name="T19" fmla="*/ 317 h 318"/>
                <a:gd name="T20" fmla="*/ 149 w 263"/>
                <a:gd name="T21" fmla="*/ 306 h 318"/>
                <a:gd name="T22" fmla="*/ 152 w 263"/>
                <a:gd name="T23" fmla="*/ 286 h 318"/>
                <a:gd name="T24" fmla="*/ 80 w 263"/>
                <a:gd name="T25" fmla="*/ 201 h 318"/>
                <a:gd name="T26" fmla="*/ 80 w 263"/>
                <a:gd name="T27" fmla="*/ 201 h 318"/>
                <a:gd name="T28" fmla="*/ 116 w 263"/>
                <a:gd name="T29" fmla="*/ 248 h 318"/>
                <a:gd name="T30" fmla="*/ 166 w 263"/>
                <a:gd name="T31" fmla="*/ 212 h 318"/>
                <a:gd name="T32" fmla="*/ 127 w 263"/>
                <a:gd name="T33" fmla="*/ 162 h 318"/>
                <a:gd name="T34" fmla="*/ 80 w 263"/>
                <a:gd name="T35" fmla="*/ 20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318">
                  <a:moveTo>
                    <a:pt x="152" y="286"/>
                  </a:moveTo>
                  <a:lnTo>
                    <a:pt x="152" y="286"/>
                  </a:lnTo>
                  <a:lnTo>
                    <a:pt x="152" y="286"/>
                  </a:lnTo>
                  <a:cubicBezTo>
                    <a:pt x="138" y="303"/>
                    <a:pt x="114" y="308"/>
                    <a:pt x="91" y="306"/>
                  </a:cubicBezTo>
                  <a:cubicBezTo>
                    <a:pt x="33" y="297"/>
                    <a:pt x="0" y="245"/>
                    <a:pt x="9" y="190"/>
                  </a:cubicBezTo>
                  <a:cubicBezTo>
                    <a:pt x="17" y="135"/>
                    <a:pt x="64" y="93"/>
                    <a:pt x="119" y="102"/>
                  </a:cubicBezTo>
                  <a:cubicBezTo>
                    <a:pt x="141" y="104"/>
                    <a:pt x="163" y="116"/>
                    <a:pt x="174" y="135"/>
                  </a:cubicBezTo>
                  <a:cubicBezTo>
                    <a:pt x="193" y="0"/>
                    <a:pt x="193" y="0"/>
                    <a:pt x="193" y="0"/>
                  </a:cubicBezTo>
                  <a:cubicBezTo>
                    <a:pt x="262" y="8"/>
                    <a:pt x="262" y="8"/>
                    <a:pt x="262" y="8"/>
                  </a:cubicBezTo>
                  <a:cubicBezTo>
                    <a:pt x="218" y="317"/>
                    <a:pt x="218" y="317"/>
                    <a:pt x="218" y="317"/>
                  </a:cubicBezTo>
                  <a:cubicBezTo>
                    <a:pt x="149" y="306"/>
                    <a:pt x="149" y="306"/>
                    <a:pt x="149" y="306"/>
                  </a:cubicBezTo>
                  <a:lnTo>
                    <a:pt x="152" y="286"/>
                  </a:lnTo>
                  <a:close/>
                  <a:moveTo>
                    <a:pt x="80" y="201"/>
                  </a:moveTo>
                  <a:lnTo>
                    <a:pt x="80" y="201"/>
                  </a:lnTo>
                  <a:cubicBezTo>
                    <a:pt x="75" y="223"/>
                    <a:pt x="89" y="245"/>
                    <a:pt x="116" y="248"/>
                  </a:cubicBezTo>
                  <a:cubicBezTo>
                    <a:pt x="144" y="254"/>
                    <a:pt x="163" y="237"/>
                    <a:pt x="166" y="212"/>
                  </a:cubicBezTo>
                  <a:cubicBezTo>
                    <a:pt x="168" y="187"/>
                    <a:pt x="155" y="168"/>
                    <a:pt x="127" y="162"/>
                  </a:cubicBezTo>
                  <a:cubicBezTo>
                    <a:pt x="102" y="160"/>
                    <a:pt x="83" y="176"/>
                    <a:pt x="80" y="20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grpSp>
      <p:sp>
        <p:nvSpPr>
          <p:cNvPr id="223" name="Freeform 95"/>
          <p:cNvSpPr>
            <a:spLocks noChangeArrowheads="1"/>
          </p:cNvSpPr>
          <p:nvPr/>
        </p:nvSpPr>
        <p:spPr bwMode="auto">
          <a:xfrm>
            <a:off x="18119026" y="5791417"/>
            <a:ext cx="371436" cy="443659"/>
          </a:xfrm>
          <a:custGeom>
            <a:avLst/>
            <a:gdLst>
              <a:gd name="T0" fmla="*/ 64 w 318"/>
              <a:gd name="T1" fmla="*/ 278 h 381"/>
              <a:gd name="T2" fmla="*/ 44 w 318"/>
              <a:gd name="T3" fmla="*/ 369 h 381"/>
              <a:gd name="T4" fmla="*/ 0 w 318"/>
              <a:gd name="T5" fmla="*/ 380 h 381"/>
              <a:gd name="T6" fmla="*/ 77 w 318"/>
              <a:gd name="T7" fmla="*/ 0 h 381"/>
              <a:gd name="T8" fmla="*/ 317 w 318"/>
              <a:gd name="T9" fmla="*/ 306 h 381"/>
              <a:gd name="T10" fmla="*/ 273 w 318"/>
              <a:gd name="T11" fmla="*/ 317 h 381"/>
              <a:gd name="T12" fmla="*/ 215 w 318"/>
              <a:gd name="T13" fmla="*/ 242 h 381"/>
              <a:gd name="T14" fmla="*/ 64 w 318"/>
              <a:gd name="T15" fmla="*/ 278 h 381"/>
              <a:gd name="T16" fmla="*/ 99 w 318"/>
              <a:gd name="T17" fmla="*/ 88 h 381"/>
              <a:gd name="T18" fmla="*/ 72 w 318"/>
              <a:gd name="T19" fmla="*/ 237 h 381"/>
              <a:gd name="T20" fmla="*/ 191 w 318"/>
              <a:gd name="T21" fmla="*/ 209 h 381"/>
              <a:gd name="T22" fmla="*/ 99 w 318"/>
              <a:gd name="T23" fmla="*/ 8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381">
                <a:moveTo>
                  <a:pt x="64" y="278"/>
                </a:moveTo>
                <a:lnTo>
                  <a:pt x="44" y="369"/>
                </a:lnTo>
                <a:lnTo>
                  <a:pt x="0" y="380"/>
                </a:lnTo>
                <a:lnTo>
                  <a:pt x="77" y="0"/>
                </a:lnTo>
                <a:lnTo>
                  <a:pt x="317" y="306"/>
                </a:lnTo>
                <a:lnTo>
                  <a:pt x="273" y="317"/>
                </a:lnTo>
                <a:lnTo>
                  <a:pt x="215" y="242"/>
                </a:lnTo>
                <a:lnTo>
                  <a:pt x="64" y="278"/>
                </a:lnTo>
                <a:close/>
                <a:moveTo>
                  <a:pt x="99" y="88"/>
                </a:moveTo>
                <a:lnTo>
                  <a:pt x="72" y="237"/>
                </a:lnTo>
                <a:lnTo>
                  <a:pt x="191" y="209"/>
                </a:lnTo>
                <a:lnTo>
                  <a:pt x="99" y="88"/>
                </a:lnTo>
                <a:close/>
              </a:path>
            </a:pathLst>
          </a:custGeom>
          <a:solidFill>
            <a:schemeClr val="accent2"/>
          </a:solidFill>
          <a:ln>
            <a:noFill/>
          </a:ln>
          <a:effectLst/>
        </p:spPr>
        <p:txBody>
          <a:bodyPr wrap="none" anchor="ctr"/>
          <a:lstStyle/>
          <a:p>
            <a:endParaRPr lang="en-US" sz="7197"/>
          </a:p>
        </p:txBody>
      </p:sp>
      <p:sp>
        <p:nvSpPr>
          <p:cNvPr id="224" name="Freeform 96"/>
          <p:cNvSpPr>
            <a:spLocks noChangeArrowheads="1"/>
          </p:cNvSpPr>
          <p:nvPr/>
        </p:nvSpPr>
        <p:spPr bwMode="auto">
          <a:xfrm>
            <a:off x="19284921" y="7189457"/>
            <a:ext cx="299212" cy="433342"/>
          </a:xfrm>
          <a:custGeom>
            <a:avLst/>
            <a:gdLst>
              <a:gd name="T0" fmla="*/ 107 w 257"/>
              <a:gd name="T1" fmla="*/ 160 h 371"/>
              <a:gd name="T2" fmla="*/ 107 w 257"/>
              <a:gd name="T3" fmla="*/ 160 h 371"/>
              <a:gd name="T4" fmla="*/ 159 w 257"/>
              <a:gd name="T5" fmla="*/ 91 h 371"/>
              <a:gd name="T6" fmla="*/ 90 w 257"/>
              <a:gd name="T7" fmla="*/ 50 h 371"/>
              <a:gd name="T8" fmla="*/ 46 w 257"/>
              <a:gd name="T9" fmla="*/ 108 h 371"/>
              <a:gd name="T10" fmla="*/ 5 w 257"/>
              <a:gd name="T11" fmla="*/ 119 h 371"/>
              <a:gd name="T12" fmla="*/ 82 w 257"/>
              <a:gd name="T13" fmla="*/ 11 h 371"/>
              <a:gd name="T14" fmla="*/ 198 w 257"/>
              <a:gd name="T15" fmla="*/ 80 h 371"/>
              <a:gd name="T16" fmla="*/ 173 w 257"/>
              <a:gd name="T17" fmla="*/ 163 h 371"/>
              <a:gd name="T18" fmla="*/ 240 w 257"/>
              <a:gd name="T19" fmla="*/ 235 h 371"/>
              <a:gd name="T20" fmla="*/ 159 w 257"/>
              <a:gd name="T21" fmla="*/ 359 h 371"/>
              <a:gd name="T22" fmla="*/ 36 w 257"/>
              <a:gd name="T23" fmla="*/ 293 h 371"/>
              <a:gd name="T24" fmla="*/ 77 w 257"/>
              <a:gd name="T25" fmla="*/ 284 h 371"/>
              <a:gd name="T26" fmla="*/ 154 w 257"/>
              <a:gd name="T27" fmla="*/ 323 h 371"/>
              <a:gd name="T28" fmla="*/ 201 w 257"/>
              <a:gd name="T29" fmla="*/ 243 h 371"/>
              <a:gd name="T30" fmla="*/ 115 w 257"/>
              <a:gd name="T31" fmla="*/ 194 h 371"/>
              <a:gd name="T32" fmla="*/ 107 w 257"/>
              <a:gd name="T33" fmla="*/ 16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7" h="371">
                <a:moveTo>
                  <a:pt x="107" y="160"/>
                </a:moveTo>
                <a:lnTo>
                  <a:pt x="107" y="160"/>
                </a:lnTo>
                <a:cubicBezTo>
                  <a:pt x="143" y="152"/>
                  <a:pt x="171" y="133"/>
                  <a:pt x="159" y="91"/>
                </a:cubicBezTo>
                <a:cubicBezTo>
                  <a:pt x="151" y="58"/>
                  <a:pt x="124" y="42"/>
                  <a:pt x="90" y="50"/>
                </a:cubicBezTo>
                <a:cubicBezTo>
                  <a:pt x="60" y="56"/>
                  <a:pt x="44" y="80"/>
                  <a:pt x="46" y="108"/>
                </a:cubicBezTo>
                <a:cubicBezTo>
                  <a:pt x="5" y="119"/>
                  <a:pt x="5" y="119"/>
                  <a:pt x="5" y="119"/>
                </a:cubicBezTo>
                <a:cubicBezTo>
                  <a:pt x="0" y="64"/>
                  <a:pt x="27" y="25"/>
                  <a:pt x="82" y="11"/>
                </a:cubicBezTo>
                <a:cubicBezTo>
                  <a:pt x="135" y="0"/>
                  <a:pt x="187" y="25"/>
                  <a:pt x="198" y="80"/>
                </a:cubicBezTo>
                <a:cubicBezTo>
                  <a:pt x="206" y="111"/>
                  <a:pt x="198" y="141"/>
                  <a:pt x="173" y="163"/>
                </a:cubicBezTo>
                <a:cubicBezTo>
                  <a:pt x="209" y="171"/>
                  <a:pt x="231" y="199"/>
                  <a:pt x="240" y="235"/>
                </a:cubicBezTo>
                <a:cubicBezTo>
                  <a:pt x="256" y="295"/>
                  <a:pt x="217" y="345"/>
                  <a:pt x="159" y="359"/>
                </a:cubicBezTo>
                <a:cubicBezTo>
                  <a:pt x="107" y="370"/>
                  <a:pt x="52" y="348"/>
                  <a:pt x="36" y="293"/>
                </a:cubicBezTo>
                <a:cubicBezTo>
                  <a:pt x="77" y="284"/>
                  <a:pt x="77" y="284"/>
                  <a:pt x="77" y="284"/>
                </a:cubicBezTo>
                <a:cubicBezTo>
                  <a:pt x="88" y="315"/>
                  <a:pt x="121" y="329"/>
                  <a:pt x="154" y="323"/>
                </a:cubicBezTo>
                <a:cubicBezTo>
                  <a:pt x="190" y="312"/>
                  <a:pt x="209" y="279"/>
                  <a:pt x="201" y="243"/>
                </a:cubicBezTo>
                <a:cubicBezTo>
                  <a:pt x="190" y="199"/>
                  <a:pt x="157" y="183"/>
                  <a:pt x="115" y="194"/>
                </a:cubicBezTo>
                <a:lnTo>
                  <a:pt x="107" y="160"/>
                </a:lnTo>
              </a:path>
            </a:pathLst>
          </a:custGeom>
          <a:solidFill>
            <a:schemeClr val="accent2"/>
          </a:solidFill>
          <a:ln>
            <a:noFill/>
          </a:ln>
          <a:effectLst/>
        </p:spPr>
        <p:txBody>
          <a:bodyPr wrap="none" anchor="ctr"/>
          <a:lstStyle/>
          <a:p>
            <a:endParaRPr lang="en-US" sz="7197"/>
          </a:p>
        </p:txBody>
      </p:sp>
      <p:grpSp>
        <p:nvGrpSpPr>
          <p:cNvPr id="16" name="Group 15"/>
          <p:cNvGrpSpPr/>
          <p:nvPr/>
        </p:nvGrpSpPr>
        <p:grpSpPr>
          <a:xfrm>
            <a:off x="18614275" y="7942648"/>
            <a:ext cx="1067873" cy="582944"/>
            <a:chOff x="15884505" y="8261333"/>
            <a:chExt cx="1067873" cy="582944"/>
          </a:xfrm>
          <a:solidFill>
            <a:schemeClr val="accent1"/>
          </a:solidFill>
        </p:grpSpPr>
        <p:sp>
          <p:nvSpPr>
            <p:cNvPr id="214" name="Freeform 86"/>
            <p:cNvSpPr>
              <a:spLocks noChangeArrowheads="1"/>
            </p:cNvSpPr>
            <p:nvPr/>
          </p:nvSpPr>
          <p:spPr bwMode="auto">
            <a:xfrm>
              <a:off x="15884505" y="8539908"/>
              <a:ext cx="216671" cy="304369"/>
            </a:xfrm>
            <a:custGeom>
              <a:avLst/>
              <a:gdLst>
                <a:gd name="T0" fmla="*/ 72 w 186"/>
                <a:gd name="T1" fmla="*/ 66 h 260"/>
                <a:gd name="T2" fmla="*/ 80 w 186"/>
                <a:gd name="T3" fmla="*/ 105 h 260"/>
                <a:gd name="T4" fmla="*/ 149 w 186"/>
                <a:gd name="T5" fmla="*/ 91 h 260"/>
                <a:gd name="T6" fmla="*/ 160 w 186"/>
                <a:gd name="T7" fmla="*/ 141 h 260"/>
                <a:gd name="T8" fmla="*/ 91 w 186"/>
                <a:gd name="T9" fmla="*/ 157 h 260"/>
                <a:gd name="T10" fmla="*/ 102 w 186"/>
                <a:gd name="T11" fmla="*/ 195 h 260"/>
                <a:gd name="T12" fmla="*/ 173 w 186"/>
                <a:gd name="T13" fmla="*/ 179 h 260"/>
                <a:gd name="T14" fmla="*/ 185 w 186"/>
                <a:gd name="T15" fmla="*/ 231 h 260"/>
                <a:gd name="T16" fmla="*/ 52 w 186"/>
                <a:gd name="T17" fmla="*/ 259 h 260"/>
                <a:gd name="T18" fmla="*/ 0 w 186"/>
                <a:gd name="T19" fmla="*/ 27 h 260"/>
                <a:gd name="T20" fmla="*/ 132 w 186"/>
                <a:gd name="T21" fmla="*/ 0 h 260"/>
                <a:gd name="T22" fmla="*/ 143 w 186"/>
                <a:gd name="T23" fmla="*/ 49 h 260"/>
                <a:gd name="T24" fmla="*/ 72 w 186"/>
                <a:gd name="T25" fmla="*/ 6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60">
                  <a:moveTo>
                    <a:pt x="72" y="66"/>
                  </a:moveTo>
                  <a:lnTo>
                    <a:pt x="80" y="105"/>
                  </a:lnTo>
                  <a:lnTo>
                    <a:pt x="149" y="91"/>
                  </a:lnTo>
                  <a:lnTo>
                    <a:pt x="160" y="141"/>
                  </a:lnTo>
                  <a:lnTo>
                    <a:pt x="91" y="157"/>
                  </a:lnTo>
                  <a:lnTo>
                    <a:pt x="102" y="195"/>
                  </a:lnTo>
                  <a:lnTo>
                    <a:pt x="173" y="179"/>
                  </a:lnTo>
                  <a:lnTo>
                    <a:pt x="185" y="231"/>
                  </a:lnTo>
                  <a:lnTo>
                    <a:pt x="52" y="259"/>
                  </a:lnTo>
                  <a:lnTo>
                    <a:pt x="0" y="27"/>
                  </a:lnTo>
                  <a:lnTo>
                    <a:pt x="132" y="0"/>
                  </a:lnTo>
                  <a:lnTo>
                    <a:pt x="143" y="49"/>
                  </a:lnTo>
                  <a:lnTo>
                    <a:pt x="72"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sp>
          <p:nvSpPr>
            <p:cNvPr id="215" name="Freeform 87"/>
            <p:cNvSpPr>
              <a:spLocks noChangeArrowheads="1"/>
            </p:cNvSpPr>
            <p:nvPr/>
          </p:nvSpPr>
          <p:spPr bwMode="auto">
            <a:xfrm>
              <a:off x="16116650" y="8596656"/>
              <a:ext cx="216671" cy="180561"/>
            </a:xfrm>
            <a:custGeom>
              <a:avLst/>
              <a:gdLst>
                <a:gd name="T0" fmla="*/ 158 w 184"/>
                <a:gd name="T1" fmla="*/ 0 h 153"/>
                <a:gd name="T2" fmla="*/ 166 w 184"/>
                <a:gd name="T3" fmla="*/ 45 h 153"/>
                <a:gd name="T4" fmla="*/ 9 w 184"/>
                <a:gd name="T5" fmla="*/ 81 h 153"/>
                <a:gd name="T6" fmla="*/ 0 w 184"/>
                <a:gd name="T7" fmla="*/ 34 h 153"/>
                <a:gd name="T8" fmla="*/ 158 w 184"/>
                <a:gd name="T9" fmla="*/ 0 h 153"/>
                <a:gd name="T10" fmla="*/ 174 w 184"/>
                <a:gd name="T11" fmla="*/ 72 h 153"/>
                <a:gd name="T12" fmla="*/ 183 w 184"/>
                <a:gd name="T13" fmla="*/ 119 h 153"/>
                <a:gd name="T14" fmla="*/ 25 w 184"/>
                <a:gd name="T15" fmla="*/ 152 h 153"/>
                <a:gd name="T16" fmla="*/ 14 w 184"/>
                <a:gd name="T17" fmla="*/ 108 h 153"/>
                <a:gd name="T18" fmla="*/ 174 w 184"/>
                <a:gd name="T19" fmla="*/ 7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53">
                  <a:moveTo>
                    <a:pt x="158" y="0"/>
                  </a:moveTo>
                  <a:lnTo>
                    <a:pt x="166" y="45"/>
                  </a:lnTo>
                  <a:lnTo>
                    <a:pt x="9" y="81"/>
                  </a:lnTo>
                  <a:lnTo>
                    <a:pt x="0" y="34"/>
                  </a:lnTo>
                  <a:lnTo>
                    <a:pt x="158" y="0"/>
                  </a:lnTo>
                  <a:close/>
                  <a:moveTo>
                    <a:pt x="174" y="72"/>
                  </a:moveTo>
                  <a:lnTo>
                    <a:pt x="183" y="119"/>
                  </a:lnTo>
                  <a:lnTo>
                    <a:pt x="25" y="152"/>
                  </a:lnTo>
                  <a:lnTo>
                    <a:pt x="14" y="108"/>
                  </a:lnTo>
                  <a:lnTo>
                    <a:pt x="174"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sp>
          <p:nvSpPr>
            <p:cNvPr id="216" name="Freeform 88"/>
            <p:cNvSpPr>
              <a:spLocks noChangeArrowheads="1"/>
            </p:cNvSpPr>
            <p:nvPr/>
          </p:nvSpPr>
          <p:spPr bwMode="auto">
            <a:xfrm>
              <a:off x="16348797" y="8493478"/>
              <a:ext cx="350801" cy="252784"/>
            </a:xfrm>
            <a:custGeom>
              <a:avLst/>
              <a:gdLst>
                <a:gd name="T0" fmla="*/ 58 w 302"/>
                <a:gd name="T1" fmla="*/ 68 h 218"/>
                <a:gd name="T2" fmla="*/ 58 w 302"/>
                <a:gd name="T3" fmla="*/ 68 h 218"/>
                <a:gd name="T4" fmla="*/ 61 w 302"/>
                <a:gd name="T5" fmla="*/ 68 h 218"/>
                <a:gd name="T6" fmla="*/ 105 w 302"/>
                <a:gd name="T7" fmla="*/ 32 h 218"/>
                <a:gd name="T8" fmla="*/ 166 w 302"/>
                <a:gd name="T9" fmla="*/ 49 h 218"/>
                <a:gd name="T10" fmla="*/ 213 w 302"/>
                <a:gd name="T11" fmla="*/ 8 h 218"/>
                <a:gd name="T12" fmla="*/ 279 w 302"/>
                <a:gd name="T13" fmla="*/ 60 h 218"/>
                <a:gd name="T14" fmla="*/ 301 w 302"/>
                <a:gd name="T15" fmla="*/ 159 h 218"/>
                <a:gd name="T16" fmla="*/ 245 w 302"/>
                <a:gd name="T17" fmla="*/ 173 h 218"/>
                <a:gd name="T18" fmla="*/ 229 w 302"/>
                <a:gd name="T19" fmla="*/ 96 h 218"/>
                <a:gd name="T20" fmla="*/ 196 w 302"/>
                <a:gd name="T21" fmla="*/ 57 h 218"/>
                <a:gd name="T22" fmla="*/ 179 w 302"/>
                <a:gd name="T23" fmla="*/ 107 h 218"/>
                <a:gd name="T24" fmla="*/ 196 w 302"/>
                <a:gd name="T25" fmla="*/ 184 h 218"/>
                <a:gd name="T26" fmla="*/ 138 w 302"/>
                <a:gd name="T27" fmla="*/ 195 h 218"/>
                <a:gd name="T28" fmla="*/ 121 w 302"/>
                <a:gd name="T29" fmla="*/ 121 h 218"/>
                <a:gd name="T30" fmla="*/ 88 w 302"/>
                <a:gd name="T31" fmla="*/ 82 h 218"/>
                <a:gd name="T32" fmla="*/ 72 w 302"/>
                <a:gd name="T33" fmla="*/ 132 h 218"/>
                <a:gd name="T34" fmla="*/ 88 w 302"/>
                <a:gd name="T35" fmla="*/ 206 h 218"/>
                <a:gd name="T36" fmla="*/ 33 w 302"/>
                <a:gd name="T37" fmla="*/ 217 h 218"/>
                <a:gd name="T38" fmla="*/ 0 w 302"/>
                <a:gd name="T39" fmla="*/ 60 h 218"/>
                <a:gd name="T40" fmla="*/ 55 w 302"/>
                <a:gd name="T41" fmla="*/ 49 h 218"/>
                <a:gd name="T42" fmla="*/ 58 w 302"/>
                <a:gd name="T43" fmla="*/ 6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2" h="218">
                  <a:moveTo>
                    <a:pt x="58" y="68"/>
                  </a:moveTo>
                  <a:lnTo>
                    <a:pt x="58" y="68"/>
                  </a:lnTo>
                  <a:cubicBezTo>
                    <a:pt x="61" y="68"/>
                    <a:pt x="61" y="68"/>
                    <a:pt x="61" y="68"/>
                  </a:cubicBezTo>
                  <a:cubicBezTo>
                    <a:pt x="69" y="46"/>
                    <a:pt x="83" y="35"/>
                    <a:pt x="105" y="32"/>
                  </a:cubicBezTo>
                  <a:cubicBezTo>
                    <a:pt x="127" y="27"/>
                    <a:pt x="149" y="32"/>
                    <a:pt x="166" y="49"/>
                  </a:cubicBezTo>
                  <a:cubicBezTo>
                    <a:pt x="171" y="27"/>
                    <a:pt x="190" y="13"/>
                    <a:pt x="213" y="8"/>
                  </a:cubicBezTo>
                  <a:cubicBezTo>
                    <a:pt x="251" y="0"/>
                    <a:pt x="270" y="24"/>
                    <a:pt x="279" y="60"/>
                  </a:cubicBezTo>
                  <a:cubicBezTo>
                    <a:pt x="301" y="159"/>
                    <a:pt x="301" y="159"/>
                    <a:pt x="301" y="159"/>
                  </a:cubicBezTo>
                  <a:cubicBezTo>
                    <a:pt x="245" y="173"/>
                    <a:pt x="245" y="173"/>
                    <a:pt x="245" y="173"/>
                  </a:cubicBezTo>
                  <a:cubicBezTo>
                    <a:pt x="229" y="96"/>
                    <a:pt x="229" y="96"/>
                    <a:pt x="229" y="96"/>
                  </a:cubicBezTo>
                  <a:cubicBezTo>
                    <a:pt x="226" y="79"/>
                    <a:pt x="221" y="54"/>
                    <a:pt x="196" y="57"/>
                  </a:cubicBezTo>
                  <a:cubicBezTo>
                    <a:pt x="171" y="66"/>
                    <a:pt x="174" y="88"/>
                    <a:pt x="179" y="107"/>
                  </a:cubicBezTo>
                  <a:cubicBezTo>
                    <a:pt x="196" y="184"/>
                    <a:pt x="196" y="184"/>
                    <a:pt x="196" y="184"/>
                  </a:cubicBezTo>
                  <a:cubicBezTo>
                    <a:pt x="138" y="195"/>
                    <a:pt x="138" y="195"/>
                    <a:pt x="138" y="195"/>
                  </a:cubicBezTo>
                  <a:cubicBezTo>
                    <a:pt x="121" y="121"/>
                    <a:pt x="121" y="121"/>
                    <a:pt x="121" y="121"/>
                  </a:cubicBezTo>
                  <a:cubicBezTo>
                    <a:pt x="119" y="101"/>
                    <a:pt x="113" y="77"/>
                    <a:pt x="88" y="82"/>
                  </a:cubicBezTo>
                  <a:cubicBezTo>
                    <a:pt x="63" y="88"/>
                    <a:pt x="69" y="112"/>
                    <a:pt x="72" y="132"/>
                  </a:cubicBezTo>
                  <a:cubicBezTo>
                    <a:pt x="88" y="206"/>
                    <a:pt x="88" y="206"/>
                    <a:pt x="88" y="206"/>
                  </a:cubicBezTo>
                  <a:cubicBezTo>
                    <a:pt x="33" y="217"/>
                    <a:pt x="33" y="217"/>
                    <a:pt x="33" y="217"/>
                  </a:cubicBezTo>
                  <a:cubicBezTo>
                    <a:pt x="0" y="60"/>
                    <a:pt x="0" y="60"/>
                    <a:pt x="0" y="60"/>
                  </a:cubicBezTo>
                  <a:cubicBezTo>
                    <a:pt x="55" y="49"/>
                    <a:pt x="55" y="49"/>
                    <a:pt x="55" y="49"/>
                  </a:cubicBezTo>
                  <a:lnTo>
                    <a:pt x="58"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sp>
          <p:nvSpPr>
            <p:cNvPr id="217" name="Freeform 89"/>
            <p:cNvSpPr>
              <a:spLocks noChangeArrowheads="1"/>
            </p:cNvSpPr>
            <p:nvPr/>
          </p:nvSpPr>
          <p:spPr bwMode="auto">
            <a:xfrm>
              <a:off x="16694438" y="8457368"/>
              <a:ext cx="175400" cy="211510"/>
            </a:xfrm>
            <a:custGeom>
              <a:avLst/>
              <a:gdLst>
                <a:gd name="T0" fmla="*/ 130 w 152"/>
                <a:gd name="T1" fmla="*/ 52 h 183"/>
                <a:gd name="T2" fmla="*/ 130 w 152"/>
                <a:gd name="T3" fmla="*/ 52 h 183"/>
                <a:gd name="T4" fmla="*/ 99 w 152"/>
                <a:gd name="T5" fmla="*/ 47 h 183"/>
                <a:gd name="T6" fmla="*/ 69 w 152"/>
                <a:gd name="T7" fmla="*/ 94 h 183"/>
                <a:gd name="T8" fmla="*/ 115 w 152"/>
                <a:gd name="T9" fmla="*/ 124 h 183"/>
                <a:gd name="T10" fmla="*/ 143 w 152"/>
                <a:gd name="T11" fmla="*/ 108 h 183"/>
                <a:gd name="T12" fmla="*/ 151 w 152"/>
                <a:gd name="T13" fmla="*/ 155 h 183"/>
                <a:gd name="T14" fmla="*/ 115 w 152"/>
                <a:gd name="T15" fmla="*/ 171 h 183"/>
                <a:gd name="T16" fmla="*/ 11 w 152"/>
                <a:gd name="T17" fmla="*/ 108 h 183"/>
                <a:gd name="T18" fmla="*/ 80 w 152"/>
                <a:gd name="T19" fmla="*/ 3 h 183"/>
                <a:gd name="T20" fmla="*/ 119 w 152"/>
                <a:gd name="T21" fmla="*/ 3 h 183"/>
                <a:gd name="T22" fmla="*/ 130 w 152"/>
                <a:gd name="T23" fmla="*/ 5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2" h="183">
                  <a:moveTo>
                    <a:pt x="130" y="52"/>
                  </a:moveTo>
                  <a:lnTo>
                    <a:pt x="130" y="52"/>
                  </a:lnTo>
                  <a:cubicBezTo>
                    <a:pt x="121" y="47"/>
                    <a:pt x="110" y="44"/>
                    <a:pt x="99" y="47"/>
                  </a:cubicBezTo>
                  <a:cubicBezTo>
                    <a:pt x="77" y="52"/>
                    <a:pt x="63" y="72"/>
                    <a:pt x="69" y="94"/>
                  </a:cubicBezTo>
                  <a:cubicBezTo>
                    <a:pt x="74" y="116"/>
                    <a:pt x="94" y="130"/>
                    <a:pt x="115" y="124"/>
                  </a:cubicBezTo>
                  <a:cubicBezTo>
                    <a:pt x="127" y="121"/>
                    <a:pt x="135" y="116"/>
                    <a:pt x="143" y="108"/>
                  </a:cubicBezTo>
                  <a:cubicBezTo>
                    <a:pt x="151" y="155"/>
                    <a:pt x="151" y="155"/>
                    <a:pt x="151" y="155"/>
                  </a:cubicBezTo>
                  <a:cubicBezTo>
                    <a:pt x="140" y="163"/>
                    <a:pt x="130" y="168"/>
                    <a:pt x="115" y="171"/>
                  </a:cubicBezTo>
                  <a:cubicBezTo>
                    <a:pt x="69" y="182"/>
                    <a:pt x="22" y="155"/>
                    <a:pt x="11" y="108"/>
                  </a:cubicBezTo>
                  <a:cubicBezTo>
                    <a:pt x="0" y="58"/>
                    <a:pt x="30" y="14"/>
                    <a:pt x="80" y="3"/>
                  </a:cubicBezTo>
                  <a:cubicBezTo>
                    <a:pt x="94" y="0"/>
                    <a:pt x="108" y="0"/>
                    <a:pt x="119" y="3"/>
                  </a:cubicBezTo>
                  <a:lnTo>
                    <a:pt x="130" y="5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sp>
          <p:nvSpPr>
            <p:cNvPr id="225" name="Freeform 97"/>
            <p:cNvSpPr>
              <a:spLocks noChangeArrowheads="1"/>
            </p:cNvSpPr>
            <p:nvPr/>
          </p:nvSpPr>
          <p:spPr bwMode="auto">
            <a:xfrm>
              <a:off x="16807931" y="8261333"/>
              <a:ext cx="144447" cy="170240"/>
            </a:xfrm>
            <a:custGeom>
              <a:avLst/>
              <a:gdLst>
                <a:gd name="T0" fmla="*/ 116 w 123"/>
                <a:gd name="T1" fmla="*/ 96 h 147"/>
                <a:gd name="T2" fmla="*/ 116 w 123"/>
                <a:gd name="T3" fmla="*/ 96 h 147"/>
                <a:gd name="T4" fmla="*/ 122 w 123"/>
                <a:gd name="T5" fmla="*/ 124 h 147"/>
                <a:gd name="T6" fmla="*/ 23 w 123"/>
                <a:gd name="T7" fmla="*/ 146 h 147"/>
                <a:gd name="T8" fmla="*/ 61 w 123"/>
                <a:gd name="T9" fmla="*/ 80 h 147"/>
                <a:gd name="T10" fmla="*/ 69 w 123"/>
                <a:gd name="T11" fmla="*/ 44 h 147"/>
                <a:gd name="T12" fmla="*/ 50 w 123"/>
                <a:gd name="T13" fmla="*/ 33 h 147"/>
                <a:gd name="T14" fmla="*/ 42 w 123"/>
                <a:gd name="T15" fmla="*/ 49 h 147"/>
                <a:gd name="T16" fmla="*/ 42 w 123"/>
                <a:gd name="T17" fmla="*/ 55 h 147"/>
                <a:gd name="T18" fmla="*/ 6 w 123"/>
                <a:gd name="T19" fmla="*/ 63 h 147"/>
                <a:gd name="T20" fmla="*/ 44 w 123"/>
                <a:gd name="T21" fmla="*/ 5 h 147"/>
                <a:gd name="T22" fmla="*/ 102 w 123"/>
                <a:gd name="T23" fmla="*/ 38 h 147"/>
                <a:gd name="T24" fmla="*/ 91 w 123"/>
                <a:gd name="T25" fmla="*/ 83 h 147"/>
                <a:gd name="T26" fmla="*/ 75 w 123"/>
                <a:gd name="T27" fmla="*/ 105 h 147"/>
                <a:gd name="T28" fmla="*/ 116 w 123"/>
                <a:gd name="T29" fmla="*/ 9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47">
                  <a:moveTo>
                    <a:pt x="116" y="96"/>
                  </a:moveTo>
                  <a:lnTo>
                    <a:pt x="116" y="96"/>
                  </a:lnTo>
                  <a:cubicBezTo>
                    <a:pt x="122" y="124"/>
                    <a:pt x="122" y="124"/>
                    <a:pt x="122" y="124"/>
                  </a:cubicBezTo>
                  <a:cubicBezTo>
                    <a:pt x="23" y="146"/>
                    <a:pt x="23" y="146"/>
                    <a:pt x="23" y="146"/>
                  </a:cubicBezTo>
                  <a:cubicBezTo>
                    <a:pt x="61" y="80"/>
                    <a:pt x="61" y="80"/>
                    <a:pt x="61" y="80"/>
                  </a:cubicBezTo>
                  <a:cubicBezTo>
                    <a:pt x="66" y="69"/>
                    <a:pt x="72" y="58"/>
                    <a:pt x="69" y="44"/>
                  </a:cubicBezTo>
                  <a:cubicBezTo>
                    <a:pt x="66" y="38"/>
                    <a:pt x="58" y="30"/>
                    <a:pt x="50" y="33"/>
                  </a:cubicBezTo>
                  <a:cubicBezTo>
                    <a:pt x="42" y="33"/>
                    <a:pt x="39" y="41"/>
                    <a:pt x="42" y="49"/>
                  </a:cubicBezTo>
                  <a:cubicBezTo>
                    <a:pt x="42" y="52"/>
                    <a:pt x="42" y="55"/>
                    <a:pt x="42" y="55"/>
                  </a:cubicBezTo>
                  <a:cubicBezTo>
                    <a:pt x="6" y="63"/>
                    <a:pt x="6" y="63"/>
                    <a:pt x="6" y="63"/>
                  </a:cubicBezTo>
                  <a:cubicBezTo>
                    <a:pt x="0" y="36"/>
                    <a:pt x="14" y="11"/>
                    <a:pt x="44" y="5"/>
                  </a:cubicBezTo>
                  <a:cubicBezTo>
                    <a:pt x="69" y="0"/>
                    <a:pt x="97" y="11"/>
                    <a:pt x="102" y="38"/>
                  </a:cubicBezTo>
                  <a:cubicBezTo>
                    <a:pt x="105" y="55"/>
                    <a:pt x="100" y="69"/>
                    <a:pt x="91" y="83"/>
                  </a:cubicBezTo>
                  <a:cubicBezTo>
                    <a:pt x="75" y="105"/>
                    <a:pt x="75" y="105"/>
                    <a:pt x="75" y="105"/>
                  </a:cubicBezTo>
                  <a:lnTo>
                    <a:pt x="116" y="9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7197"/>
            </a:p>
          </p:txBody>
        </p:sp>
      </p:grpSp>
      <p:sp>
        <p:nvSpPr>
          <p:cNvPr id="244" name="Subtitle 2"/>
          <p:cNvSpPr txBox="1">
            <a:spLocks/>
          </p:cNvSpPr>
          <p:nvPr/>
        </p:nvSpPr>
        <p:spPr>
          <a:xfrm>
            <a:off x="2600791" y="4499370"/>
            <a:ext cx="11930755" cy="169578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40"/>
              </a:lnSpc>
            </a:pPr>
            <a:r>
              <a:rPr lang="en-US" dirty="0">
                <a:solidFill>
                  <a:schemeClr val="tx1"/>
                </a:solidFill>
                <a:latin typeface="+mj-lt"/>
                <a:ea typeface="Lato Light" charset="0"/>
                <a:cs typeface="Lato Light" charset="0"/>
              </a:rPr>
              <a:t>Generative AI vs. predictive AI; how are AI models built; how do you use AI; what are some of the major use cases of AI; what are important questions to ask about AI systems </a:t>
            </a:r>
          </a:p>
        </p:txBody>
      </p:sp>
      <p:sp>
        <p:nvSpPr>
          <p:cNvPr id="245" name="TextBox 244"/>
          <p:cNvSpPr txBox="1"/>
          <p:nvPr/>
        </p:nvSpPr>
        <p:spPr>
          <a:xfrm>
            <a:off x="2718363" y="3864080"/>
            <a:ext cx="11857733" cy="584775"/>
          </a:xfrm>
          <a:prstGeom prst="rect">
            <a:avLst/>
          </a:prstGeom>
          <a:noFill/>
        </p:spPr>
        <p:txBody>
          <a:bodyPr wrap="none" rtlCol="0" anchor="ctr" anchorCtr="0">
            <a:spAutoFit/>
          </a:bodyPr>
          <a:lstStyle/>
          <a:p>
            <a:r>
              <a:rPr lang="en-US" sz="3200" b="1" dirty="0">
                <a:solidFill>
                  <a:schemeClr val="tx2"/>
                </a:solidFill>
                <a:latin typeface="+mj-lt"/>
                <a:ea typeface="Lato Black" charset="0"/>
                <a:cs typeface="Lato Black" charset="0"/>
              </a:rPr>
              <a:t>UNDERSTAND KEY CONCEPTS IN ARTIFICIAL INTELLIGENCE</a:t>
            </a:r>
          </a:p>
        </p:txBody>
      </p:sp>
      <p:sp>
        <p:nvSpPr>
          <p:cNvPr id="246" name="Subtitle 2"/>
          <p:cNvSpPr txBox="1">
            <a:spLocks/>
          </p:cNvSpPr>
          <p:nvPr/>
        </p:nvSpPr>
        <p:spPr>
          <a:xfrm>
            <a:off x="2589571" y="7308462"/>
            <a:ext cx="11497132" cy="169578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40"/>
              </a:lnSpc>
            </a:pPr>
            <a:r>
              <a:rPr lang="en-US" dirty="0">
                <a:solidFill>
                  <a:schemeClr val="tx1"/>
                </a:solidFill>
                <a:latin typeface="+mj-lt"/>
                <a:ea typeface="Lato Light" charset="0"/>
                <a:cs typeface="Lato Light" charset="0"/>
              </a:rPr>
              <a:t>Which sectors can benefit from AI now; what are example uses of AI in education and health; what is the extent of AI use in banking and finance in Malawi; which AI application is the easiest to apply in Malawi?</a:t>
            </a:r>
          </a:p>
        </p:txBody>
      </p:sp>
      <p:sp>
        <p:nvSpPr>
          <p:cNvPr id="247" name="TextBox 246"/>
          <p:cNvSpPr txBox="1"/>
          <p:nvPr/>
        </p:nvSpPr>
        <p:spPr>
          <a:xfrm>
            <a:off x="2781283" y="6747313"/>
            <a:ext cx="11947971" cy="584775"/>
          </a:xfrm>
          <a:prstGeom prst="rect">
            <a:avLst/>
          </a:prstGeom>
          <a:noFill/>
        </p:spPr>
        <p:txBody>
          <a:bodyPr wrap="square" rtlCol="0" anchor="ctr" anchorCtr="0">
            <a:spAutoFit/>
          </a:bodyPr>
          <a:lstStyle/>
          <a:p>
            <a:r>
              <a:rPr lang="en-US" sz="3200" b="1" dirty="0">
                <a:solidFill>
                  <a:schemeClr val="tx2"/>
                </a:solidFill>
                <a:latin typeface="+mj-lt"/>
                <a:ea typeface="Lato Black" charset="0"/>
                <a:cs typeface="Lato Black" charset="0"/>
              </a:rPr>
              <a:t>EXPLAIN MAJOR GENERAL AI USE CASES</a:t>
            </a:r>
          </a:p>
        </p:txBody>
      </p:sp>
      <p:sp>
        <p:nvSpPr>
          <p:cNvPr id="248" name="Subtitle 2"/>
          <p:cNvSpPr txBox="1">
            <a:spLocks/>
          </p:cNvSpPr>
          <p:nvPr/>
        </p:nvSpPr>
        <p:spPr>
          <a:xfrm>
            <a:off x="2555230" y="10330687"/>
            <a:ext cx="11111343" cy="66986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40"/>
              </a:lnSpc>
            </a:pPr>
            <a:r>
              <a:rPr lang="en-US" dirty="0">
                <a:solidFill>
                  <a:schemeClr val="tx1"/>
                </a:solidFill>
                <a:latin typeface="+mj-lt"/>
                <a:ea typeface="Lato Light" charset="0"/>
                <a:cs typeface="Lato Light" charset="0"/>
              </a:rPr>
              <a:t>How can AI be applied various stages of data and statistics life cycle. </a:t>
            </a:r>
          </a:p>
        </p:txBody>
      </p:sp>
      <p:sp>
        <p:nvSpPr>
          <p:cNvPr id="249" name="TextBox 248"/>
          <p:cNvSpPr txBox="1"/>
          <p:nvPr/>
        </p:nvSpPr>
        <p:spPr>
          <a:xfrm>
            <a:off x="2598664" y="9654477"/>
            <a:ext cx="12748428" cy="584775"/>
          </a:xfrm>
          <a:prstGeom prst="rect">
            <a:avLst/>
          </a:prstGeom>
          <a:noFill/>
        </p:spPr>
        <p:txBody>
          <a:bodyPr wrap="square" rtlCol="0" anchor="ctr" anchorCtr="0">
            <a:spAutoFit/>
          </a:bodyPr>
          <a:lstStyle/>
          <a:p>
            <a:r>
              <a:rPr lang="en-US" sz="3200" b="1" dirty="0">
                <a:solidFill>
                  <a:schemeClr val="tx2"/>
                </a:solidFill>
                <a:latin typeface="+mj-lt"/>
                <a:ea typeface="Lato Black" charset="0"/>
                <a:cs typeface="Lato Black" charset="0"/>
              </a:rPr>
              <a:t>EXPLAIN AI APPLICATIONS ACROSS STATISCS AND DATA CYCLE</a:t>
            </a:r>
          </a:p>
        </p:txBody>
      </p:sp>
      <p:sp>
        <p:nvSpPr>
          <p:cNvPr id="250" name="TextBox 249"/>
          <p:cNvSpPr txBox="1"/>
          <p:nvPr/>
        </p:nvSpPr>
        <p:spPr>
          <a:xfrm>
            <a:off x="896935" y="3693487"/>
            <a:ext cx="1435009" cy="1384995"/>
          </a:xfrm>
          <a:prstGeom prst="rect">
            <a:avLst/>
          </a:prstGeom>
          <a:noFill/>
        </p:spPr>
        <p:txBody>
          <a:bodyPr wrap="none" rtlCol="0">
            <a:spAutoFit/>
          </a:bodyPr>
          <a:lstStyle/>
          <a:p>
            <a:pPr algn="ctr"/>
            <a:r>
              <a:rPr lang="en-US" sz="8400" dirty="0">
                <a:solidFill>
                  <a:schemeClr val="accent1"/>
                </a:solidFill>
                <a:latin typeface="Lato Black" charset="0"/>
                <a:ea typeface="Lato Black" charset="0"/>
                <a:cs typeface="Lato Black" charset="0"/>
              </a:rPr>
              <a:t>01</a:t>
            </a:r>
          </a:p>
        </p:txBody>
      </p:sp>
      <p:sp>
        <p:nvSpPr>
          <p:cNvPr id="251" name="TextBox 250"/>
          <p:cNvSpPr txBox="1"/>
          <p:nvPr/>
        </p:nvSpPr>
        <p:spPr>
          <a:xfrm>
            <a:off x="723940" y="9286475"/>
            <a:ext cx="1435009" cy="1384995"/>
          </a:xfrm>
          <a:prstGeom prst="rect">
            <a:avLst/>
          </a:prstGeom>
          <a:noFill/>
        </p:spPr>
        <p:txBody>
          <a:bodyPr wrap="none" rtlCol="0">
            <a:spAutoFit/>
          </a:bodyPr>
          <a:lstStyle/>
          <a:p>
            <a:pPr algn="ctr"/>
            <a:r>
              <a:rPr lang="en-US" sz="8400" dirty="0">
                <a:solidFill>
                  <a:schemeClr val="accent3"/>
                </a:solidFill>
                <a:latin typeface="Lato Black" charset="0"/>
                <a:ea typeface="Lato Black" charset="0"/>
                <a:cs typeface="Lato Black" charset="0"/>
              </a:rPr>
              <a:t>03</a:t>
            </a:r>
          </a:p>
        </p:txBody>
      </p:sp>
      <p:sp>
        <p:nvSpPr>
          <p:cNvPr id="252" name="TextBox 251"/>
          <p:cNvSpPr txBox="1"/>
          <p:nvPr/>
        </p:nvSpPr>
        <p:spPr>
          <a:xfrm>
            <a:off x="872222" y="6461661"/>
            <a:ext cx="1435009" cy="1384995"/>
          </a:xfrm>
          <a:prstGeom prst="rect">
            <a:avLst/>
          </a:prstGeom>
          <a:noFill/>
        </p:spPr>
        <p:txBody>
          <a:bodyPr wrap="none" rtlCol="0">
            <a:spAutoFit/>
          </a:bodyPr>
          <a:lstStyle/>
          <a:p>
            <a:pPr algn="ctr"/>
            <a:r>
              <a:rPr lang="en-US" sz="8400" dirty="0">
                <a:solidFill>
                  <a:schemeClr val="accent2"/>
                </a:solidFill>
                <a:latin typeface="Lato Black" charset="0"/>
                <a:ea typeface="Lato Black" charset="0"/>
                <a:cs typeface="Lato Black" charset="0"/>
              </a:rPr>
              <a:t>02</a:t>
            </a:r>
          </a:p>
        </p:txBody>
      </p:sp>
      <p:sp>
        <p:nvSpPr>
          <p:cNvPr id="2" name="Subtitle 2">
            <a:extLst>
              <a:ext uri="{FF2B5EF4-FFF2-40B4-BE49-F238E27FC236}">
                <a16:creationId xmlns:a16="http://schemas.microsoft.com/office/drawing/2014/main" id="{DD002DF4-991B-C541-2DC8-DCEB2C9A0CC9}"/>
              </a:ext>
            </a:extLst>
          </p:cNvPr>
          <p:cNvSpPr txBox="1">
            <a:spLocks/>
          </p:cNvSpPr>
          <p:nvPr/>
        </p:nvSpPr>
        <p:spPr>
          <a:xfrm>
            <a:off x="2608777" y="12915900"/>
            <a:ext cx="10168110" cy="66986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40"/>
              </a:lnSpc>
            </a:pPr>
            <a:r>
              <a:rPr lang="en-US" dirty="0">
                <a:solidFill>
                  <a:schemeClr val="tx1"/>
                </a:solidFill>
                <a:latin typeface="+mj-lt"/>
                <a:ea typeface="Lato Light" charset="0"/>
                <a:cs typeface="Lato Light" charset="0"/>
              </a:rPr>
              <a:t>What Python skills are required for the course?</a:t>
            </a:r>
          </a:p>
        </p:txBody>
      </p:sp>
      <p:sp>
        <p:nvSpPr>
          <p:cNvPr id="3" name="TextBox 2">
            <a:extLst>
              <a:ext uri="{FF2B5EF4-FFF2-40B4-BE49-F238E27FC236}">
                <a16:creationId xmlns:a16="http://schemas.microsoft.com/office/drawing/2014/main" id="{62262CB2-8A26-346B-D24A-614CC432BCDA}"/>
              </a:ext>
            </a:extLst>
          </p:cNvPr>
          <p:cNvSpPr txBox="1"/>
          <p:nvPr/>
        </p:nvSpPr>
        <p:spPr>
          <a:xfrm>
            <a:off x="2652209" y="11751213"/>
            <a:ext cx="11237372" cy="1077218"/>
          </a:xfrm>
          <a:prstGeom prst="rect">
            <a:avLst/>
          </a:prstGeom>
          <a:noFill/>
        </p:spPr>
        <p:txBody>
          <a:bodyPr wrap="none" rtlCol="0" anchor="ctr" anchorCtr="0">
            <a:spAutoFit/>
          </a:bodyPr>
          <a:lstStyle/>
          <a:p>
            <a:r>
              <a:rPr lang="en-US" sz="3200" b="1" dirty="0">
                <a:solidFill>
                  <a:schemeClr val="tx2"/>
                </a:solidFill>
                <a:latin typeface="+mj-lt"/>
                <a:ea typeface="Lato Black" charset="0"/>
                <a:cs typeface="Lato Black" charset="0"/>
              </a:rPr>
              <a:t>UNDERSTAND THE UPCOMING COURSE MODULES AND </a:t>
            </a:r>
          </a:p>
          <a:p>
            <a:r>
              <a:rPr lang="en-US" sz="3200" b="1" dirty="0">
                <a:solidFill>
                  <a:schemeClr val="tx2"/>
                </a:solidFill>
                <a:latin typeface="+mj-lt"/>
                <a:ea typeface="Lato Black" charset="0"/>
                <a:cs typeface="Lato Black" charset="0"/>
              </a:rPr>
              <a:t>REQUIRED PRE-REQUISITE KNOWLEDGE AND SKILLS </a:t>
            </a:r>
          </a:p>
        </p:txBody>
      </p:sp>
      <p:sp>
        <p:nvSpPr>
          <p:cNvPr id="4" name="TextBox 3">
            <a:extLst>
              <a:ext uri="{FF2B5EF4-FFF2-40B4-BE49-F238E27FC236}">
                <a16:creationId xmlns:a16="http://schemas.microsoft.com/office/drawing/2014/main" id="{F4256FD2-900C-B433-5D46-DF6CB874A081}"/>
              </a:ext>
            </a:extLst>
          </p:cNvPr>
          <p:cNvSpPr txBox="1"/>
          <p:nvPr/>
        </p:nvSpPr>
        <p:spPr>
          <a:xfrm>
            <a:off x="826913" y="11569005"/>
            <a:ext cx="1435009" cy="1384995"/>
          </a:xfrm>
          <a:prstGeom prst="rect">
            <a:avLst/>
          </a:prstGeom>
          <a:noFill/>
        </p:spPr>
        <p:txBody>
          <a:bodyPr wrap="none" rtlCol="0">
            <a:spAutoFit/>
          </a:bodyPr>
          <a:lstStyle/>
          <a:p>
            <a:pPr algn="ctr"/>
            <a:r>
              <a:rPr lang="en-US" sz="8400" dirty="0">
                <a:solidFill>
                  <a:schemeClr val="accent4"/>
                </a:solidFill>
                <a:latin typeface="Lato Black" charset="0"/>
                <a:ea typeface="Lato Black" charset="0"/>
                <a:cs typeface="Lato Black" charset="0"/>
              </a:rPr>
              <a:t>04</a:t>
            </a:r>
          </a:p>
        </p:txBody>
      </p:sp>
    </p:spTree>
    <p:extLst>
      <p:ext uri="{BB962C8B-B14F-4D97-AF65-F5344CB8AC3E}">
        <p14:creationId xmlns:p14="http://schemas.microsoft.com/office/powerpoint/2010/main" val="16356558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244"/>
                                        </p:tgtEl>
                                        <p:attrNameLst>
                                          <p:attrName>style.visibility</p:attrName>
                                        </p:attrNameLst>
                                      </p:cBhvr>
                                      <p:to>
                                        <p:strVal val="visible"/>
                                      </p:to>
                                    </p:set>
                                    <p:animEffect transition="in" filter="dissolve">
                                      <p:cBhvr>
                                        <p:cTn id="61" dur="500"/>
                                        <p:tgtEl>
                                          <p:spTgt spid="24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45"/>
                                        </p:tgtEl>
                                        <p:attrNameLst>
                                          <p:attrName>style.visibility</p:attrName>
                                        </p:attrNameLst>
                                      </p:cBhvr>
                                      <p:to>
                                        <p:strVal val="visible"/>
                                      </p:to>
                                    </p:set>
                                    <p:animEffect transition="in" filter="dissolve">
                                      <p:cBhvr>
                                        <p:cTn id="64" dur="500"/>
                                        <p:tgtEl>
                                          <p:spTgt spid="24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50"/>
                                        </p:tgtEl>
                                        <p:attrNameLst>
                                          <p:attrName>style.visibility</p:attrName>
                                        </p:attrNameLst>
                                      </p:cBhvr>
                                      <p:to>
                                        <p:strVal val="visible"/>
                                      </p:to>
                                    </p:set>
                                    <p:animEffect transition="in" filter="dissolve">
                                      <p:cBhvr>
                                        <p:cTn id="67" dur="500"/>
                                        <p:tgtEl>
                                          <p:spTgt spid="250"/>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52"/>
                                        </p:tgtEl>
                                        <p:attrNameLst>
                                          <p:attrName>style.visibility</p:attrName>
                                        </p:attrNameLst>
                                      </p:cBhvr>
                                      <p:to>
                                        <p:strVal val="visible"/>
                                      </p:to>
                                    </p:set>
                                    <p:animEffect transition="in" filter="dissolve">
                                      <p:cBhvr>
                                        <p:cTn id="72" dur="500"/>
                                        <p:tgtEl>
                                          <p:spTgt spid="252"/>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47"/>
                                        </p:tgtEl>
                                        <p:attrNameLst>
                                          <p:attrName>style.visibility</p:attrName>
                                        </p:attrNameLst>
                                      </p:cBhvr>
                                      <p:to>
                                        <p:strVal val="visible"/>
                                      </p:to>
                                    </p:set>
                                    <p:animEffect transition="in" filter="dissolve">
                                      <p:cBhvr>
                                        <p:cTn id="75" dur="500"/>
                                        <p:tgtEl>
                                          <p:spTgt spid="247"/>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46"/>
                                        </p:tgtEl>
                                        <p:attrNameLst>
                                          <p:attrName>style.visibility</p:attrName>
                                        </p:attrNameLst>
                                      </p:cBhvr>
                                      <p:to>
                                        <p:strVal val="visible"/>
                                      </p:to>
                                    </p:set>
                                    <p:animEffect transition="in" filter="dissolve">
                                      <p:cBhvr>
                                        <p:cTn id="78" dur="500"/>
                                        <p:tgtEl>
                                          <p:spTgt spid="246"/>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251"/>
                                        </p:tgtEl>
                                        <p:attrNameLst>
                                          <p:attrName>style.visibility</p:attrName>
                                        </p:attrNameLst>
                                      </p:cBhvr>
                                      <p:to>
                                        <p:strVal val="visible"/>
                                      </p:to>
                                    </p:set>
                                    <p:animEffect transition="in" filter="dissolve">
                                      <p:cBhvr>
                                        <p:cTn id="83" dur="500"/>
                                        <p:tgtEl>
                                          <p:spTgt spid="251"/>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49"/>
                                        </p:tgtEl>
                                        <p:attrNameLst>
                                          <p:attrName>style.visibility</p:attrName>
                                        </p:attrNameLst>
                                      </p:cBhvr>
                                      <p:to>
                                        <p:strVal val="visible"/>
                                      </p:to>
                                    </p:set>
                                    <p:animEffect transition="in" filter="dissolve">
                                      <p:cBhvr>
                                        <p:cTn id="86" dur="500"/>
                                        <p:tgtEl>
                                          <p:spTgt spid="249"/>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48"/>
                                        </p:tgtEl>
                                        <p:attrNameLst>
                                          <p:attrName>style.visibility</p:attrName>
                                        </p:attrNameLst>
                                      </p:cBhvr>
                                      <p:to>
                                        <p:strVal val="visible"/>
                                      </p:to>
                                    </p:set>
                                    <p:animEffect transition="in" filter="dissolve">
                                      <p:cBhvr>
                                        <p:cTn id="89" dur="500"/>
                                        <p:tgtEl>
                                          <p:spTgt spid="248"/>
                                        </p:tgtEl>
                                      </p:cBhvr>
                                    </p:animEffect>
                                  </p:childTnLst>
                                </p:cTn>
                              </p:par>
                            </p:childTnLst>
                          </p:cTn>
                        </p:par>
                      </p:childTnLst>
                    </p:cTn>
                  </p:par>
                  <p:par>
                    <p:cTn id="90" fill="hold">
                      <p:stCondLst>
                        <p:cond delay="indefinite"/>
                      </p:stCondLst>
                      <p:childTnLst>
                        <p:par>
                          <p:cTn id="91" fill="hold">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4"/>
                                        </p:tgtEl>
                                        <p:attrNameLst>
                                          <p:attrName>style.visibility</p:attrName>
                                        </p:attrNameLst>
                                      </p:cBhvr>
                                      <p:to>
                                        <p:strVal val="visible"/>
                                      </p:to>
                                    </p:set>
                                    <p:animEffect transition="in" filter="dissolve">
                                      <p:cBhvr>
                                        <p:cTn id="94" dur="500"/>
                                        <p:tgtEl>
                                          <p:spTgt spid="4"/>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dissolve">
                                      <p:cBhvr>
                                        <p:cTn id="97" dur="500"/>
                                        <p:tgtEl>
                                          <p:spTgt spid="3"/>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2"/>
                                        </p:tgtEl>
                                        <p:attrNameLst>
                                          <p:attrName>style.visibility</p:attrName>
                                        </p:attrNameLst>
                                      </p:cBhvr>
                                      <p:to>
                                        <p:strVal val="visible"/>
                                      </p:to>
                                    </p:set>
                                    <p:animEffect transition="in" filter="dissolve">
                                      <p:cBhvr>
                                        <p:cTn id="10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p:bldP spid="240" grpId="0" animBg="1"/>
      <p:bldP spid="241" grpId="0" animBg="1"/>
      <p:bldP spid="242" grpId="0" animBg="1"/>
      <p:bldP spid="243" grpId="0" animBg="1"/>
      <p:bldP spid="193" grpId="0" animBg="1"/>
      <p:bldP spid="194" grpId="0" animBg="1"/>
      <p:bldP spid="195" grpId="0" animBg="1"/>
      <p:bldP spid="196" grpId="0" animBg="1"/>
      <p:bldP spid="200" grpId="0" animBg="1"/>
      <p:bldP spid="201" grpId="0" animBg="1"/>
      <p:bldP spid="202" grpId="0" animBg="1"/>
      <p:bldP spid="212" grpId="0" animBg="1"/>
      <p:bldP spid="213" grpId="0" animBg="1"/>
      <p:bldP spid="218" grpId="0" animBg="1"/>
      <p:bldP spid="219" grpId="0" animBg="1"/>
      <p:bldP spid="223" grpId="0" animBg="1"/>
      <p:bldP spid="224" grpId="0" animBg="1"/>
      <p:bldP spid="244" grpId="0"/>
      <p:bldP spid="245" grpId="0"/>
      <p:bldP spid="246" grpId="0"/>
      <p:bldP spid="247" grpId="0"/>
      <p:bldP spid="248" grpId="0"/>
      <p:bldP spid="249" grpId="0"/>
      <p:bldP spid="250" grpId="0"/>
      <p:bldP spid="251" grpId="0"/>
      <p:bldP spid="252" grpId="0"/>
      <p:bldP spid="2" grpId="0"/>
      <p:bldP spid="3"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8727C9-E9BB-402C-812D-140942FE1ED3}"/>
              </a:ext>
            </a:extLst>
          </p:cNvPr>
          <p:cNvSpPr txBox="1"/>
          <p:nvPr/>
        </p:nvSpPr>
        <p:spPr>
          <a:xfrm>
            <a:off x="549188" y="719494"/>
            <a:ext cx="9910807" cy="2800767"/>
          </a:xfrm>
          <a:prstGeom prst="rect">
            <a:avLst/>
          </a:prstGeom>
          <a:noFill/>
        </p:spPr>
        <p:txBody>
          <a:bodyPr wrap="square" rtlCol="0" anchor="b">
            <a:spAutoFit/>
          </a:bodyPr>
          <a:lstStyle/>
          <a:p>
            <a:pPr algn="just"/>
            <a:r>
              <a:rPr lang="en-US" sz="4400" b="1" spc="-290" dirty="0">
                <a:solidFill>
                  <a:schemeClr val="accent6"/>
                </a:solidFill>
                <a:latin typeface="+mj-lt"/>
                <a:cs typeface="Poppins" pitchFamily="2" charset="77"/>
              </a:rPr>
              <a:t>Statisticians, Data Scientist and other technical specialists can increase their productivity in statistical production using Gen AI Tools</a:t>
            </a:r>
          </a:p>
        </p:txBody>
      </p:sp>
      <p:sp>
        <p:nvSpPr>
          <p:cNvPr id="3" name="Freeform: Shape 2">
            <a:extLst>
              <a:ext uri="{FF2B5EF4-FFF2-40B4-BE49-F238E27FC236}">
                <a16:creationId xmlns:a16="http://schemas.microsoft.com/office/drawing/2014/main" id="{C42F03E3-2708-4F47-9173-6CB4DD3AC7F3}"/>
              </a:ext>
            </a:extLst>
          </p:cNvPr>
          <p:cNvSpPr>
            <a:spLocks noChangeAspect="1"/>
          </p:cNvSpPr>
          <p:nvPr/>
        </p:nvSpPr>
        <p:spPr>
          <a:xfrm>
            <a:off x="11274425" y="897552"/>
            <a:ext cx="1881255" cy="2103120"/>
          </a:xfrm>
          <a:custGeom>
            <a:avLst/>
            <a:gdLst>
              <a:gd name="connsiteX0" fmla="*/ 1919817 w 3839634"/>
              <a:gd name="connsiteY0" fmla="*/ 0 h 4292465"/>
              <a:gd name="connsiteX1" fmla="*/ 2144441 w 3839634"/>
              <a:gd name="connsiteY1" fmla="*/ 61416 h 4292465"/>
              <a:gd name="connsiteX2" fmla="*/ 3611690 w 3839634"/>
              <a:gd name="connsiteY2" fmla="*/ 909064 h 4292465"/>
              <a:gd name="connsiteX3" fmla="*/ 3839634 w 3839634"/>
              <a:gd name="connsiteY3" fmla="*/ 1298584 h 4292465"/>
              <a:gd name="connsiteX4" fmla="*/ 3839634 w 3839634"/>
              <a:gd name="connsiteY4" fmla="*/ 2993881 h 4292465"/>
              <a:gd name="connsiteX5" fmla="*/ 3611690 w 3839634"/>
              <a:gd name="connsiteY5" fmla="*/ 3383401 h 4292465"/>
              <a:gd name="connsiteX6" fmla="*/ 2144441 w 3839634"/>
              <a:gd name="connsiteY6" fmla="*/ 4231049 h 4292465"/>
              <a:gd name="connsiteX7" fmla="*/ 1695193 w 3839634"/>
              <a:gd name="connsiteY7" fmla="*/ 4231049 h 4292465"/>
              <a:gd name="connsiteX8" fmla="*/ 227944 w 3839634"/>
              <a:gd name="connsiteY8" fmla="*/ 3383401 h 4292465"/>
              <a:gd name="connsiteX9" fmla="*/ 0 w 3839634"/>
              <a:gd name="connsiteY9" fmla="*/ 2993881 h 4292465"/>
              <a:gd name="connsiteX10" fmla="*/ 0 w 3839634"/>
              <a:gd name="connsiteY10" fmla="*/ 1298584 h 4292465"/>
              <a:gd name="connsiteX11" fmla="*/ 227944 w 3839634"/>
              <a:gd name="connsiteY11" fmla="*/ 909064 h 4292465"/>
              <a:gd name="connsiteX12" fmla="*/ 1695193 w 3839634"/>
              <a:gd name="connsiteY12" fmla="*/ 61416 h 4292465"/>
              <a:gd name="connsiteX13" fmla="*/ 1919817 w 3839634"/>
              <a:gd name="connsiteY13" fmla="*/ 0 h 429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39634" h="4292465">
                <a:moveTo>
                  <a:pt x="1919817" y="0"/>
                </a:moveTo>
                <a:cubicBezTo>
                  <a:pt x="1997827" y="0"/>
                  <a:pt x="2075836" y="20472"/>
                  <a:pt x="2144441" y="61416"/>
                </a:cubicBezTo>
                <a:lnTo>
                  <a:pt x="3611690" y="909064"/>
                </a:lnTo>
                <a:cubicBezTo>
                  <a:pt x="3753325" y="986526"/>
                  <a:pt x="3839634" y="1137022"/>
                  <a:pt x="3839634" y="1298584"/>
                </a:cubicBezTo>
                <a:lnTo>
                  <a:pt x="3839634" y="2993881"/>
                </a:lnTo>
                <a:cubicBezTo>
                  <a:pt x="3839634" y="3153230"/>
                  <a:pt x="3753325" y="3301513"/>
                  <a:pt x="3611690" y="3383401"/>
                </a:cubicBezTo>
                <a:lnTo>
                  <a:pt x="2144441" y="4231049"/>
                </a:lnTo>
                <a:cubicBezTo>
                  <a:pt x="2007232" y="4312937"/>
                  <a:pt x="1832402" y="4312937"/>
                  <a:pt x="1695193" y="4231049"/>
                </a:cubicBezTo>
                <a:lnTo>
                  <a:pt x="227944" y="3383401"/>
                </a:lnTo>
                <a:cubicBezTo>
                  <a:pt x="88522" y="3301513"/>
                  <a:pt x="0" y="3153230"/>
                  <a:pt x="0" y="2993881"/>
                </a:cubicBezTo>
                <a:lnTo>
                  <a:pt x="0" y="1298584"/>
                </a:lnTo>
                <a:cubicBezTo>
                  <a:pt x="0" y="1137022"/>
                  <a:pt x="88522" y="986526"/>
                  <a:pt x="227944" y="909064"/>
                </a:cubicBezTo>
                <a:lnTo>
                  <a:pt x="1695193" y="61416"/>
                </a:lnTo>
                <a:cubicBezTo>
                  <a:pt x="1763798" y="20472"/>
                  <a:pt x="1841807" y="0"/>
                  <a:pt x="1919817" y="0"/>
                </a:cubicBezTo>
                <a:close/>
              </a:path>
            </a:pathLst>
          </a:custGeom>
          <a:solidFill>
            <a:schemeClr val="accent1"/>
          </a:solidFill>
          <a:ln cap="flat">
            <a:noFill/>
            <a:prstDash val="solid"/>
          </a:ln>
        </p:spPr>
        <p:txBody>
          <a:bodyPr vert="horz" wrap="square" lIns="90000" tIns="45000" rIns="90000" bIns="45000" anchor="ctr" anchorCtr="1" compatLnSpc="0">
            <a:noAutofit/>
          </a:bodyPr>
          <a:lstStyle/>
          <a:p>
            <a:pPr hangingPunct="0"/>
            <a:endParaRPr lang="en-US" sz="1800" dirty="0">
              <a:solidFill>
                <a:schemeClr val="tx1"/>
              </a:solidFill>
              <a:latin typeface="Poppins" panose="00000500000000000000" pitchFamily="2" charset="0"/>
              <a:ea typeface="Microsoft YaHei" pitchFamily="2"/>
            </a:endParaRPr>
          </a:p>
        </p:txBody>
      </p:sp>
      <p:sp>
        <p:nvSpPr>
          <p:cNvPr id="4" name="Freeform: Shape 3">
            <a:extLst>
              <a:ext uri="{FF2B5EF4-FFF2-40B4-BE49-F238E27FC236}">
                <a16:creationId xmlns:a16="http://schemas.microsoft.com/office/drawing/2014/main" id="{4AB4EC38-C8BB-4402-81A3-593067B6F772}"/>
              </a:ext>
            </a:extLst>
          </p:cNvPr>
          <p:cNvSpPr>
            <a:spLocks noChangeAspect="1"/>
          </p:cNvSpPr>
          <p:nvPr/>
        </p:nvSpPr>
        <p:spPr>
          <a:xfrm>
            <a:off x="11274425" y="4897605"/>
            <a:ext cx="1881255" cy="2103120"/>
          </a:xfrm>
          <a:custGeom>
            <a:avLst/>
            <a:gdLst>
              <a:gd name="connsiteX0" fmla="*/ 1919817 w 3839634"/>
              <a:gd name="connsiteY0" fmla="*/ 0 h 4292465"/>
              <a:gd name="connsiteX1" fmla="*/ 2144441 w 3839634"/>
              <a:gd name="connsiteY1" fmla="*/ 61416 h 4292465"/>
              <a:gd name="connsiteX2" fmla="*/ 3611690 w 3839634"/>
              <a:gd name="connsiteY2" fmla="*/ 909064 h 4292465"/>
              <a:gd name="connsiteX3" fmla="*/ 3839634 w 3839634"/>
              <a:gd name="connsiteY3" fmla="*/ 1298584 h 4292465"/>
              <a:gd name="connsiteX4" fmla="*/ 3839634 w 3839634"/>
              <a:gd name="connsiteY4" fmla="*/ 2993881 h 4292465"/>
              <a:gd name="connsiteX5" fmla="*/ 3611690 w 3839634"/>
              <a:gd name="connsiteY5" fmla="*/ 3383401 h 4292465"/>
              <a:gd name="connsiteX6" fmla="*/ 2144441 w 3839634"/>
              <a:gd name="connsiteY6" fmla="*/ 4231049 h 4292465"/>
              <a:gd name="connsiteX7" fmla="*/ 1695193 w 3839634"/>
              <a:gd name="connsiteY7" fmla="*/ 4231049 h 4292465"/>
              <a:gd name="connsiteX8" fmla="*/ 227944 w 3839634"/>
              <a:gd name="connsiteY8" fmla="*/ 3383401 h 4292465"/>
              <a:gd name="connsiteX9" fmla="*/ 0 w 3839634"/>
              <a:gd name="connsiteY9" fmla="*/ 2993881 h 4292465"/>
              <a:gd name="connsiteX10" fmla="*/ 0 w 3839634"/>
              <a:gd name="connsiteY10" fmla="*/ 1298584 h 4292465"/>
              <a:gd name="connsiteX11" fmla="*/ 227944 w 3839634"/>
              <a:gd name="connsiteY11" fmla="*/ 909064 h 4292465"/>
              <a:gd name="connsiteX12" fmla="*/ 1695193 w 3839634"/>
              <a:gd name="connsiteY12" fmla="*/ 61416 h 4292465"/>
              <a:gd name="connsiteX13" fmla="*/ 1919817 w 3839634"/>
              <a:gd name="connsiteY13" fmla="*/ 0 h 429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39634" h="4292465">
                <a:moveTo>
                  <a:pt x="1919817" y="0"/>
                </a:moveTo>
                <a:cubicBezTo>
                  <a:pt x="1997827" y="0"/>
                  <a:pt x="2075836" y="20472"/>
                  <a:pt x="2144441" y="61416"/>
                </a:cubicBezTo>
                <a:lnTo>
                  <a:pt x="3611690" y="909064"/>
                </a:lnTo>
                <a:cubicBezTo>
                  <a:pt x="3753325" y="986526"/>
                  <a:pt x="3839634" y="1137022"/>
                  <a:pt x="3839634" y="1298584"/>
                </a:cubicBezTo>
                <a:lnTo>
                  <a:pt x="3839634" y="2993881"/>
                </a:lnTo>
                <a:cubicBezTo>
                  <a:pt x="3839634" y="3153230"/>
                  <a:pt x="3753325" y="3301513"/>
                  <a:pt x="3611690" y="3383401"/>
                </a:cubicBezTo>
                <a:lnTo>
                  <a:pt x="2144441" y="4231049"/>
                </a:lnTo>
                <a:cubicBezTo>
                  <a:pt x="2007232" y="4312937"/>
                  <a:pt x="1832402" y="4312937"/>
                  <a:pt x="1695193" y="4231049"/>
                </a:cubicBezTo>
                <a:lnTo>
                  <a:pt x="227944" y="3383401"/>
                </a:lnTo>
                <a:cubicBezTo>
                  <a:pt x="88522" y="3301513"/>
                  <a:pt x="0" y="3153230"/>
                  <a:pt x="0" y="2993881"/>
                </a:cubicBezTo>
                <a:lnTo>
                  <a:pt x="0" y="1298584"/>
                </a:lnTo>
                <a:cubicBezTo>
                  <a:pt x="0" y="1137022"/>
                  <a:pt x="88522" y="986526"/>
                  <a:pt x="227944" y="909064"/>
                </a:cubicBezTo>
                <a:lnTo>
                  <a:pt x="1695193" y="61416"/>
                </a:lnTo>
                <a:cubicBezTo>
                  <a:pt x="1763798" y="20472"/>
                  <a:pt x="1841807" y="0"/>
                  <a:pt x="1919817" y="0"/>
                </a:cubicBezTo>
                <a:close/>
              </a:path>
            </a:pathLst>
          </a:custGeom>
          <a:solidFill>
            <a:schemeClr val="accent2"/>
          </a:solidFill>
          <a:ln cap="flat">
            <a:noFill/>
            <a:prstDash val="solid"/>
          </a:ln>
        </p:spPr>
        <p:txBody>
          <a:bodyPr vert="horz" wrap="square" lIns="90000" tIns="45000" rIns="90000" bIns="45000" anchor="ctr" anchorCtr="1" compatLnSpc="0">
            <a:noAutofit/>
          </a:bodyPr>
          <a:lstStyle/>
          <a:p>
            <a:pPr hangingPunct="0"/>
            <a:endParaRPr lang="en-US" sz="1800" dirty="0">
              <a:solidFill>
                <a:schemeClr val="tx1"/>
              </a:solidFill>
              <a:latin typeface="Poppins" panose="00000500000000000000" pitchFamily="2" charset="0"/>
              <a:ea typeface="Microsoft YaHei" pitchFamily="2"/>
            </a:endParaRPr>
          </a:p>
        </p:txBody>
      </p:sp>
      <p:sp>
        <p:nvSpPr>
          <p:cNvPr id="5" name="Freeform: Shape 4">
            <a:extLst>
              <a:ext uri="{FF2B5EF4-FFF2-40B4-BE49-F238E27FC236}">
                <a16:creationId xmlns:a16="http://schemas.microsoft.com/office/drawing/2014/main" id="{6987E495-4420-4B4D-ADE5-4BDB6B2A6840}"/>
              </a:ext>
            </a:extLst>
          </p:cNvPr>
          <p:cNvSpPr>
            <a:spLocks noChangeAspect="1"/>
          </p:cNvSpPr>
          <p:nvPr/>
        </p:nvSpPr>
        <p:spPr>
          <a:xfrm>
            <a:off x="11274425" y="9390884"/>
            <a:ext cx="1881255" cy="2103120"/>
          </a:xfrm>
          <a:custGeom>
            <a:avLst/>
            <a:gdLst>
              <a:gd name="connsiteX0" fmla="*/ 1919817 w 3839634"/>
              <a:gd name="connsiteY0" fmla="*/ 0 h 4292465"/>
              <a:gd name="connsiteX1" fmla="*/ 2144441 w 3839634"/>
              <a:gd name="connsiteY1" fmla="*/ 61416 h 4292465"/>
              <a:gd name="connsiteX2" fmla="*/ 3611690 w 3839634"/>
              <a:gd name="connsiteY2" fmla="*/ 909064 h 4292465"/>
              <a:gd name="connsiteX3" fmla="*/ 3839634 w 3839634"/>
              <a:gd name="connsiteY3" fmla="*/ 1298584 h 4292465"/>
              <a:gd name="connsiteX4" fmla="*/ 3839634 w 3839634"/>
              <a:gd name="connsiteY4" fmla="*/ 2993881 h 4292465"/>
              <a:gd name="connsiteX5" fmla="*/ 3611690 w 3839634"/>
              <a:gd name="connsiteY5" fmla="*/ 3383401 h 4292465"/>
              <a:gd name="connsiteX6" fmla="*/ 2144441 w 3839634"/>
              <a:gd name="connsiteY6" fmla="*/ 4231049 h 4292465"/>
              <a:gd name="connsiteX7" fmla="*/ 1695193 w 3839634"/>
              <a:gd name="connsiteY7" fmla="*/ 4231049 h 4292465"/>
              <a:gd name="connsiteX8" fmla="*/ 227944 w 3839634"/>
              <a:gd name="connsiteY8" fmla="*/ 3383401 h 4292465"/>
              <a:gd name="connsiteX9" fmla="*/ 0 w 3839634"/>
              <a:gd name="connsiteY9" fmla="*/ 2993881 h 4292465"/>
              <a:gd name="connsiteX10" fmla="*/ 0 w 3839634"/>
              <a:gd name="connsiteY10" fmla="*/ 1298584 h 4292465"/>
              <a:gd name="connsiteX11" fmla="*/ 227944 w 3839634"/>
              <a:gd name="connsiteY11" fmla="*/ 909064 h 4292465"/>
              <a:gd name="connsiteX12" fmla="*/ 1695193 w 3839634"/>
              <a:gd name="connsiteY12" fmla="*/ 61416 h 4292465"/>
              <a:gd name="connsiteX13" fmla="*/ 1919817 w 3839634"/>
              <a:gd name="connsiteY13" fmla="*/ 0 h 429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39634" h="4292465">
                <a:moveTo>
                  <a:pt x="1919817" y="0"/>
                </a:moveTo>
                <a:cubicBezTo>
                  <a:pt x="1997827" y="0"/>
                  <a:pt x="2075836" y="20472"/>
                  <a:pt x="2144441" y="61416"/>
                </a:cubicBezTo>
                <a:lnTo>
                  <a:pt x="3611690" y="909064"/>
                </a:lnTo>
                <a:cubicBezTo>
                  <a:pt x="3753325" y="986526"/>
                  <a:pt x="3839634" y="1137022"/>
                  <a:pt x="3839634" y="1298584"/>
                </a:cubicBezTo>
                <a:lnTo>
                  <a:pt x="3839634" y="2993881"/>
                </a:lnTo>
                <a:cubicBezTo>
                  <a:pt x="3839634" y="3153230"/>
                  <a:pt x="3753325" y="3301513"/>
                  <a:pt x="3611690" y="3383401"/>
                </a:cubicBezTo>
                <a:lnTo>
                  <a:pt x="2144441" y="4231049"/>
                </a:lnTo>
                <a:cubicBezTo>
                  <a:pt x="2007232" y="4312937"/>
                  <a:pt x="1832402" y="4312937"/>
                  <a:pt x="1695193" y="4231049"/>
                </a:cubicBezTo>
                <a:lnTo>
                  <a:pt x="227944" y="3383401"/>
                </a:lnTo>
                <a:cubicBezTo>
                  <a:pt x="88522" y="3301513"/>
                  <a:pt x="0" y="3153230"/>
                  <a:pt x="0" y="2993881"/>
                </a:cubicBezTo>
                <a:lnTo>
                  <a:pt x="0" y="1298584"/>
                </a:lnTo>
                <a:cubicBezTo>
                  <a:pt x="0" y="1137022"/>
                  <a:pt x="88522" y="986526"/>
                  <a:pt x="227944" y="909064"/>
                </a:cubicBezTo>
                <a:lnTo>
                  <a:pt x="1695193" y="61416"/>
                </a:lnTo>
                <a:cubicBezTo>
                  <a:pt x="1763798" y="20472"/>
                  <a:pt x="1841807" y="0"/>
                  <a:pt x="1919817" y="0"/>
                </a:cubicBezTo>
                <a:close/>
              </a:path>
            </a:pathLst>
          </a:custGeom>
          <a:solidFill>
            <a:schemeClr val="accent3"/>
          </a:solidFill>
          <a:ln cap="flat">
            <a:noFill/>
            <a:prstDash val="solid"/>
          </a:ln>
        </p:spPr>
        <p:txBody>
          <a:bodyPr vert="horz" wrap="square" lIns="90000" tIns="45000" rIns="90000" bIns="45000" anchor="ctr" anchorCtr="1" compatLnSpc="0">
            <a:noAutofit/>
          </a:bodyPr>
          <a:lstStyle/>
          <a:p>
            <a:pPr hangingPunct="0"/>
            <a:endParaRPr lang="en-US" sz="1800" dirty="0">
              <a:solidFill>
                <a:schemeClr val="tx1"/>
              </a:solidFill>
              <a:latin typeface="Poppins" panose="00000500000000000000" pitchFamily="2" charset="0"/>
              <a:ea typeface="Microsoft YaHei" pitchFamily="2"/>
            </a:endParaRPr>
          </a:p>
        </p:txBody>
      </p:sp>
      <p:sp>
        <p:nvSpPr>
          <p:cNvPr id="9" name="TextBox 8">
            <a:extLst>
              <a:ext uri="{FF2B5EF4-FFF2-40B4-BE49-F238E27FC236}">
                <a16:creationId xmlns:a16="http://schemas.microsoft.com/office/drawing/2014/main" id="{A6FC5409-CF31-4EF1-B2AA-81AEB4DF1B32}"/>
              </a:ext>
            </a:extLst>
          </p:cNvPr>
          <p:cNvSpPr txBox="1"/>
          <p:nvPr/>
        </p:nvSpPr>
        <p:spPr>
          <a:xfrm>
            <a:off x="13508689" y="1551086"/>
            <a:ext cx="11051841" cy="1938992"/>
          </a:xfrm>
          <a:prstGeom prst="rect">
            <a:avLst/>
          </a:prstGeom>
          <a:noFill/>
        </p:spPr>
        <p:txBody>
          <a:bodyPr wrap="square" rtlCol="0" anchor="ctr">
            <a:spAutoFit/>
          </a:bodyPr>
          <a:lstStyle/>
          <a:p>
            <a:r>
              <a:rPr lang="en-US" sz="4000" b="1" spc="-20" dirty="0">
                <a:solidFill>
                  <a:schemeClr val="accent1"/>
                </a:solidFill>
                <a:latin typeface="+mj-lt"/>
                <a:cs typeface="Poppins" pitchFamily="2" charset="77"/>
              </a:rPr>
              <a:t>Task Automation</a:t>
            </a:r>
            <a:r>
              <a:rPr lang="en-US" sz="4000" b="1" spc="-20" dirty="0">
                <a:latin typeface="+mj-lt"/>
                <a:cs typeface="Poppins" pitchFamily="2" charset="77"/>
              </a:rPr>
              <a:t>. </a:t>
            </a:r>
            <a:r>
              <a:rPr lang="en-US" sz="4000" b="1" dirty="0">
                <a:latin typeface="+mj-lt"/>
              </a:rPr>
              <a:t>Documentation and other routine tasks can be easily automated </a:t>
            </a:r>
          </a:p>
          <a:p>
            <a:endParaRPr lang="en-US" sz="4000" b="1" spc="-20" dirty="0">
              <a:latin typeface="+mj-lt"/>
              <a:cs typeface="Poppins" pitchFamily="2" charset="77"/>
            </a:endParaRPr>
          </a:p>
        </p:txBody>
      </p:sp>
      <p:sp>
        <p:nvSpPr>
          <p:cNvPr id="11" name="TextBox 10">
            <a:extLst>
              <a:ext uri="{FF2B5EF4-FFF2-40B4-BE49-F238E27FC236}">
                <a16:creationId xmlns:a16="http://schemas.microsoft.com/office/drawing/2014/main" id="{69698613-EC75-4F3A-BCB4-F7D68AE1FFD1}"/>
              </a:ext>
            </a:extLst>
          </p:cNvPr>
          <p:cNvSpPr txBox="1"/>
          <p:nvPr/>
        </p:nvSpPr>
        <p:spPr>
          <a:xfrm>
            <a:off x="13404624" y="10015478"/>
            <a:ext cx="10973026" cy="1323439"/>
          </a:xfrm>
          <a:prstGeom prst="rect">
            <a:avLst/>
          </a:prstGeom>
          <a:noFill/>
        </p:spPr>
        <p:txBody>
          <a:bodyPr wrap="square" rtlCol="0" anchor="ctr">
            <a:spAutoFit/>
          </a:bodyPr>
          <a:lstStyle/>
          <a:p>
            <a:r>
              <a:rPr lang="en-US" sz="4000" b="1" spc="-20" dirty="0">
                <a:solidFill>
                  <a:schemeClr val="accent3"/>
                </a:solidFill>
                <a:latin typeface="+mj-lt"/>
                <a:cs typeface="Poppins" pitchFamily="2" charset="77"/>
              </a:rPr>
              <a:t>Project management, personalized learning and more.</a:t>
            </a:r>
            <a:endParaRPr lang="en-US" sz="4000" b="1" spc="-20" dirty="0">
              <a:latin typeface="+mj-lt"/>
              <a:cs typeface="Poppins" pitchFamily="2" charset="77"/>
            </a:endParaRPr>
          </a:p>
        </p:txBody>
      </p:sp>
      <p:sp>
        <p:nvSpPr>
          <p:cNvPr id="19" name="TextBox 18">
            <a:extLst>
              <a:ext uri="{FF2B5EF4-FFF2-40B4-BE49-F238E27FC236}">
                <a16:creationId xmlns:a16="http://schemas.microsoft.com/office/drawing/2014/main" id="{08B56287-8904-0D65-ACE7-5733398F4B8A}"/>
              </a:ext>
            </a:extLst>
          </p:cNvPr>
          <p:cNvSpPr txBox="1"/>
          <p:nvPr/>
        </p:nvSpPr>
        <p:spPr>
          <a:xfrm>
            <a:off x="13558840" y="5120424"/>
            <a:ext cx="11343114" cy="1938992"/>
          </a:xfrm>
          <a:prstGeom prst="rect">
            <a:avLst/>
          </a:prstGeom>
          <a:noFill/>
        </p:spPr>
        <p:txBody>
          <a:bodyPr wrap="square" rtlCol="0" anchor="ctr">
            <a:spAutoFit/>
          </a:bodyPr>
          <a:lstStyle/>
          <a:p>
            <a:r>
              <a:rPr lang="en-US" sz="4000" b="1" spc="-20" dirty="0">
                <a:solidFill>
                  <a:schemeClr val="accent2"/>
                </a:solidFill>
                <a:latin typeface="+mj-lt"/>
                <a:cs typeface="Poppins" pitchFamily="2" charset="77"/>
              </a:rPr>
              <a:t>Code assistance</a:t>
            </a:r>
            <a:r>
              <a:rPr lang="en-US" sz="4000" b="1" spc="-20" dirty="0">
                <a:latin typeface="+mj-lt"/>
                <a:cs typeface="Poppins" pitchFamily="2" charset="77"/>
              </a:rPr>
              <a:t>. AI powered platforms such as </a:t>
            </a:r>
            <a:r>
              <a:rPr lang="en-US" sz="4000" b="1" spc="-20" dirty="0">
                <a:solidFill>
                  <a:schemeClr val="accent3"/>
                </a:solidFill>
                <a:latin typeface="+mj-lt"/>
                <a:cs typeface="Poppins" pitchFamily="2" charset="77"/>
              </a:rPr>
              <a:t>Copilot</a:t>
            </a:r>
            <a:r>
              <a:rPr lang="en-US" sz="4000" b="1" spc="-20" dirty="0">
                <a:latin typeface="+mj-lt"/>
                <a:cs typeface="Poppins" pitchFamily="2" charset="77"/>
              </a:rPr>
              <a:t>, </a:t>
            </a:r>
            <a:r>
              <a:rPr lang="en-US" sz="4000" b="1" spc="-20" dirty="0">
                <a:solidFill>
                  <a:schemeClr val="accent3"/>
                </a:solidFill>
                <a:latin typeface="+mj-lt"/>
                <a:cs typeface="Poppins" pitchFamily="2" charset="77"/>
              </a:rPr>
              <a:t>Chat-GPT code interpreter  </a:t>
            </a:r>
            <a:r>
              <a:rPr lang="en-US" sz="4000" b="1" spc="-20" dirty="0">
                <a:solidFill>
                  <a:schemeClr val="accent6"/>
                </a:solidFill>
                <a:latin typeface="+mj-lt"/>
                <a:cs typeface="Poppins" pitchFamily="2" charset="77"/>
              </a:rPr>
              <a:t>can create code </a:t>
            </a:r>
          </a:p>
        </p:txBody>
      </p:sp>
      <p:grpSp>
        <p:nvGrpSpPr>
          <p:cNvPr id="6" name="Group 5">
            <a:extLst>
              <a:ext uri="{FF2B5EF4-FFF2-40B4-BE49-F238E27FC236}">
                <a16:creationId xmlns:a16="http://schemas.microsoft.com/office/drawing/2014/main" id="{85B91C67-36C7-5546-BF90-205204B37F63}"/>
              </a:ext>
            </a:extLst>
          </p:cNvPr>
          <p:cNvGrpSpPr>
            <a:grpSpLocks noChangeAspect="1"/>
          </p:cNvGrpSpPr>
          <p:nvPr/>
        </p:nvGrpSpPr>
        <p:grpSpPr>
          <a:xfrm>
            <a:off x="1452259" y="5303520"/>
            <a:ext cx="6838376" cy="8046720"/>
            <a:chOff x="6067960" y="798756"/>
            <a:chExt cx="10409636" cy="12249016"/>
          </a:xfrm>
        </p:grpSpPr>
        <p:sp>
          <p:nvSpPr>
            <p:cNvPr id="7" name="Freeform 6">
              <a:extLst>
                <a:ext uri="{FF2B5EF4-FFF2-40B4-BE49-F238E27FC236}">
                  <a16:creationId xmlns:a16="http://schemas.microsoft.com/office/drawing/2014/main" id="{5CEA8A35-28BE-DB2F-4482-A8B0E916C9AC}"/>
                </a:ext>
              </a:extLst>
            </p:cNvPr>
            <p:cNvSpPr>
              <a:spLocks noChangeArrowheads="1"/>
            </p:cNvSpPr>
            <p:nvPr/>
          </p:nvSpPr>
          <p:spPr bwMode="auto">
            <a:xfrm>
              <a:off x="6067960" y="798756"/>
              <a:ext cx="9562175" cy="12231080"/>
            </a:xfrm>
            <a:custGeom>
              <a:avLst/>
              <a:gdLst>
                <a:gd name="connsiteX0" fmla="*/ 3600848 w 9562175"/>
                <a:gd name="connsiteY0" fmla="*/ 0 h 12231080"/>
                <a:gd name="connsiteX1" fmla="*/ 4496122 w 9562175"/>
                <a:gd name="connsiteY1" fmla="*/ 627521 h 12231080"/>
                <a:gd name="connsiteX2" fmla="*/ 5998308 w 9562175"/>
                <a:gd name="connsiteY2" fmla="*/ 1595633 h 12231080"/>
                <a:gd name="connsiteX3" fmla="*/ 8062832 w 9562175"/>
                <a:gd name="connsiteY3" fmla="*/ 1176249 h 12231080"/>
                <a:gd name="connsiteX4" fmla="*/ 8116388 w 9562175"/>
                <a:gd name="connsiteY4" fmla="*/ 3999583 h 12231080"/>
                <a:gd name="connsiteX5" fmla="*/ 8937365 w 9562175"/>
                <a:gd name="connsiteY5" fmla="*/ 8352169 h 12231080"/>
                <a:gd name="connsiteX6" fmla="*/ 8559246 w 9562175"/>
                <a:gd name="connsiteY6" fmla="*/ 8559315 h 12231080"/>
                <a:gd name="connsiteX7" fmla="*/ 8508054 w 9562175"/>
                <a:gd name="connsiteY7" fmla="*/ 8582243 h 12231080"/>
                <a:gd name="connsiteX8" fmla="*/ 8593241 w 9562175"/>
                <a:gd name="connsiteY8" fmla="*/ 8631261 h 12231080"/>
                <a:gd name="connsiteX9" fmla="*/ 8591281 w 9562175"/>
                <a:gd name="connsiteY9" fmla="*/ 8822646 h 12231080"/>
                <a:gd name="connsiteX10" fmla="*/ 6429098 w 9562175"/>
                <a:gd name="connsiteY10" fmla="*/ 10120278 h 12231080"/>
                <a:gd name="connsiteX11" fmla="*/ 6498497 w 9562175"/>
                <a:gd name="connsiteY11" fmla="*/ 10129969 h 12231080"/>
                <a:gd name="connsiteX12" fmla="*/ 7420314 w 9562175"/>
                <a:gd name="connsiteY12" fmla="*/ 10546695 h 12231080"/>
                <a:gd name="connsiteX13" fmla="*/ 7447440 w 9562175"/>
                <a:gd name="connsiteY13" fmla="*/ 10580981 h 12231080"/>
                <a:gd name="connsiteX14" fmla="*/ 7527912 w 9562175"/>
                <a:gd name="connsiteY14" fmla="*/ 10564954 h 12231080"/>
                <a:gd name="connsiteX15" fmla="*/ 7994178 w 9562175"/>
                <a:gd name="connsiteY15" fmla="*/ 10526594 h 12231080"/>
                <a:gd name="connsiteX16" fmla="*/ 9562175 w 9562175"/>
                <a:gd name="connsiteY16" fmla="*/ 11379490 h 12231080"/>
                <a:gd name="connsiteX17" fmla="*/ 7994178 w 9562175"/>
                <a:gd name="connsiteY17" fmla="*/ 12231080 h 12231080"/>
                <a:gd name="connsiteX18" fmla="*/ 6693976 w 9562175"/>
                <a:gd name="connsiteY18" fmla="*/ 11855571 h 12231080"/>
                <a:gd name="connsiteX19" fmla="*/ 6580039 w 9562175"/>
                <a:gd name="connsiteY19" fmla="*/ 11741570 h 12231080"/>
                <a:gd name="connsiteX20" fmla="*/ 6498497 w 9562175"/>
                <a:gd name="connsiteY20" fmla="*/ 11757799 h 12231080"/>
                <a:gd name="connsiteX21" fmla="*/ 6032037 w 9562175"/>
                <a:gd name="connsiteY21" fmla="*/ 11796155 h 12231080"/>
                <a:gd name="connsiteX22" fmla="*/ 4587855 w 9562175"/>
                <a:gd name="connsiteY22" fmla="*/ 11275442 h 12231080"/>
                <a:gd name="connsiteX23" fmla="*/ 4563810 w 9562175"/>
                <a:gd name="connsiteY23" fmla="*/ 11239729 h 12231080"/>
                <a:gd name="connsiteX24" fmla="*/ 3250582 w 9562175"/>
                <a:gd name="connsiteY24" fmla="*/ 12027861 h 12231080"/>
                <a:gd name="connsiteX25" fmla="*/ 2978190 w 9562175"/>
                <a:gd name="connsiteY25" fmla="*/ 12023942 h 12231080"/>
                <a:gd name="connsiteX26" fmla="*/ 234027 w 9562175"/>
                <a:gd name="connsiteY26" fmla="*/ 10500044 h 12231080"/>
                <a:gd name="connsiteX27" fmla="*/ 236640 w 9562175"/>
                <a:gd name="connsiteY27" fmla="*/ 10309312 h 12231080"/>
                <a:gd name="connsiteX28" fmla="*/ 1618263 w 9562175"/>
                <a:gd name="connsiteY28" fmla="*/ 9455658 h 12231080"/>
                <a:gd name="connsiteX29" fmla="*/ 1409994 w 9562175"/>
                <a:gd name="connsiteY29" fmla="*/ 9246116 h 12231080"/>
                <a:gd name="connsiteX30" fmla="*/ 971866 w 9562175"/>
                <a:gd name="connsiteY30" fmla="*/ 6535488 h 12231080"/>
                <a:gd name="connsiteX31" fmla="*/ 870631 w 9562175"/>
                <a:gd name="connsiteY31" fmla="*/ 3083730 h 12231080"/>
                <a:gd name="connsiteX32" fmla="*/ 1780433 w 9562175"/>
                <a:gd name="connsiteY32" fmla="*/ 1610005 h 12231080"/>
                <a:gd name="connsiteX33" fmla="*/ 3600848 w 9562175"/>
                <a:gd name="connsiteY33" fmla="*/ 0 h 1223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562175" h="12231080">
                  <a:moveTo>
                    <a:pt x="3600848" y="0"/>
                  </a:moveTo>
                  <a:cubicBezTo>
                    <a:pt x="3949565" y="-170"/>
                    <a:pt x="4274060" y="178210"/>
                    <a:pt x="4496122" y="627521"/>
                  </a:cubicBezTo>
                  <a:cubicBezTo>
                    <a:pt x="5130959" y="1913112"/>
                    <a:pt x="5333427" y="1941854"/>
                    <a:pt x="5998308" y="1595633"/>
                  </a:cubicBezTo>
                  <a:cubicBezTo>
                    <a:pt x="6662534" y="1248759"/>
                    <a:pt x="7098821" y="736613"/>
                    <a:pt x="8062832" y="1176249"/>
                  </a:cubicBezTo>
                  <a:cubicBezTo>
                    <a:pt x="8816537" y="1519857"/>
                    <a:pt x="9399777" y="3049762"/>
                    <a:pt x="8116388" y="3999583"/>
                  </a:cubicBezTo>
                  <a:cubicBezTo>
                    <a:pt x="7626545" y="4362135"/>
                    <a:pt x="9662986" y="7833490"/>
                    <a:pt x="8937365" y="8352169"/>
                  </a:cubicBezTo>
                  <a:cubicBezTo>
                    <a:pt x="8848867" y="8415371"/>
                    <a:pt x="8719732" y="8485095"/>
                    <a:pt x="8559246" y="8559315"/>
                  </a:cubicBezTo>
                  <a:lnTo>
                    <a:pt x="8508054" y="8582243"/>
                  </a:lnTo>
                  <a:lnTo>
                    <a:pt x="8593241" y="8631261"/>
                  </a:lnTo>
                  <a:cubicBezTo>
                    <a:pt x="8666401" y="8674372"/>
                    <a:pt x="8665094" y="8780189"/>
                    <a:pt x="8591281" y="8822646"/>
                  </a:cubicBezTo>
                  <a:lnTo>
                    <a:pt x="6429098" y="10120278"/>
                  </a:lnTo>
                  <a:lnTo>
                    <a:pt x="6498497" y="10129969"/>
                  </a:lnTo>
                  <a:cubicBezTo>
                    <a:pt x="6897586" y="10197385"/>
                    <a:pt x="7228358" y="10349036"/>
                    <a:pt x="7420314" y="10546695"/>
                  </a:cubicBezTo>
                  <a:lnTo>
                    <a:pt x="7447440" y="10580981"/>
                  </a:lnTo>
                  <a:lnTo>
                    <a:pt x="7527912" y="10564954"/>
                  </a:lnTo>
                  <a:cubicBezTo>
                    <a:pt x="7675206" y="10540025"/>
                    <a:pt x="7831811" y="10526594"/>
                    <a:pt x="7994178" y="10526594"/>
                  </a:cubicBezTo>
                  <a:cubicBezTo>
                    <a:pt x="8860788" y="10526594"/>
                    <a:pt x="9562175" y="10908634"/>
                    <a:pt x="9562175" y="11379490"/>
                  </a:cubicBezTo>
                  <a:cubicBezTo>
                    <a:pt x="9562175" y="11849693"/>
                    <a:pt x="8860788" y="12231080"/>
                    <a:pt x="7994178" y="12231080"/>
                  </a:cubicBezTo>
                  <a:cubicBezTo>
                    <a:pt x="7452954" y="12231080"/>
                    <a:pt x="6975761" y="12082101"/>
                    <a:pt x="6693976" y="11855571"/>
                  </a:cubicBezTo>
                  <a:lnTo>
                    <a:pt x="6580039" y="11741570"/>
                  </a:lnTo>
                  <a:lnTo>
                    <a:pt x="6498497" y="11757799"/>
                  </a:lnTo>
                  <a:cubicBezTo>
                    <a:pt x="6351141" y="11782724"/>
                    <a:pt x="6194472" y="11796155"/>
                    <a:pt x="6032037" y="11796155"/>
                  </a:cubicBezTo>
                  <a:cubicBezTo>
                    <a:pt x="5382787" y="11796155"/>
                    <a:pt x="4825781" y="11581257"/>
                    <a:pt x="4587855" y="11275442"/>
                  </a:cubicBezTo>
                  <a:lnTo>
                    <a:pt x="4563810" y="11239729"/>
                  </a:lnTo>
                  <a:lnTo>
                    <a:pt x="3250582" y="12027861"/>
                  </a:lnTo>
                  <a:cubicBezTo>
                    <a:pt x="3165663" y="12075544"/>
                    <a:pt x="3061149" y="12074238"/>
                    <a:pt x="2978190" y="12023942"/>
                  </a:cubicBezTo>
                  <a:lnTo>
                    <a:pt x="234027" y="10500044"/>
                  </a:lnTo>
                  <a:cubicBezTo>
                    <a:pt x="161520" y="10456280"/>
                    <a:pt x="162827" y="10351116"/>
                    <a:pt x="236640" y="10309312"/>
                  </a:cubicBezTo>
                  <a:lnTo>
                    <a:pt x="1618263" y="9455658"/>
                  </a:lnTo>
                  <a:lnTo>
                    <a:pt x="1409994" y="9246116"/>
                  </a:lnTo>
                  <a:cubicBezTo>
                    <a:pt x="900484" y="8658575"/>
                    <a:pt x="629833" y="7767268"/>
                    <a:pt x="971866" y="6535488"/>
                  </a:cubicBezTo>
                  <a:cubicBezTo>
                    <a:pt x="1173028" y="5812997"/>
                    <a:pt x="-1238306" y="4253696"/>
                    <a:pt x="870631" y="3083730"/>
                  </a:cubicBezTo>
                  <a:cubicBezTo>
                    <a:pt x="1429705" y="2773438"/>
                    <a:pt x="1611274" y="2356666"/>
                    <a:pt x="1780433" y="1610005"/>
                  </a:cubicBezTo>
                  <a:cubicBezTo>
                    <a:pt x="1949266" y="864936"/>
                    <a:pt x="2833672" y="376"/>
                    <a:pt x="3600848" y="0"/>
                  </a:cubicBezTo>
                  <a:close/>
                </a:path>
              </a:pathLst>
            </a:custGeom>
            <a:solidFill>
              <a:schemeClr val="bg1">
                <a:lumMod val="9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8" name="Freeform 7">
              <a:extLst>
                <a:ext uri="{FF2B5EF4-FFF2-40B4-BE49-F238E27FC236}">
                  <a16:creationId xmlns:a16="http://schemas.microsoft.com/office/drawing/2014/main" id="{42AF912B-8E1E-FA01-8553-E3C79CE643B3}"/>
                </a:ext>
              </a:extLst>
            </p:cNvPr>
            <p:cNvSpPr>
              <a:spLocks noChangeArrowheads="1"/>
            </p:cNvSpPr>
            <p:nvPr/>
          </p:nvSpPr>
          <p:spPr bwMode="auto">
            <a:xfrm>
              <a:off x="9184671" y="8113815"/>
              <a:ext cx="1716660" cy="4496151"/>
            </a:xfrm>
            <a:custGeom>
              <a:avLst/>
              <a:gdLst>
                <a:gd name="T0" fmla="*/ 1355 w 2628"/>
                <a:gd name="T1" fmla="*/ 434 h 6882"/>
                <a:gd name="T2" fmla="*/ 2627 w 2628"/>
                <a:gd name="T3" fmla="*/ 0 h 6882"/>
                <a:gd name="T4" fmla="*/ 385 w 2628"/>
                <a:gd name="T5" fmla="*/ 6657 h 6882"/>
                <a:gd name="T6" fmla="*/ 0 w 2628"/>
                <a:gd name="T7" fmla="*/ 6881 h 6882"/>
                <a:gd name="T8" fmla="*/ 1355 w 2628"/>
                <a:gd name="T9" fmla="*/ 434 h 6882"/>
              </a:gdLst>
              <a:ahLst/>
              <a:cxnLst>
                <a:cxn ang="0">
                  <a:pos x="T0" y="T1"/>
                </a:cxn>
                <a:cxn ang="0">
                  <a:pos x="T2" y="T3"/>
                </a:cxn>
                <a:cxn ang="0">
                  <a:pos x="T4" y="T5"/>
                </a:cxn>
                <a:cxn ang="0">
                  <a:pos x="T6" y="T7"/>
                </a:cxn>
                <a:cxn ang="0">
                  <a:pos x="T8" y="T9"/>
                </a:cxn>
              </a:cxnLst>
              <a:rect l="0" t="0" r="r" b="b"/>
              <a:pathLst>
                <a:path w="2628" h="6882">
                  <a:moveTo>
                    <a:pt x="1355" y="434"/>
                  </a:moveTo>
                  <a:lnTo>
                    <a:pt x="2627" y="0"/>
                  </a:lnTo>
                  <a:lnTo>
                    <a:pt x="385" y="6657"/>
                  </a:lnTo>
                  <a:lnTo>
                    <a:pt x="0" y="6881"/>
                  </a:lnTo>
                  <a:lnTo>
                    <a:pt x="1355" y="434"/>
                  </a:ln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10" name="Freeform 5">
              <a:extLst>
                <a:ext uri="{FF2B5EF4-FFF2-40B4-BE49-F238E27FC236}">
                  <a16:creationId xmlns:a16="http://schemas.microsoft.com/office/drawing/2014/main" id="{2670C0C8-261C-948D-44AD-547FC59F102B}"/>
                </a:ext>
              </a:extLst>
            </p:cNvPr>
            <p:cNvSpPr>
              <a:spLocks noChangeArrowheads="1"/>
            </p:cNvSpPr>
            <p:nvPr/>
          </p:nvSpPr>
          <p:spPr bwMode="auto">
            <a:xfrm>
              <a:off x="7047486" y="6855121"/>
              <a:ext cx="1716660" cy="4496153"/>
            </a:xfrm>
            <a:custGeom>
              <a:avLst/>
              <a:gdLst>
                <a:gd name="T0" fmla="*/ 1354 w 2627"/>
                <a:gd name="T1" fmla="*/ 434 h 6882"/>
                <a:gd name="T2" fmla="*/ 2626 w 2627"/>
                <a:gd name="T3" fmla="*/ 0 h 6882"/>
                <a:gd name="T4" fmla="*/ 384 w 2627"/>
                <a:gd name="T5" fmla="*/ 6657 h 6882"/>
                <a:gd name="T6" fmla="*/ 0 w 2627"/>
                <a:gd name="T7" fmla="*/ 6881 h 6882"/>
                <a:gd name="T8" fmla="*/ 1354 w 2627"/>
                <a:gd name="T9" fmla="*/ 434 h 6882"/>
              </a:gdLst>
              <a:ahLst/>
              <a:cxnLst>
                <a:cxn ang="0">
                  <a:pos x="T0" y="T1"/>
                </a:cxn>
                <a:cxn ang="0">
                  <a:pos x="T2" y="T3"/>
                </a:cxn>
                <a:cxn ang="0">
                  <a:pos x="T4" y="T5"/>
                </a:cxn>
                <a:cxn ang="0">
                  <a:pos x="T6" y="T7"/>
                </a:cxn>
                <a:cxn ang="0">
                  <a:pos x="T8" y="T9"/>
                </a:cxn>
              </a:cxnLst>
              <a:rect l="0" t="0" r="r" b="b"/>
              <a:pathLst>
                <a:path w="2627" h="6882">
                  <a:moveTo>
                    <a:pt x="1354" y="434"/>
                  </a:moveTo>
                  <a:lnTo>
                    <a:pt x="2626" y="0"/>
                  </a:lnTo>
                  <a:lnTo>
                    <a:pt x="384" y="6657"/>
                  </a:lnTo>
                  <a:lnTo>
                    <a:pt x="0" y="6881"/>
                  </a:lnTo>
                  <a:lnTo>
                    <a:pt x="1354" y="434"/>
                  </a:ln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12" name="Freeform 8">
              <a:extLst>
                <a:ext uri="{FF2B5EF4-FFF2-40B4-BE49-F238E27FC236}">
                  <a16:creationId xmlns:a16="http://schemas.microsoft.com/office/drawing/2014/main" id="{720C043C-F697-8522-027D-55176AE84189}"/>
                </a:ext>
              </a:extLst>
            </p:cNvPr>
            <p:cNvSpPr>
              <a:spLocks noChangeArrowheads="1"/>
            </p:cNvSpPr>
            <p:nvPr/>
          </p:nvSpPr>
          <p:spPr bwMode="auto">
            <a:xfrm>
              <a:off x="8173686" y="4061227"/>
              <a:ext cx="167058" cy="241945"/>
            </a:xfrm>
            <a:custGeom>
              <a:avLst/>
              <a:gdLst>
                <a:gd name="T0" fmla="*/ 253 w 254"/>
                <a:gd name="T1" fmla="*/ 370 h 371"/>
                <a:gd name="T2" fmla="*/ 0 w 254"/>
                <a:gd name="T3" fmla="*/ 219 h 371"/>
                <a:gd name="T4" fmla="*/ 157 w 254"/>
                <a:gd name="T5" fmla="*/ 0 h 371"/>
                <a:gd name="T6" fmla="*/ 253 w 254"/>
                <a:gd name="T7" fmla="*/ 58 h 371"/>
                <a:gd name="T8" fmla="*/ 253 w 254"/>
                <a:gd name="T9" fmla="*/ 370 h 371"/>
              </a:gdLst>
              <a:ahLst/>
              <a:cxnLst>
                <a:cxn ang="0">
                  <a:pos x="T0" y="T1"/>
                </a:cxn>
                <a:cxn ang="0">
                  <a:pos x="T2" y="T3"/>
                </a:cxn>
                <a:cxn ang="0">
                  <a:pos x="T4" y="T5"/>
                </a:cxn>
                <a:cxn ang="0">
                  <a:pos x="T6" y="T7"/>
                </a:cxn>
                <a:cxn ang="0">
                  <a:pos x="T8" y="T9"/>
                </a:cxn>
              </a:cxnLst>
              <a:rect l="0" t="0" r="r" b="b"/>
              <a:pathLst>
                <a:path w="254" h="371">
                  <a:moveTo>
                    <a:pt x="253" y="370"/>
                  </a:moveTo>
                  <a:lnTo>
                    <a:pt x="0" y="219"/>
                  </a:lnTo>
                  <a:lnTo>
                    <a:pt x="157" y="0"/>
                  </a:lnTo>
                  <a:lnTo>
                    <a:pt x="253" y="58"/>
                  </a:lnTo>
                  <a:lnTo>
                    <a:pt x="253" y="370"/>
                  </a:lnTo>
                </a:path>
              </a:pathLst>
            </a:custGeom>
            <a:solidFill>
              <a:srgbClr val="2D999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3" name="Freeform 9">
              <a:extLst>
                <a:ext uri="{FF2B5EF4-FFF2-40B4-BE49-F238E27FC236}">
                  <a16:creationId xmlns:a16="http://schemas.microsoft.com/office/drawing/2014/main" id="{64514ACC-35E3-962A-444E-BFF9C2B93BB9}"/>
                </a:ext>
              </a:extLst>
            </p:cNvPr>
            <p:cNvSpPr>
              <a:spLocks noChangeArrowheads="1"/>
            </p:cNvSpPr>
            <p:nvPr/>
          </p:nvSpPr>
          <p:spPr bwMode="auto">
            <a:xfrm>
              <a:off x="6817062" y="4041066"/>
              <a:ext cx="1486236" cy="2373369"/>
            </a:xfrm>
            <a:custGeom>
              <a:avLst/>
              <a:gdLst>
                <a:gd name="T0" fmla="*/ 1999 w 2275"/>
                <a:gd name="T1" fmla="*/ 2319 h 3635"/>
                <a:gd name="T2" fmla="*/ 119 w 2275"/>
                <a:gd name="T3" fmla="*/ 3602 h 3635"/>
                <a:gd name="T4" fmla="*/ 119 w 2275"/>
                <a:gd name="T5" fmla="*/ 3602 h 3635"/>
                <a:gd name="T6" fmla="*/ 0 w 2275"/>
                <a:gd name="T7" fmla="*/ 3534 h 3635"/>
                <a:gd name="T8" fmla="*/ 0 w 2275"/>
                <a:gd name="T9" fmla="*/ 1428 h 3635"/>
                <a:gd name="T10" fmla="*/ 0 w 2275"/>
                <a:gd name="T11" fmla="*/ 1428 h 3635"/>
                <a:gd name="T12" fmla="*/ 118 w 2275"/>
                <a:gd name="T13" fmla="*/ 1222 h 3635"/>
                <a:gd name="T14" fmla="*/ 2155 w 2275"/>
                <a:gd name="T15" fmla="*/ 31 h 3635"/>
                <a:gd name="T16" fmla="*/ 2155 w 2275"/>
                <a:gd name="T17" fmla="*/ 31 h 3635"/>
                <a:gd name="T18" fmla="*/ 2274 w 2275"/>
                <a:gd name="T19" fmla="*/ 99 h 3635"/>
                <a:gd name="T20" fmla="*/ 2117 w 2275"/>
                <a:gd name="T21" fmla="*/ 2113 h 3635"/>
                <a:gd name="T22" fmla="*/ 2117 w 2275"/>
                <a:gd name="T23" fmla="*/ 2113 h 3635"/>
                <a:gd name="T24" fmla="*/ 1999 w 2275"/>
                <a:gd name="T25" fmla="*/ 2319 h 3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5" h="3635">
                  <a:moveTo>
                    <a:pt x="1999" y="2319"/>
                  </a:moveTo>
                  <a:lnTo>
                    <a:pt x="119" y="3602"/>
                  </a:lnTo>
                  <a:lnTo>
                    <a:pt x="119" y="3602"/>
                  </a:lnTo>
                  <a:cubicBezTo>
                    <a:pt x="66" y="3634"/>
                    <a:pt x="0" y="3596"/>
                    <a:pt x="0" y="3534"/>
                  </a:cubicBezTo>
                  <a:lnTo>
                    <a:pt x="0" y="1428"/>
                  </a:lnTo>
                  <a:lnTo>
                    <a:pt x="0" y="1428"/>
                  </a:lnTo>
                  <a:cubicBezTo>
                    <a:pt x="0" y="1344"/>
                    <a:pt x="44" y="1265"/>
                    <a:pt x="118" y="1222"/>
                  </a:cubicBezTo>
                  <a:lnTo>
                    <a:pt x="2155" y="31"/>
                  </a:lnTo>
                  <a:lnTo>
                    <a:pt x="2155" y="31"/>
                  </a:lnTo>
                  <a:cubicBezTo>
                    <a:pt x="2208" y="0"/>
                    <a:pt x="2274" y="38"/>
                    <a:pt x="2274" y="99"/>
                  </a:cubicBezTo>
                  <a:lnTo>
                    <a:pt x="2117" y="2113"/>
                  </a:lnTo>
                  <a:lnTo>
                    <a:pt x="2117" y="2113"/>
                  </a:lnTo>
                  <a:cubicBezTo>
                    <a:pt x="2117" y="2198"/>
                    <a:pt x="2072" y="2276"/>
                    <a:pt x="1999" y="2319"/>
                  </a:cubicBezTo>
                </a:path>
              </a:pathLst>
            </a:custGeom>
            <a:solidFill>
              <a:schemeClr val="accent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14" name="Freeform 10">
              <a:extLst>
                <a:ext uri="{FF2B5EF4-FFF2-40B4-BE49-F238E27FC236}">
                  <a16:creationId xmlns:a16="http://schemas.microsoft.com/office/drawing/2014/main" id="{E57F50A6-A1D0-2F78-BCD3-5F1BC3F50906}"/>
                </a:ext>
              </a:extLst>
            </p:cNvPr>
            <p:cNvSpPr>
              <a:spLocks noChangeArrowheads="1"/>
            </p:cNvSpPr>
            <p:nvPr/>
          </p:nvSpPr>
          <p:spPr bwMode="auto">
            <a:xfrm>
              <a:off x="6877549" y="4078509"/>
              <a:ext cx="1486236" cy="2373369"/>
            </a:xfrm>
            <a:custGeom>
              <a:avLst/>
              <a:gdLst>
                <a:gd name="T0" fmla="*/ 2156 w 2275"/>
                <a:gd name="T1" fmla="*/ 2412 h 3635"/>
                <a:gd name="T2" fmla="*/ 119 w 2275"/>
                <a:gd name="T3" fmla="*/ 3603 h 3635"/>
                <a:gd name="T4" fmla="*/ 119 w 2275"/>
                <a:gd name="T5" fmla="*/ 3603 h 3635"/>
                <a:gd name="T6" fmla="*/ 0 w 2275"/>
                <a:gd name="T7" fmla="*/ 3535 h 3635"/>
                <a:gd name="T8" fmla="*/ 0 w 2275"/>
                <a:gd name="T9" fmla="*/ 1429 h 3635"/>
                <a:gd name="T10" fmla="*/ 0 w 2275"/>
                <a:gd name="T11" fmla="*/ 1429 h 3635"/>
                <a:gd name="T12" fmla="*/ 118 w 2275"/>
                <a:gd name="T13" fmla="*/ 1222 h 3635"/>
                <a:gd name="T14" fmla="*/ 2155 w 2275"/>
                <a:gd name="T15" fmla="*/ 31 h 3635"/>
                <a:gd name="T16" fmla="*/ 2155 w 2275"/>
                <a:gd name="T17" fmla="*/ 31 h 3635"/>
                <a:gd name="T18" fmla="*/ 2274 w 2275"/>
                <a:gd name="T19" fmla="*/ 99 h 3635"/>
                <a:gd name="T20" fmla="*/ 2274 w 2275"/>
                <a:gd name="T21" fmla="*/ 2206 h 3635"/>
                <a:gd name="T22" fmla="*/ 2274 w 2275"/>
                <a:gd name="T23" fmla="*/ 2206 h 3635"/>
                <a:gd name="T24" fmla="*/ 2156 w 2275"/>
                <a:gd name="T25" fmla="*/ 2412 h 3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5" h="3635">
                  <a:moveTo>
                    <a:pt x="2156" y="2412"/>
                  </a:moveTo>
                  <a:lnTo>
                    <a:pt x="119" y="3603"/>
                  </a:lnTo>
                  <a:lnTo>
                    <a:pt x="119" y="3603"/>
                  </a:lnTo>
                  <a:cubicBezTo>
                    <a:pt x="67" y="3634"/>
                    <a:pt x="0" y="3597"/>
                    <a:pt x="0" y="3535"/>
                  </a:cubicBezTo>
                  <a:lnTo>
                    <a:pt x="0" y="1429"/>
                  </a:lnTo>
                  <a:lnTo>
                    <a:pt x="0" y="1429"/>
                  </a:lnTo>
                  <a:cubicBezTo>
                    <a:pt x="0" y="1344"/>
                    <a:pt x="45" y="1265"/>
                    <a:pt x="118" y="1222"/>
                  </a:cubicBezTo>
                  <a:lnTo>
                    <a:pt x="2155" y="31"/>
                  </a:lnTo>
                  <a:lnTo>
                    <a:pt x="2155" y="31"/>
                  </a:lnTo>
                  <a:cubicBezTo>
                    <a:pt x="2208" y="0"/>
                    <a:pt x="2274" y="38"/>
                    <a:pt x="2274" y="99"/>
                  </a:cubicBezTo>
                  <a:lnTo>
                    <a:pt x="2274" y="2206"/>
                  </a:lnTo>
                  <a:lnTo>
                    <a:pt x="2274" y="2206"/>
                  </a:lnTo>
                  <a:cubicBezTo>
                    <a:pt x="2274" y="2291"/>
                    <a:pt x="2229" y="2369"/>
                    <a:pt x="2156" y="2412"/>
                  </a:cubicBez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15" name="Freeform 11">
              <a:extLst>
                <a:ext uri="{FF2B5EF4-FFF2-40B4-BE49-F238E27FC236}">
                  <a16:creationId xmlns:a16="http://schemas.microsoft.com/office/drawing/2014/main" id="{EAA8FD49-2C77-FBA7-34D8-25CB5B468E89}"/>
                </a:ext>
              </a:extLst>
            </p:cNvPr>
            <p:cNvSpPr>
              <a:spLocks noChangeArrowheads="1"/>
            </p:cNvSpPr>
            <p:nvPr/>
          </p:nvSpPr>
          <p:spPr bwMode="auto">
            <a:xfrm>
              <a:off x="7059007" y="5003088"/>
              <a:ext cx="1163642" cy="751758"/>
            </a:xfrm>
            <a:custGeom>
              <a:avLst/>
              <a:gdLst>
                <a:gd name="T0" fmla="*/ 1748 w 1781"/>
                <a:gd name="T1" fmla="*/ 157 h 1149"/>
                <a:gd name="T2" fmla="*/ 51 w 1781"/>
                <a:gd name="T3" fmla="*/ 1135 h 1149"/>
                <a:gd name="T4" fmla="*/ 51 w 1781"/>
                <a:gd name="T5" fmla="*/ 1135 h 1149"/>
                <a:gd name="T6" fmla="*/ 0 w 1781"/>
                <a:gd name="T7" fmla="*/ 1107 h 1149"/>
                <a:gd name="T8" fmla="*/ 0 w 1781"/>
                <a:gd name="T9" fmla="*/ 1057 h 1149"/>
                <a:gd name="T10" fmla="*/ 0 w 1781"/>
                <a:gd name="T11" fmla="*/ 1057 h 1149"/>
                <a:gd name="T12" fmla="*/ 41 w 1781"/>
                <a:gd name="T13" fmla="*/ 985 h 1149"/>
                <a:gd name="T14" fmla="*/ 1727 w 1781"/>
                <a:gd name="T15" fmla="*/ 14 h 1149"/>
                <a:gd name="T16" fmla="*/ 1727 w 1781"/>
                <a:gd name="T17" fmla="*/ 14 h 1149"/>
                <a:gd name="T18" fmla="*/ 1780 w 1781"/>
                <a:gd name="T19" fmla="*/ 44 h 1149"/>
                <a:gd name="T20" fmla="*/ 1780 w 1781"/>
                <a:gd name="T21" fmla="*/ 101 h 1149"/>
                <a:gd name="T22" fmla="*/ 1780 w 1781"/>
                <a:gd name="T23" fmla="*/ 101 h 1149"/>
                <a:gd name="T24" fmla="*/ 1748 w 1781"/>
                <a:gd name="T25" fmla="*/ 157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1" h="1149">
                  <a:moveTo>
                    <a:pt x="1748" y="157"/>
                  </a:moveTo>
                  <a:lnTo>
                    <a:pt x="51" y="1135"/>
                  </a:lnTo>
                  <a:lnTo>
                    <a:pt x="51" y="1135"/>
                  </a:lnTo>
                  <a:cubicBezTo>
                    <a:pt x="28" y="1148"/>
                    <a:pt x="0" y="1132"/>
                    <a:pt x="0" y="1107"/>
                  </a:cubicBezTo>
                  <a:lnTo>
                    <a:pt x="0" y="1057"/>
                  </a:lnTo>
                  <a:lnTo>
                    <a:pt x="0" y="1057"/>
                  </a:lnTo>
                  <a:cubicBezTo>
                    <a:pt x="0" y="1027"/>
                    <a:pt x="16" y="1000"/>
                    <a:pt x="41" y="985"/>
                  </a:cubicBezTo>
                  <a:lnTo>
                    <a:pt x="1727" y="14"/>
                  </a:lnTo>
                  <a:lnTo>
                    <a:pt x="1727" y="14"/>
                  </a:lnTo>
                  <a:cubicBezTo>
                    <a:pt x="1750" y="0"/>
                    <a:pt x="1780" y="17"/>
                    <a:pt x="1780" y="44"/>
                  </a:cubicBezTo>
                  <a:lnTo>
                    <a:pt x="1780" y="101"/>
                  </a:lnTo>
                  <a:lnTo>
                    <a:pt x="1780" y="101"/>
                  </a:lnTo>
                  <a:cubicBezTo>
                    <a:pt x="1780" y="125"/>
                    <a:pt x="1768" y="145"/>
                    <a:pt x="1748" y="157"/>
                  </a:cubicBezTo>
                </a:path>
              </a:pathLst>
            </a:custGeom>
            <a:solidFill>
              <a:schemeClr val="accent3"/>
            </a:solidFill>
            <a:ln>
              <a:noFill/>
            </a:ln>
            <a:effectLst/>
          </p:spPr>
          <p:txBody>
            <a:bodyPr wrap="none" anchor="ctr"/>
            <a:lstStyle/>
            <a:p>
              <a:endParaRPr lang="en-US" sz="6532" dirty="0">
                <a:latin typeface="Lato Light" panose="020F0502020204030203" pitchFamily="34" charset="0"/>
              </a:endParaRPr>
            </a:p>
          </p:txBody>
        </p:sp>
        <p:sp>
          <p:nvSpPr>
            <p:cNvPr id="16" name="Freeform 12">
              <a:extLst>
                <a:ext uri="{FF2B5EF4-FFF2-40B4-BE49-F238E27FC236}">
                  <a16:creationId xmlns:a16="http://schemas.microsoft.com/office/drawing/2014/main" id="{4B1834F7-8D59-D08A-093F-BD236E9C806A}"/>
                </a:ext>
              </a:extLst>
            </p:cNvPr>
            <p:cNvSpPr>
              <a:spLocks noChangeArrowheads="1"/>
            </p:cNvSpPr>
            <p:nvPr/>
          </p:nvSpPr>
          <p:spPr bwMode="auto">
            <a:xfrm>
              <a:off x="7059007" y="5201827"/>
              <a:ext cx="1163642" cy="751760"/>
            </a:xfrm>
            <a:custGeom>
              <a:avLst/>
              <a:gdLst>
                <a:gd name="T0" fmla="*/ 1748 w 1781"/>
                <a:gd name="T1" fmla="*/ 158 h 1150"/>
                <a:gd name="T2" fmla="*/ 51 w 1781"/>
                <a:gd name="T3" fmla="*/ 1136 h 1150"/>
                <a:gd name="T4" fmla="*/ 51 w 1781"/>
                <a:gd name="T5" fmla="*/ 1136 h 1150"/>
                <a:gd name="T6" fmla="*/ 0 w 1781"/>
                <a:gd name="T7" fmla="*/ 1107 h 1150"/>
                <a:gd name="T8" fmla="*/ 0 w 1781"/>
                <a:gd name="T9" fmla="*/ 1058 h 1150"/>
                <a:gd name="T10" fmla="*/ 0 w 1781"/>
                <a:gd name="T11" fmla="*/ 1058 h 1150"/>
                <a:gd name="T12" fmla="*/ 41 w 1781"/>
                <a:gd name="T13" fmla="*/ 985 h 1150"/>
                <a:gd name="T14" fmla="*/ 1727 w 1781"/>
                <a:gd name="T15" fmla="*/ 15 h 1150"/>
                <a:gd name="T16" fmla="*/ 1727 w 1781"/>
                <a:gd name="T17" fmla="*/ 15 h 1150"/>
                <a:gd name="T18" fmla="*/ 1780 w 1781"/>
                <a:gd name="T19" fmla="*/ 45 h 1150"/>
                <a:gd name="T20" fmla="*/ 1780 w 1781"/>
                <a:gd name="T21" fmla="*/ 102 h 1150"/>
                <a:gd name="T22" fmla="*/ 1780 w 1781"/>
                <a:gd name="T23" fmla="*/ 102 h 1150"/>
                <a:gd name="T24" fmla="*/ 1748 w 1781"/>
                <a:gd name="T25" fmla="*/ 158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1" h="1150">
                  <a:moveTo>
                    <a:pt x="1748" y="158"/>
                  </a:moveTo>
                  <a:lnTo>
                    <a:pt x="51" y="1136"/>
                  </a:lnTo>
                  <a:lnTo>
                    <a:pt x="51" y="1136"/>
                  </a:lnTo>
                  <a:cubicBezTo>
                    <a:pt x="28" y="1149"/>
                    <a:pt x="0" y="1133"/>
                    <a:pt x="0" y="1107"/>
                  </a:cubicBezTo>
                  <a:lnTo>
                    <a:pt x="0" y="1058"/>
                  </a:lnTo>
                  <a:lnTo>
                    <a:pt x="0" y="1058"/>
                  </a:lnTo>
                  <a:cubicBezTo>
                    <a:pt x="0" y="1028"/>
                    <a:pt x="16" y="1001"/>
                    <a:pt x="41" y="985"/>
                  </a:cubicBezTo>
                  <a:lnTo>
                    <a:pt x="1727" y="15"/>
                  </a:lnTo>
                  <a:lnTo>
                    <a:pt x="1727" y="15"/>
                  </a:lnTo>
                  <a:cubicBezTo>
                    <a:pt x="1750" y="0"/>
                    <a:pt x="1780" y="18"/>
                    <a:pt x="1780" y="45"/>
                  </a:cubicBezTo>
                  <a:lnTo>
                    <a:pt x="1780" y="102"/>
                  </a:lnTo>
                  <a:lnTo>
                    <a:pt x="1780" y="102"/>
                  </a:lnTo>
                  <a:cubicBezTo>
                    <a:pt x="1780" y="125"/>
                    <a:pt x="1768" y="146"/>
                    <a:pt x="1748" y="158"/>
                  </a:cubicBezTo>
                </a:path>
              </a:pathLst>
            </a:custGeom>
            <a:solidFill>
              <a:schemeClr val="accent4"/>
            </a:solidFill>
            <a:ln>
              <a:noFill/>
            </a:ln>
            <a:effectLst/>
          </p:spPr>
          <p:txBody>
            <a:bodyPr wrap="none" anchor="ctr"/>
            <a:lstStyle/>
            <a:p>
              <a:endParaRPr lang="en-US" sz="6532" dirty="0">
                <a:latin typeface="Lato Light" panose="020F0502020204030203" pitchFamily="34" charset="0"/>
              </a:endParaRPr>
            </a:p>
          </p:txBody>
        </p:sp>
        <p:sp>
          <p:nvSpPr>
            <p:cNvPr id="17" name="Freeform 13">
              <a:extLst>
                <a:ext uri="{FF2B5EF4-FFF2-40B4-BE49-F238E27FC236}">
                  <a16:creationId xmlns:a16="http://schemas.microsoft.com/office/drawing/2014/main" id="{60B4BEC0-96CD-9CEC-0B2B-4C9CCC19EDE2}"/>
                </a:ext>
              </a:extLst>
            </p:cNvPr>
            <p:cNvSpPr>
              <a:spLocks noChangeArrowheads="1"/>
            </p:cNvSpPr>
            <p:nvPr/>
          </p:nvSpPr>
          <p:spPr bwMode="auto">
            <a:xfrm>
              <a:off x="7059007" y="5397688"/>
              <a:ext cx="1163642" cy="751760"/>
            </a:xfrm>
            <a:custGeom>
              <a:avLst/>
              <a:gdLst>
                <a:gd name="T0" fmla="*/ 1748 w 1781"/>
                <a:gd name="T1" fmla="*/ 157 h 1150"/>
                <a:gd name="T2" fmla="*/ 51 w 1781"/>
                <a:gd name="T3" fmla="*/ 1136 h 1150"/>
                <a:gd name="T4" fmla="*/ 51 w 1781"/>
                <a:gd name="T5" fmla="*/ 1136 h 1150"/>
                <a:gd name="T6" fmla="*/ 0 w 1781"/>
                <a:gd name="T7" fmla="*/ 1107 h 1150"/>
                <a:gd name="T8" fmla="*/ 0 w 1781"/>
                <a:gd name="T9" fmla="*/ 1057 h 1150"/>
                <a:gd name="T10" fmla="*/ 0 w 1781"/>
                <a:gd name="T11" fmla="*/ 1057 h 1150"/>
                <a:gd name="T12" fmla="*/ 41 w 1781"/>
                <a:gd name="T13" fmla="*/ 985 h 1150"/>
                <a:gd name="T14" fmla="*/ 1727 w 1781"/>
                <a:gd name="T15" fmla="*/ 14 h 1150"/>
                <a:gd name="T16" fmla="*/ 1727 w 1781"/>
                <a:gd name="T17" fmla="*/ 14 h 1150"/>
                <a:gd name="T18" fmla="*/ 1780 w 1781"/>
                <a:gd name="T19" fmla="*/ 45 h 1150"/>
                <a:gd name="T20" fmla="*/ 1780 w 1781"/>
                <a:gd name="T21" fmla="*/ 102 h 1150"/>
                <a:gd name="T22" fmla="*/ 1780 w 1781"/>
                <a:gd name="T23" fmla="*/ 102 h 1150"/>
                <a:gd name="T24" fmla="*/ 1748 w 1781"/>
                <a:gd name="T25" fmla="*/ 157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1" h="1150">
                  <a:moveTo>
                    <a:pt x="1748" y="157"/>
                  </a:moveTo>
                  <a:lnTo>
                    <a:pt x="51" y="1136"/>
                  </a:lnTo>
                  <a:lnTo>
                    <a:pt x="51" y="1136"/>
                  </a:lnTo>
                  <a:cubicBezTo>
                    <a:pt x="28" y="1149"/>
                    <a:pt x="0" y="1133"/>
                    <a:pt x="0" y="1107"/>
                  </a:cubicBezTo>
                  <a:lnTo>
                    <a:pt x="0" y="1057"/>
                  </a:lnTo>
                  <a:lnTo>
                    <a:pt x="0" y="1057"/>
                  </a:lnTo>
                  <a:cubicBezTo>
                    <a:pt x="0" y="1028"/>
                    <a:pt x="16" y="1000"/>
                    <a:pt x="41" y="985"/>
                  </a:cubicBezTo>
                  <a:lnTo>
                    <a:pt x="1727" y="14"/>
                  </a:lnTo>
                  <a:lnTo>
                    <a:pt x="1727" y="14"/>
                  </a:lnTo>
                  <a:cubicBezTo>
                    <a:pt x="1750" y="0"/>
                    <a:pt x="1780" y="18"/>
                    <a:pt x="1780" y="45"/>
                  </a:cubicBezTo>
                  <a:lnTo>
                    <a:pt x="1780" y="102"/>
                  </a:lnTo>
                  <a:lnTo>
                    <a:pt x="1780" y="102"/>
                  </a:lnTo>
                  <a:cubicBezTo>
                    <a:pt x="1780" y="125"/>
                    <a:pt x="1768" y="146"/>
                    <a:pt x="1748" y="157"/>
                  </a:cubicBez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18" name="Freeform 14">
              <a:extLst>
                <a:ext uri="{FF2B5EF4-FFF2-40B4-BE49-F238E27FC236}">
                  <a16:creationId xmlns:a16="http://schemas.microsoft.com/office/drawing/2014/main" id="{34910504-C89B-4E75-6899-C8123EFDAB47}"/>
                </a:ext>
              </a:extLst>
            </p:cNvPr>
            <p:cNvSpPr>
              <a:spLocks noChangeArrowheads="1"/>
            </p:cNvSpPr>
            <p:nvPr/>
          </p:nvSpPr>
          <p:spPr bwMode="auto">
            <a:xfrm>
              <a:off x="11998728" y="2802536"/>
              <a:ext cx="63367" cy="241945"/>
            </a:xfrm>
            <a:custGeom>
              <a:avLst/>
              <a:gdLst>
                <a:gd name="T0" fmla="*/ 96 w 97"/>
                <a:gd name="T1" fmla="*/ 371 h 372"/>
                <a:gd name="T2" fmla="*/ 0 w 97"/>
                <a:gd name="T3" fmla="*/ 312 h 372"/>
                <a:gd name="T4" fmla="*/ 0 w 97"/>
                <a:gd name="T5" fmla="*/ 0 h 372"/>
                <a:gd name="T6" fmla="*/ 96 w 97"/>
                <a:gd name="T7" fmla="*/ 58 h 372"/>
                <a:gd name="T8" fmla="*/ 96 w 97"/>
                <a:gd name="T9" fmla="*/ 371 h 372"/>
              </a:gdLst>
              <a:ahLst/>
              <a:cxnLst>
                <a:cxn ang="0">
                  <a:pos x="T0" y="T1"/>
                </a:cxn>
                <a:cxn ang="0">
                  <a:pos x="T2" y="T3"/>
                </a:cxn>
                <a:cxn ang="0">
                  <a:pos x="T4" y="T5"/>
                </a:cxn>
                <a:cxn ang="0">
                  <a:pos x="T6" y="T7"/>
                </a:cxn>
                <a:cxn ang="0">
                  <a:pos x="T8" y="T9"/>
                </a:cxn>
              </a:cxnLst>
              <a:rect l="0" t="0" r="r" b="b"/>
              <a:pathLst>
                <a:path w="97" h="372">
                  <a:moveTo>
                    <a:pt x="96" y="371"/>
                  </a:moveTo>
                  <a:lnTo>
                    <a:pt x="0" y="312"/>
                  </a:lnTo>
                  <a:lnTo>
                    <a:pt x="0" y="0"/>
                  </a:lnTo>
                  <a:lnTo>
                    <a:pt x="96" y="58"/>
                  </a:lnTo>
                  <a:lnTo>
                    <a:pt x="96" y="371"/>
                  </a:lnTo>
                </a:path>
              </a:pathLst>
            </a:custGeom>
            <a:solidFill>
              <a:srgbClr val="CD501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0" name="Freeform 15">
              <a:extLst>
                <a:ext uri="{FF2B5EF4-FFF2-40B4-BE49-F238E27FC236}">
                  <a16:creationId xmlns:a16="http://schemas.microsoft.com/office/drawing/2014/main" id="{13A70B93-BEF4-6C28-8233-D57E687C0CE7}"/>
                </a:ext>
              </a:extLst>
            </p:cNvPr>
            <p:cNvSpPr>
              <a:spLocks noChangeArrowheads="1"/>
            </p:cNvSpPr>
            <p:nvPr/>
          </p:nvSpPr>
          <p:spPr bwMode="auto">
            <a:xfrm>
              <a:off x="13326546" y="904417"/>
              <a:ext cx="167058" cy="285151"/>
            </a:xfrm>
            <a:custGeom>
              <a:avLst/>
              <a:gdLst>
                <a:gd name="T0" fmla="*/ 254 w 255"/>
                <a:gd name="T1" fmla="*/ 434 h 435"/>
                <a:gd name="T2" fmla="*/ 0 w 255"/>
                <a:gd name="T3" fmla="*/ 219 h 435"/>
                <a:gd name="T4" fmla="*/ 158 w 255"/>
                <a:gd name="T5" fmla="*/ 0 h 435"/>
                <a:gd name="T6" fmla="*/ 254 w 255"/>
                <a:gd name="T7" fmla="*/ 58 h 435"/>
                <a:gd name="T8" fmla="*/ 254 w 255"/>
                <a:gd name="T9" fmla="*/ 434 h 435"/>
              </a:gdLst>
              <a:ahLst/>
              <a:cxnLst>
                <a:cxn ang="0">
                  <a:pos x="T0" y="T1"/>
                </a:cxn>
                <a:cxn ang="0">
                  <a:pos x="T2" y="T3"/>
                </a:cxn>
                <a:cxn ang="0">
                  <a:pos x="T4" y="T5"/>
                </a:cxn>
                <a:cxn ang="0">
                  <a:pos x="T6" y="T7"/>
                </a:cxn>
                <a:cxn ang="0">
                  <a:pos x="T8" y="T9"/>
                </a:cxn>
              </a:cxnLst>
              <a:rect l="0" t="0" r="r" b="b"/>
              <a:pathLst>
                <a:path w="255" h="435">
                  <a:moveTo>
                    <a:pt x="254" y="434"/>
                  </a:moveTo>
                  <a:lnTo>
                    <a:pt x="0" y="219"/>
                  </a:lnTo>
                  <a:lnTo>
                    <a:pt x="158" y="0"/>
                  </a:lnTo>
                  <a:lnTo>
                    <a:pt x="254" y="58"/>
                  </a:lnTo>
                  <a:lnTo>
                    <a:pt x="254" y="434"/>
                  </a:lnTo>
                </a:path>
              </a:pathLst>
            </a:custGeom>
            <a:solidFill>
              <a:srgbClr val="CD501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1" name="Freeform 16">
              <a:extLst>
                <a:ext uri="{FF2B5EF4-FFF2-40B4-BE49-F238E27FC236}">
                  <a16:creationId xmlns:a16="http://schemas.microsoft.com/office/drawing/2014/main" id="{11586B06-6B5D-108B-C2D6-12FD3FEF3B7B}"/>
                </a:ext>
              </a:extLst>
            </p:cNvPr>
            <p:cNvSpPr>
              <a:spLocks noChangeArrowheads="1"/>
            </p:cNvSpPr>
            <p:nvPr/>
          </p:nvSpPr>
          <p:spPr bwMode="auto">
            <a:xfrm>
              <a:off x="11972803" y="884255"/>
              <a:ext cx="1486236" cy="2142945"/>
            </a:xfrm>
            <a:custGeom>
              <a:avLst/>
              <a:gdLst>
                <a:gd name="T0" fmla="*/ 1998 w 2275"/>
                <a:gd name="T1" fmla="*/ 1963 h 3279"/>
                <a:gd name="T2" fmla="*/ 118 w 2275"/>
                <a:gd name="T3" fmla="*/ 3247 h 3279"/>
                <a:gd name="T4" fmla="*/ 118 w 2275"/>
                <a:gd name="T5" fmla="*/ 3247 h 3279"/>
                <a:gd name="T6" fmla="*/ 0 w 2275"/>
                <a:gd name="T7" fmla="*/ 3179 h 3279"/>
                <a:gd name="T8" fmla="*/ 0 w 2275"/>
                <a:gd name="T9" fmla="*/ 1429 h 3279"/>
                <a:gd name="T10" fmla="*/ 0 w 2275"/>
                <a:gd name="T11" fmla="*/ 1429 h 3279"/>
                <a:gd name="T12" fmla="*/ 117 w 2275"/>
                <a:gd name="T13" fmla="*/ 1222 h 3279"/>
                <a:gd name="T14" fmla="*/ 2154 w 2275"/>
                <a:gd name="T15" fmla="*/ 31 h 3279"/>
                <a:gd name="T16" fmla="*/ 2154 w 2275"/>
                <a:gd name="T17" fmla="*/ 31 h 3279"/>
                <a:gd name="T18" fmla="*/ 2274 w 2275"/>
                <a:gd name="T19" fmla="*/ 99 h 3279"/>
                <a:gd name="T20" fmla="*/ 2116 w 2275"/>
                <a:gd name="T21" fmla="*/ 1757 h 3279"/>
                <a:gd name="T22" fmla="*/ 2116 w 2275"/>
                <a:gd name="T23" fmla="*/ 1757 h 3279"/>
                <a:gd name="T24" fmla="*/ 1998 w 2275"/>
                <a:gd name="T25" fmla="*/ 1963 h 3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5" h="3279">
                  <a:moveTo>
                    <a:pt x="1998" y="1963"/>
                  </a:moveTo>
                  <a:lnTo>
                    <a:pt x="118" y="3247"/>
                  </a:lnTo>
                  <a:lnTo>
                    <a:pt x="118" y="3247"/>
                  </a:lnTo>
                  <a:cubicBezTo>
                    <a:pt x="66" y="3278"/>
                    <a:pt x="0" y="3240"/>
                    <a:pt x="0" y="3179"/>
                  </a:cubicBezTo>
                  <a:lnTo>
                    <a:pt x="0" y="1429"/>
                  </a:lnTo>
                  <a:lnTo>
                    <a:pt x="0" y="1429"/>
                  </a:lnTo>
                  <a:cubicBezTo>
                    <a:pt x="0" y="1343"/>
                    <a:pt x="44" y="1265"/>
                    <a:pt x="117" y="1222"/>
                  </a:cubicBezTo>
                  <a:lnTo>
                    <a:pt x="2154" y="31"/>
                  </a:lnTo>
                  <a:lnTo>
                    <a:pt x="2154" y="31"/>
                  </a:lnTo>
                  <a:cubicBezTo>
                    <a:pt x="2207" y="0"/>
                    <a:pt x="2274" y="38"/>
                    <a:pt x="2274" y="99"/>
                  </a:cubicBezTo>
                  <a:lnTo>
                    <a:pt x="2116" y="1757"/>
                  </a:lnTo>
                  <a:lnTo>
                    <a:pt x="2116" y="1757"/>
                  </a:lnTo>
                  <a:cubicBezTo>
                    <a:pt x="2116" y="1842"/>
                    <a:pt x="2071" y="1920"/>
                    <a:pt x="1998" y="1963"/>
                  </a:cubicBezTo>
                </a:path>
              </a:pathLst>
            </a:custGeom>
            <a:solidFill>
              <a:schemeClr val="accent4">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2" name="Freeform 17">
              <a:extLst>
                <a:ext uri="{FF2B5EF4-FFF2-40B4-BE49-F238E27FC236}">
                  <a16:creationId xmlns:a16="http://schemas.microsoft.com/office/drawing/2014/main" id="{6AFA237F-9E11-C6A2-74BA-E2545B59D55F}"/>
                </a:ext>
              </a:extLst>
            </p:cNvPr>
            <p:cNvSpPr>
              <a:spLocks noChangeArrowheads="1"/>
            </p:cNvSpPr>
            <p:nvPr/>
          </p:nvSpPr>
          <p:spPr bwMode="auto">
            <a:xfrm>
              <a:off x="12033291" y="921698"/>
              <a:ext cx="1486236" cy="2142945"/>
            </a:xfrm>
            <a:custGeom>
              <a:avLst/>
              <a:gdLst>
                <a:gd name="T0" fmla="*/ 2156 w 2275"/>
                <a:gd name="T1" fmla="*/ 2055 h 3279"/>
                <a:gd name="T2" fmla="*/ 119 w 2275"/>
                <a:gd name="T3" fmla="*/ 3247 h 3279"/>
                <a:gd name="T4" fmla="*/ 119 w 2275"/>
                <a:gd name="T5" fmla="*/ 3247 h 3279"/>
                <a:gd name="T6" fmla="*/ 0 w 2275"/>
                <a:gd name="T7" fmla="*/ 3178 h 3279"/>
                <a:gd name="T8" fmla="*/ 0 w 2275"/>
                <a:gd name="T9" fmla="*/ 1428 h 3279"/>
                <a:gd name="T10" fmla="*/ 0 w 2275"/>
                <a:gd name="T11" fmla="*/ 1428 h 3279"/>
                <a:gd name="T12" fmla="*/ 118 w 2275"/>
                <a:gd name="T13" fmla="*/ 1222 h 3279"/>
                <a:gd name="T14" fmla="*/ 2154 w 2275"/>
                <a:gd name="T15" fmla="*/ 31 h 3279"/>
                <a:gd name="T16" fmla="*/ 2154 w 2275"/>
                <a:gd name="T17" fmla="*/ 31 h 3279"/>
                <a:gd name="T18" fmla="*/ 2274 w 2275"/>
                <a:gd name="T19" fmla="*/ 99 h 3279"/>
                <a:gd name="T20" fmla="*/ 2274 w 2275"/>
                <a:gd name="T21" fmla="*/ 1849 h 3279"/>
                <a:gd name="T22" fmla="*/ 2274 w 2275"/>
                <a:gd name="T23" fmla="*/ 1849 h 3279"/>
                <a:gd name="T24" fmla="*/ 2156 w 2275"/>
                <a:gd name="T25" fmla="*/ 2055 h 3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5" h="3279">
                  <a:moveTo>
                    <a:pt x="2156" y="2055"/>
                  </a:moveTo>
                  <a:lnTo>
                    <a:pt x="119" y="3247"/>
                  </a:lnTo>
                  <a:lnTo>
                    <a:pt x="119" y="3247"/>
                  </a:lnTo>
                  <a:cubicBezTo>
                    <a:pt x="66" y="3278"/>
                    <a:pt x="0" y="3239"/>
                    <a:pt x="0" y="3178"/>
                  </a:cubicBezTo>
                  <a:lnTo>
                    <a:pt x="0" y="1428"/>
                  </a:lnTo>
                  <a:lnTo>
                    <a:pt x="0" y="1428"/>
                  </a:lnTo>
                  <a:cubicBezTo>
                    <a:pt x="0" y="1344"/>
                    <a:pt x="44" y="1265"/>
                    <a:pt x="118" y="1222"/>
                  </a:cubicBezTo>
                  <a:lnTo>
                    <a:pt x="2154" y="31"/>
                  </a:lnTo>
                  <a:lnTo>
                    <a:pt x="2154" y="31"/>
                  </a:lnTo>
                  <a:cubicBezTo>
                    <a:pt x="2207" y="0"/>
                    <a:pt x="2274" y="38"/>
                    <a:pt x="2274" y="99"/>
                  </a:cubicBezTo>
                  <a:lnTo>
                    <a:pt x="2274" y="1849"/>
                  </a:lnTo>
                  <a:lnTo>
                    <a:pt x="2274" y="1849"/>
                  </a:lnTo>
                  <a:cubicBezTo>
                    <a:pt x="2274" y="1934"/>
                    <a:pt x="2229" y="2012"/>
                    <a:pt x="2156" y="2055"/>
                  </a:cubicBezTo>
                </a:path>
              </a:pathLst>
            </a:custGeom>
            <a:solidFill>
              <a:schemeClr val="accent4"/>
            </a:solidFill>
            <a:ln>
              <a:noFill/>
            </a:ln>
            <a:effectLst/>
          </p:spPr>
          <p:txBody>
            <a:bodyPr wrap="none" anchor="ctr"/>
            <a:lstStyle/>
            <a:p>
              <a:endParaRPr lang="en-US" sz="6532" dirty="0">
                <a:latin typeface="Lato Light" panose="020F0502020204030203" pitchFamily="34" charset="0"/>
              </a:endParaRPr>
            </a:p>
          </p:txBody>
        </p:sp>
        <p:sp>
          <p:nvSpPr>
            <p:cNvPr id="23" name="Freeform 22">
              <a:extLst>
                <a:ext uri="{FF2B5EF4-FFF2-40B4-BE49-F238E27FC236}">
                  <a16:creationId xmlns:a16="http://schemas.microsoft.com/office/drawing/2014/main" id="{7427212A-1F25-F0D1-DA4B-0C0486F8A5F0}"/>
                </a:ext>
              </a:extLst>
            </p:cNvPr>
            <p:cNvSpPr>
              <a:spLocks noChangeArrowheads="1"/>
            </p:cNvSpPr>
            <p:nvPr/>
          </p:nvSpPr>
          <p:spPr bwMode="auto">
            <a:xfrm>
              <a:off x="12214748" y="1224265"/>
              <a:ext cx="1162990" cy="1528941"/>
            </a:xfrm>
            <a:custGeom>
              <a:avLst/>
              <a:gdLst>
                <a:gd name="connsiteX0" fmla="*/ 811619 w 1162990"/>
                <a:gd name="connsiteY0" fmla="*/ 988059 h 1528941"/>
                <a:gd name="connsiteX1" fmla="*/ 823115 w 1162990"/>
                <a:gd name="connsiteY1" fmla="*/ 1007877 h 1528941"/>
                <a:gd name="connsiteX2" fmla="*/ 823115 w 1162990"/>
                <a:gd name="connsiteY2" fmla="*/ 1045720 h 1528941"/>
                <a:gd name="connsiteX3" fmla="*/ 802243 w 1162990"/>
                <a:gd name="connsiteY3" fmla="*/ 1081606 h 1528941"/>
                <a:gd name="connsiteX4" fmla="*/ 32612 w 1162990"/>
                <a:gd name="connsiteY4" fmla="*/ 1525932 h 1528941"/>
                <a:gd name="connsiteX5" fmla="*/ 1 w 1162990"/>
                <a:gd name="connsiteY5" fmla="*/ 1507010 h 1528941"/>
                <a:gd name="connsiteX6" fmla="*/ 1 w 1162990"/>
                <a:gd name="connsiteY6" fmla="*/ 1475040 h 1528941"/>
                <a:gd name="connsiteX7" fmla="*/ 26742 w 1162990"/>
                <a:gd name="connsiteY7" fmla="*/ 1427410 h 1528941"/>
                <a:gd name="connsiteX8" fmla="*/ 787894 w 1162990"/>
                <a:gd name="connsiteY8" fmla="*/ 988304 h 1528941"/>
                <a:gd name="connsiteX9" fmla="*/ 811619 w 1162990"/>
                <a:gd name="connsiteY9" fmla="*/ 988059 h 1528941"/>
                <a:gd name="connsiteX10" fmla="*/ 327960 w 1162990"/>
                <a:gd name="connsiteY10" fmla="*/ 861188 h 1528941"/>
                <a:gd name="connsiteX11" fmla="*/ 350746 w 1162990"/>
                <a:gd name="connsiteY11" fmla="*/ 884679 h 1528941"/>
                <a:gd name="connsiteX12" fmla="*/ 350746 w 1162990"/>
                <a:gd name="connsiteY12" fmla="*/ 921872 h 1528941"/>
                <a:gd name="connsiteX13" fmla="*/ 329923 w 1162990"/>
                <a:gd name="connsiteY13" fmla="*/ 957761 h 1528941"/>
                <a:gd name="connsiteX14" fmla="*/ 32537 w 1162990"/>
                <a:gd name="connsiteY14" fmla="*/ 1130678 h 1528941"/>
                <a:gd name="connsiteX15" fmla="*/ 0 w 1162990"/>
                <a:gd name="connsiteY15" fmla="*/ 1111755 h 1528941"/>
                <a:gd name="connsiteX16" fmla="*/ 0 w 1162990"/>
                <a:gd name="connsiteY16" fmla="*/ 1079782 h 1528941"/>
                <a:gd name="connsiteX17" fmla="*/ 26680 w 1162990"/>
                <a:gd name="connsiteY17" fmla="*/ 1032800 h 1528941"/>
                <a:gd name="connsiteX18" fmla="*/ 316257 w 1162990"/>
                <a:gd name="connsiteY18" fmla="*/ 864450 h 1528941"/>
                <a:gd name="connsiteX19" fmla="*/ 327960 w 1162990"/>
                <a:gd name="connsiteY19" fmla="*/ 861188 h 1528941"/>
                <a:gd name="connsiteX20" fmla="*/ 1128457 w 1162990"/>
                <a:gd name="connsiteY20" fmla="*/ 780271 h 1528941"/>
                <a:gd name="connsiteX21" fmla="*/ 1162990 w 1162990"/>
                <a:gd name="connsiteY21" fmla="*/ 800504 h 1528941"/>
                <a:gd name="connsiteX22" fmla="*/ 1162990 w 1162990"/>
                <a:gd name="connsiteY22" fmla="*/ 838359 h 1528941"/>
                <a:gd name="connsiteX23" fmla="*/ 1142140 w 1162990"/>
                <a:gd name="connsiteY23" fmla="*/ 874257 h 1528941"/>
                <a:gd name="connsiteX24" fmla="*/ 888681 w 1162990"/>
                <a:gd name="connsiteY24" fmla="*/ 1027637 h 1528941"/>
                <a:gd name="connsiteX25" fmla="*/ 855451 w 1162990"/>
                <a:gd name="connsiteY25" fmla="*/ 1008709 h 1528941"/>
                <a:gd name="connsiteX26" fmla="*/ 855451 w 1162990"/>
                <a:gd name="connsiteY26" fmla="*/ 976075 h 1528941"/>
                <a:gd name="connsiteX27" fmla="*/ 882165 w 1162990"/>
                <a:gd name="connsiteY27" fmla="*/ 929082 h 1528941"/>
                <a:gd name="connsiteX28" fmla="*/ 1128341 w 1162990"/>
                <a:gd name="connsiteY28" fmla="*/ 595954 h 1528941"/>
                <a:gd name="connsiteX29" fmla="*/ 1162988 w 1162990"/>
                <a:gd name="connsiteY29" fmla="*/ 616236 h 1528941"/>
                <a:gd name="connsiteX30" fmla="*/ 1162988 w 1162990"/>
                <a:gd name="connsiteY30" fmla="*/ 654184 h 1528941"/>
                <a:gd name="connsiteX31" fmla="*/ 1142723 w 1162990"/>
                <a:gd name="connsiteY31" fmla="*/ 690169 h 1528941"/>
                <a:gd name="connsiteX32" fmla="*/ 32687 w 1162990"/>
                <a:gd name="connsiteY32" fmla="*/ 1330046 h 1528941"/>
                <a:gd name="connsiteX33" fmla="*/ 0 w 1162990"/>
                <a:gd name="connsiteY33" fmla="*/ 1311072 h 1528941"/>
                <a:gd name="connsiteX34" fmla="*/ 0 w 1162990"/>
                <a:gd name="connsiteY34" fmla="*/ 1278359 h 1528941"/>
                <a:gd name="connsiteX35" fmla="*/ 26803 w 1162990"/>
                <a:gd name="connsiteY35" fmla="*/ 1231906 h 1528941"/>
                <a:gd name="connsiteX36" fmla="*/ 823212 w 1162990"/>
                <a:gd name="connsiteY36" fmla="*/ 581796 h 1528941"/>
                <a:gd name="connsiteX37" fmla="*/ 846153 w 1162990"/>
                <a:gd name="connsiteY37" fmla="*/ 604675 h 1528941"/>
                <a:gd name="connsiteX38" fmla="*/ 846153 w 1162990"/>
                <a:gd name="connsiteY38" fmla="*/ 642570 h 1528941"/>
                <a:gd name="connsiteX39" fmla="*/ 825187 w 1162990"/>
                <a:gd name="connsiteY39" fmla="*/ 678506 h 1528941"/>
                <a:gd name="connsiteX40" fmla="*/ 421600 w 1162990"/>
                <a:gd name="connsiteY40" fmla="*/ 912415 h 1528941"/>
                <a:gd name="connsiteX41" fmla="*/ 388841 w 1162990"/>
                <a:gd name="connsiteY41" fmla="*/ 893467 h 1528941"/>
                <a:gd name="connsiteX42" fmla="*/ 388841 w 1162990"/>
                <a:gd name="connsiteY42" fmla="*/ 860798 h 1528941"/>
                <a:gd name="connsiteX43" fmla="*/ 415703 w 1162990"/>
                <a:gd name="connsiteY43" fmla="*/ 814408 h 1528941"/>
                <a:gd name="connsiteX44" fmla="*/ 811429 w 1162990"/>
                <a:gd name="connsiteY44" fmla="*/ 585073 h 1528941"/>
                <a:gd name="connsiteX45" fmla="*/ 823212 w 1162990"/>
                <a:gd name="connsiteY45" fmla="*/ 581796 h 1528941"/>
                <a:gd name="connsiteX46" fmla="*/ 1134380 w 1162990"/>
                <a:gd name="connsiteY46" fmla="*/ 400324 h 1528941"/>
                <a:gd name="connsiteX47" fmla="*/ 1157229 w 1162990"/>
                <a:gd name="connsiteY47" fmla="*/ 423149 h 1528941"/>
                <a:gd name="connsiteX48" fmla="*/ 1157229 w 1162990"/>
                <a:gd name="connsiteY48" fmla="*/ 460957 h 1528941"/>
                <a:gd name="connsiteX49" fmla="*/ 1136348 w 1162990"/>
                <a:gd name="connsiteY49" fmla="*/ 496809 h 1528941"/>
                <a:gd name="connsiteX50" fmla="*/ 905358 w 1162990"/>
                <a:gd name="connsiteY50" fmla="*/ 633047 h 1528941"/>
                <a:gd name="connsiteX51" fmla="*/ 872732 w 1162990"/>
                <a:gd name="connsiteY51" fmla="*/ 614143 h 1528941"/>
                <a:gd name="connsiteX52" fmla="*/ 872732 w 1162990"/>
                <a:gd name="connsiteY52" fmla="*/ 581550 h 1528941"/>
                <a:gd name="connsiteX53" fmla="*/ 898833 w 1162990"/>
                <a:gd name="connsiteY53" fmla="*/ 535268 h 1528941"/>
                <a:gd name="connsiteX54" fmla="*/ 1122645 w 1162990"/>
                <a:gd name="connsiteY54" fmla="*/ 403593 h 1528941"/>
                <a:gd name="connsiteX55" fmla="*/ 1134380 w 1162990"/>
                <a:gd name="connsiteY55" fmla="*/ 400324 h 1528941"/>
                <a:gd name="connsiteX56" fmla="*/ 523986 w 1162990"/>
                <a:gd name="connsiteY56" fmla="*/ 360306 h 1528941"/>
                <a:gd name="connsiteX57" fmla="*/ 546604 w 1162990"/>
                <a:gd name="connsiteY57" fmla="*/ 383581 h 1528941"/>
                <a:gd name="connsiteX58" fmla="*/ 546604 w 1162990"/>
                <a:gd name="connsiteY58" fmla="*/ 420869 h 1528941"/>
                <a:gd name="connsiteX59" fmla="*/ 525682 w 1162990"/>
                <a:gd name="connsiteY59" fmla="*/ 456850 h 1528941"/>
                <a:gd name="connsiteX60" fmla="*/ 32693 w 1162990"/>
                <a:gd name="connsiteY60" fmla="*/ 744692 h 1528941"/>
                <a:gd name="connsiteX61" fmla="*/ 1 w 1162990"/>
                <a:gd name="connsiteY61" fmla="*/ 725721 h 1528941"/>
                <a:gd name="connsiteX62" fmla="*/ 1 w 1162990"/>
                <a:gd name="connsiteY62" fmla="*/ 693666 h 1528941"/>
                <a:gd name="connsiteX63" fmla="*/ 26808 w 1162990"/>
                <a:gd name="connsiteY63" fmla="*/ 646564 h 1528941"/>
                <a:gd name="connsiteX64" fmla="*/ 511951 w 1162990"/>
                <a:gd name="connsiteY64" fmla="*/ 363955 h 1528941"/>
                <a:gd name="connsiteX65" fmla="*/ 523986 w 1162990"/>
                <a:gd name="connsiteY65" fmla="*/ 360306 h 1528941"/>
                <a:gd name="connsiteX66" fmla="*/ 1140373 w 1162990"/>
                <a:gd name="connsiteY66" fmla="*/ 201610 h 1528941"/>
                <a:gd name="connsiteX67" fmla="*/ 1162988 w 1162990"/>
                <a:gd name="connsiteY67" fmla="*/ 225144 h 1528941"/>
                <a:gd name="connsiteX68" fmla="*/ 1162988 w 1162990"/>
                <a:gd name="connsiteY68" fmla="*/ 262405 h 1528941"/>
                <a:gd name="connsiteX69" fmla="*/ 1142723 w 1162990"/>
                <a:gd name="connsiteY69" fmla="*/ 298358 h 1528941"/>
                <a:gd name="connsiteX70" fmla="*/ 32687 w 1162990"/>
                <a:gd name="connsiteY70" fmla="*/ 938333 h 1528941"/>
                <a:gd name="connsiteX71" fmla="*/ 0 w 1162990"/>
                <a:gd name="connsiteY71" fmla="*/ 919376 h 1528941"/>
                <a:gd name="connsiteX72" fmla="*/ 0 w 1162990"/>
                <a:gd name="connsiteY72" fmla="*/ 886691 h 1528941"/>
                <a:gd name="connsiteX73" fmla="*/ 26803 w 1162990"/>
                <a:gd name="connsiteY73" fmla="*/ 840278 h 1528941"/>
                <a:gd name="connsiteX74" fmla="*/ 1128341 w 1162990"/>
                <a:gd name="connsiteY74" fmla="*/ 204879 h 1528941"/>
                <a:gd name="connsiteX75" fmla="*/ 1140373 w 1162990"/>
                <a:gd name="connsiteY75" fmla="*/ 201610 h 1528941"/>
                <a:gd name="connsiteX76" fmla="*/ 1131532 w 1162990"/>
                <a:gd name="connsiteY76" fmla="*/ 1 h 1528941"/>
                <a:gd name="connsiteX77" fmla="*/ 1154350 w 1162990"/>
                <a:gd name="connsiteY77" fmla="*/ 23582 h 1528941"/>
                <a:gd name="connsiteX78" fmla="*/ 1154350 w 1162990"/>
                <a:gd name="connsiteY78" fmla="*/ 60918 h 1528941"/>
                <a:gd name="connsiteX79" fmla="*/ 1133497 w 1162990"/>
                <a:gd name="connsiteY79" fmla="*/ 97599 h 1528941"/>
                <a:gd name="connsiteX80" fmla="*/ 612176 w 1162990"/>
                <a:gd name="connsiteY80" fmla="*/ 405460 h 1528941"/>
                <a:gd name="connsiteX81" fmla="*/ 578942 w 1162990"/>
                <a:gd name="connsiteY81" fmla="*/ 386464 h 1528941"/>
                <a:gd name="connsiteX82" fmla="*/ 578942 w 1162990"/>
                <a:gd name="connsiteY82" fmla="*/ 353713 h 1528941"/>
                <a:gd name="connsiteX83" fmla="*/ 606311 w 1162990"/>
                <a:gd name="connsiteY83" fmla="*/ 307206 h 1528941"/>
                <a:gd name="connsiteX84" fmla="*/ 1119813 w 1162990"/>
                <a:gd name="connsiteY84" fmla="*/ 3276 h 1528941"/>
                <a:gd name="connsiteX85" fmla="*/ 1131532 w 1162990"/>
                <a:gd name="connsiteY85" fmla="*/ 1 h 152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162990" h="1528941">
                  <a:moveTo>
                    <a:pt x="811619" y="988059"/>
                  </a:moveTo>
                  <a:cubicBezTo>
                    <a:pt x="818386" y="991892"/>
                    <a:pt x="823115" y="999069"/>
                    <a:pt x="823115" y="1007877"/>
                  </a:cubicBezTo>
                  <a:lnTo>
                    <a:pt x="823115" y="1045720"/>
                  </a:lnTo>
                  <a:cubicBezTo>
                    <a:pt x="823115" y="1060074"/>
                    <a:pt x="815288" y="1073776"/>
                    <a:pt x="802243" y="1081606"/>
                  </a:cubicBezTo>
                  <a:lnTo>
                    <a:pt x="32612" y="1525932"/>
                  </a:lnTo>
                  <a:cubicBezTo>
                    <a:pt x="18263" y="1534414"/>
                    <a:pt x="1" y="1523974"/>
                    <a:pt x="1" y="1507010"/>
                  </a:cubicBezTo>
                  <a:lnTo>
                    <a:pt x="1" y="1475040"/>
                  </a:lnTo>
                  <a:cubicBezTo>
                    <a:pt x="1" y="1455466"/>
                    <a:pt x="9784" y="1437849"/>
                    <a:pt x="26742" y="1427410"/>
                  </a:cubicBezTo>
                  <a:lnTo>
                    <a:pt x="787894" y="988304"/>
                  </a:lnTo>
                  <a:cubicBezTo>
                    <a:pt x="796047" y="983736"/>
                    <a:pt x="804852" y="984226"/>
                    <a:pt x="811619" y="988059"/>
                  </a:cubicBezTo>
                  <a:close/>
                  <a:moveTo>
                    <a:pt x="327960" y="861188"/>
                  </a:moveTo>
                  <a:cubicBezTo>
                    <a:pt x="339765" y="861310"/>
                    <a:pt x="350746" y="870976"/>
                    <a:pt x="350746" y="884679"/>
                  </a:cubicBezTo>
                  <a:lnTo>
                    <a:pt x="350746" y="921872"/>
                  </a:lnTo>
                  <a:cubicBezTo>
                    <a:pt x="350746" y="936880"/>
                    <a:pt x="342937" y="950583"/>
                    <a:pt x="329923" y="957761"/>
                  </a:cubicBezTo>
                  <a:lnTo>
                    <a:pt x="32537" y="1130678"/>
                  </a:lnTo>
                  <a:cubicBezTo>
                    <a:pt x="18221" y="1139814"/>
                    <a:pt x="0" y="1128721"/>
                    <a:pt x="0" y="1111755"/>
                  </a:cubicBezTo>
                  <a:lnTo>
                    <a:pt x="0" y="1079782"/>
                  </a:lnTo>
                  <a:cubicBezTo>
                    <a:pt x="0" y="1060206"/>
                    <a:pt x="9761" y="1042588"/>
                    <a:pt x="26680" y="1032800"/>
                  </a:cubicBezTo>
                  <a:lnTo>
                    <a:pt x="316257" y="864450"/>
                  </a:lnTo>
                  <a:cubicBezTo>
                    <a:pt x="319999" y="862166"/>
                    <a:pt x="324025" y="861147"/>
                    <a:pt x="327960" y="861188"/>
                  </a:cubicBezTo>
                  <a:close/>
                  <a:moveTo>
                    <a:pt x="1128457" y="780271"/>
                  </a:moveTo>
                  <a:cubicBezTo>
                    <a:pt x="1143443" y="771786"/>
                    <a:pt x="1162990" y="782882"/>
                    <a:pt x="1162990" y="800504"/>
                  </a:cubicBezTo>
                  <a:lnTo>
                    <a:pt x="1162990" y="838359"/>
                  </a:lnTo>
                  <a:cubicBezTo>
                    <a:pt x="1162990" y="852718"/>
                    <a:pt x="1155172" y="866425"/>
                    <a:pt x="1142140" y="874257"/>
                  </a:cubicBezTo>
                  <a:lnTo>
                    <a:pt x="888681" y="1027637"/>
                  </a:lnTo>
                  <a:cubicBezTo>
                    <a:pt x="873695" y="1036121"/>
                    <a:pt x="855451" y="1025679"/>
                    <a:pt x="855451" y="1008709"/>
                  </a:cubicBezTo>
                  <a:lnTo>
                    <a:pt x="855451" y="976075"/>
                  </a:lnTo>
                  <a:cubicBezTo>
                    <a:pt x="855451" y="957147"/>
                    <a:pt x="865224" y="938872"/>
                    <a:pt x="882165" y="929082"/>
                  </a:cubicBezTo>
                  <a:close/>
                  <a:moveTo>
                    <a:pt x="1128341" y="595954"/>
                  </a:moveTo>
                  <a:cubicBezTo>
                    <a:pt x="1144030" y="587448"/>
                    <a:pt x="1162988" y="598571"/>
                    <a:pt x="1162988" y="616236"/>
                  </a:cubicBezTo>
                  <a:lnTo>
                    <a:pt x="1162988" y="654184"/>
                  </a:lnTo>
                  <a:cubicBezTo>
                    <a:pt x="1162988" y="668578"/>
                    <a:pt x="1155797" y="682317"/>
                    <a:pt x="1142723" y="690169"/>
                  </a:cubicBezTo>
                  <a:lnTo>
                    <a:pt x="32687" y="1330046"/>
                  </a:lnTo>
                  <a:cubicBezTo>
                    <a:pt x="18304" y="1338552"/>
                    <a:pt x="0" y="1328084"/>
                    <a:pt x="0" y="1311072"/>
                  </a:cubicBezTo>
                  <a:lnTo>
                    <a:pt x="0" y="1278359"/>
                  </a:lnTo>
                  <a:cubicBezTo>
                    <a:pt x="0" y="1259385"/>
                    <a:pt x="9806" y="1241720"/>
                    <a:pt x="26803" y="1231906"/>
                  </a:cubicBezTo>
                  <a:close/>
                  <a:moveTo>
                    <a:pt x="823212" y="581796"/>
                  </a:moveTo>
                  <a:cubicBezTo>
                    <a:pt x="835097" y="581888"/>
                    <a:pt x="846153" y="591444"/>
                    <a:pt x="846153" y="604675"/>
                  </a:cubicBezTo>
                  <a:lnTo>
                    <a:pt x="846153" y="642570"/>
                  </a:lnTo>
                  <a:cubicBezTo>
                    <a:pt x="846153" y="657598"/>
                    <a:pt x="838291" y="670666"/>
                    <a:pt x="825187" y="678506"/>
                  </a:cubicBezTo>
                  <a:lnTo>
                    <a:pt x="421600" y="912415"/>
                  </a:lnTo>
                  <a:cubicBezTo>
                    <a:pt x="407186" y="920909"/>
                    <a:pt x="388841" y="910455"/>
                    <a:pt x="388841" y="893467"/>
                  </a:cubicBezTo>
                  <a:lnTo>
                    <a:pt x="388841" y="860798"/>
                  </a:lnTo>
                  <a:cubicBezTo>
                    <a:pt x="388841" y="841850"/>
                    <a:pt x="399324" y="823556"/>
                    <a:pt x="415703" y="814408"/>
                  </a:cubicBezTo>
                  <a:lnTo>
                    <a:pt x="811429" y="585073"/>
                  </a:lnTo>
                  <a:cubicBezTo>
                    <a:pt x="815196" y="582787"/>
                    <a:pt x="819250" y="581766"/>
                    <a:pt x="823212" y="581796"/>
                  </a:cubicBezTo>
                  <a:close/>
                  <a:moveTo>
                    <a:pt x="1134380" y="400324"/>
                  </a:moveTo>
                  <a:cubicBezTo>
                    <a:pt x="1146218" y="400415"/>
                    <a:pt x="1157229" y="409949"/>
                    <a:pt x="1157229" y="423149"/>
                  </a:cubicBezTo>
                  <a:lnTo>
                    <a:pt x="1157229" y="460957"/>
                  </a:lnTo>
                  <a:cubicBezTo>
                    <a:pt x="1157229" y="475949"/>
                    <a:pt x="1149398" y="489638"/>
                    <a:pt x="1136348" y="496809"/>
                  </a:cubicBezTo>
                  <a:lnTo>
                    <a:pt x="905358" y="633047"/>
                  </a:lnTo>
                  <a:cubicBezTo>
                    <a:pt x="891002" y="641521"/>
                    <a:pt x="872732" y="631091"/>
                    <a:pt x="872732" y="614143"/>
                  </a:cubicBezTo>
                  <a:lnTo>
                    <a:pt x="872732" y="581550"/>
                  </a:lnTo>
                  <a:cubicBezTo>
                    <a:pt x="872732" y="562646"/>
                    <a:pt x="882520" y="544394"/>
                    <a:pt x="898833" y="535268"/>
                  </a:cubicBezTo>
                  <a:lnTo>
                    <a:pt x="1122645" y="403593"/>
                  </a:lnTo>
                  <a:cubicBezTo>
                    <a:pt x="1126397" y="401312"/>
                    <a:pt x="1130435" y="400293"/>
                    <a:pt x="1134380" y="400324"/>
                  </a:cubicBezTo>
                  <a:close/>
                  <a:moveTo>
                    <a:pt x="523986" y="360306"/>
                  </a:moveTo>
                  <a:cubicBezTo>
                    <a:pt x="535938" y="360152"/>
                    <a:pt x="546604" y="369843"/>
                    <a:pt x="546604" y="383581"/>
                  </a:cubicBezTo>
                  <a:lnTo>
                    <a:pt x="546604" y="420869"/>
                  </a:lnTo>
                  <a:cubicBezTo>
                    <a:pt x="546604" y="435916"/>
                    <a:pt x="538758" y="449654"/>
                    <a:pt x="525682" y="456850"/>
                  </a:cubicBezTo>
                  <a:lnTo>
                    <a:pt x="32693" y="744692"/>
                  </a:lnTo>
                  <a:cubicBezTo>
                    <a:pt x="18308" y="753851"/>
                    <a:pt x="1" y="742730"/>
                    <a:pt x="1" y="725721"/>
                  </a:cubicBezTo>
                  <a:lnTo>
                    <a:pt x="1" y="693666"/>
                  </a:lnTo>
                  <a:cubicBezTo>
                    <a:pt x="1" y="674040"/>
                    <a:pt x="9808" y="656377"/>
                    <a:pt x="26808" y="646564"/>
                  </a:cubicBezTo>
                  <a:lnTo>
                    <a:pt x="511951" y="363955"/>
                  </a:lnTo>
                  <a:cubicBezTo>
                    <a:pt x="515874" y="361502"/>
                    <a:pt x="520001" y="360357"/>
                    <a:pt x="523986" y="360306"/>
                  </a:cubicBezTo>
                  <a:close/>
                  <a:moveTo>
                    <a:pt x="1140373" y="201610"/>
                  </a:moveTo>
                  <a:cubicBezTo>
                    <a:pt x="1152324" y="201733"/>
                    <a:pt x="1162988" y="211416"/>
                    <a:pt x="1162988" y="225144"/>
                  </a:cubicBezTo>
                  <a:lnTo>
                    <a:pt x="1162988" y="262405"/>
                  </a:lnTo>
                  <a:cubicBezTo>
                    <a:pt x="1162988" y="277440"/>
                    <a:pt x="1155797" y="291168"/>
                    <a:pt x="1142723" y="298358"/>
                  </a:cubicBezTo>
                  <a:lnTo>
                    <a:pt x="32687" y="938333"/>
                  </a:lnTo>
                  <a:cubicBezTo>
                    <a:pt x="18304" y="946831"/>
                    <a:pt x="0" y="936372"/>
                    <a:pt x="0" y="919376"/>
                  </a:cubicBezTo>
                  <a:lnTo>
                    <a:pt x="0" y="886691"/>
                  </a:lnTo>
                  <a:cubicBezTo>
                    <a:pt x="0" y="867733"/>
                    <a:pt x="9806" y="849430"/>
                    <a:pt x="26803" y="840278"/>
                  </a:cubicBezTo>
                  <a:lnTo>
                    <a:pt x="1128341" y="204879"/>
                  </a:lnTo>
                  <a:cubicBezTo>
                    <a:pt x="1132263" y="202591"/>
                    <a:pt x="1136390" y="201569"/>
                    <a:pt x="1140373" y="201610"/>
                  </a:cubicBezTo>
                  <a:close/>
                  <a:moveTo>
                    <a:pt x="1131532" y="1"/>
                  </a:moveTo>
                  <a:cubicBezTo>
                    <a:pt x="1143354" y="124"/>
                    <a:pt x="1154350" y="9826"/>
                    <a:pt x="1154350" y="23582"/>
                  </a:cubicBezTo>
                  <a:lnTo>
                    <a:pt x="1154350" y="60918"/>
                  </a:lnTo>
                  <a:cubicBezTo>
                    <a:pt x="1154350" y="75984"/>
                    <a:pt x="1146531" y="89739"/>
                    <a:pt x="1133497" y="97599"/>
                  </a:cubicBezTo>
                  <a:lnTo>
                    <a:pt x="612176" y="405460"/>
                  </a:lnTo>
                  <a:cubicBezTo>
                    <a:pt x="597188" y="413975"/>
                    <a:pt x="578942" y="403495"/>
                    <a:pt x="578942" y="386464"/>
                  </a:cubicBezTo>
                  <a:lnTo>
                    <a:pt x="578942" y="353713"/>
                  </a:lnTo>
                  <a:cubicBezTo>
                    <a:pt x="578942" y="334717"/>
                    <a:pt x="588717" y="317032"/>
                    <a:pt x="606311" y="307206"/>
                  </a:cubicBezTo>
                  <a:lnTo>
                    <a:pt x="1119813" y="3276"/>
                  </a:lnTo>
                  <a:cubicBezTo>
                    <a:pt x="1123560" y="984"/>
                    <a:pt x="1127592" y="-40"/>
                    <a:pt x="1131532" y="1"/>
                  </a:cubicBezTo>
                  <a:close/>
                </a:path>
              </a:pathLst>
            </a:custGeom>
            <a:solidFill>
              <a:schemeClr val="bg1"/>
            </a:solidFill>
            <a:ln>
              <a:noFill/>
            </a:ln>
            <a:effectLst/>
          </p:spPr>
          <p:txBody>
            <a:bodyPr wrap="square" anchor="ctr">
              <a:noAutofit/>
            </a:bodyPr>
            <a:lstStyle/>
            <a:p>
              <a:endParaRPr lang="en-US" sz="6532" dirty="0">
                <a:latin typeface="Lato Light" panose="020F0502020204030203" pitchFamily="34" charset="0"/>
              </a:endParaRPr>
            </a:p>
          </p:txBody>
        </p:sp>
        <p:sp>
          <p:nvSpPr>
            <p:cNvPr id="24" name="Freeform 27">
              <a:extLst>
                <a:ext uri="{FF2B5EF4-FFF2-40B4-BE49-F238E27FC236}">
                  <a16:creationId xmlns:a16="http://schemas.microsoft.com/office/drawing/2014/main" id="{74995DEB-B1B9-10ED-3A41-929F76DD7ED1}"/>
                </a:ext>
              </a:extLst>
            </p:cNvPr>
            <p:cNvSpPr>
              <a:spLocks noChangeArrowheads="1"/>
            </p:cNvSpPr>
            <p:nvPr/>
          </p:nvSpPr>
          <p:spPr bwMode="auto">
            <a:xfrm>
              <a:off x="9147228" y="2580752"/>
              <a:ext cx="63367" cy="241945"/>
            </a:xfrm>
            <a:custGeom>
              <a:avLst/>
              <a:gdLst>
                <a:gd name="T0" fmla="*/ 95 w 96"/>
                <a:gd name="T1" fmla="*/ 371 h 372"/>
                <a:gd name="T2" fmla="*/ 0 w 96"/>
                <a:gd name="T3" fmla="*/ 312 h 372"/>
                <a:gd name="T4" fmla="*/ 0 w 96"/>
                <a:gd name="T5" fmla="*/ 0 h 372"/>
                <a:gd name="T6" fmla="*/ 95 w 96"/>
                <a:gd name="T7" fmla="*/ 58 h 372"/>
                <a:gd name="T8" fmla="*/ 95 w 96"/>
                <a:gd name="T9" fmla="*/ 371 h 372"/>
              </a:gdLst>
              <a:ahLst/>
              <a:cxnLst>
                <a:cxn ang="0">
                  <a:pos x="T0" y="T1"/>
                </a:cxn>
                <a:cxn ang="0">
                  <a:pos x="T2" y="T3"/>
                </a:cxn>
                <a:cxn ang="0">
                  <a:pos x="T4" y="T5"/>
                </a:cxn>
                <a:cxn ang="0">
                  <a:pos x="T6" y="T7"/>
                </a:cxn>
                <a:cxn ang="0">
                  <a:pos x="T8" y="T9"/>
                </a:cxn>
              </a:cxnLst>
              <a:rect l="0" t="0" r="r" b="b"/>
              <a:pathLst>
                <a:path w="96" h="372">
                  <a:moveTo>
                    <a:pt x="95" y="371"/>
                  </a:moveTo>
                  <a:lnTo>
                    <a:pt x="0" y="312"/>
                  </a:lnTo>
                  <a:lnTo>
                    <a:pt x="0" y="0"/>
                  </a:lnTo>
                  <a:lnTo>
                    <a:pt x="95" y="58"/>
                  </a:lnTo>
                  <a:lnTo>
                    <a:pt x="95" y="371"/>
                  </a:lnTo>
                </a:path>
              </a:pathLst>
            </a:custGeom>
            <a:solidFill>
              <a:srgbClr val="2D999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5" name="Freeform 28">
              <a:extLst>
                <a:ext uri="{FF2B5EF4-FFF2-40B4-BE49-F238E27FC236}">
                  <a16:creationId xmlns:a16="http://schemas.microsoft.com/office/drawing/2014/main" id="{F495213C-4293-CB46-494C-5E24300118A1}"/>
                </a:ext>
              </a:extLst>
            </p:cNvPr>
            <p:cNvSpPr>
              <a:spLocks noChangeArrowheads="1"/>
            </p:cNvSpPr>
            <p:nvPr/>
          </p:nvSpPr>
          <p:spPr bwMode="auto">
            <a:xfrm>
              <a:off x="10475047" y="987946"/>
              <a:ext cx="167058" cy="241945"/>
            </a:xfrm>
            <a:custGeom>
              <a:avLst/>
              <a:gdLst>
                <a:gd name="T0" fmla="*/ 253 w 254"/>
                <a:gd name="T1" fmla="*/ 370 h 371"/>
                <a:gd name="T2" fmla="*/ 0 w 254"/>
                <a:gd name="T3" fmla="*/ 219 h 371"/>
                <a:gd name="T4" fmla="*/ 158 w 254"/>
                <a:gd name="T5" fmla="*/ 0 h 371"/>
                <a:gd name="T6" fmla="*/ 253 w 254"/>
                <a:gd name="T7" fmla="*/ 58 h 371"/>
                <a:gd name="T8" fmla="*/ 253 w 254"/>
                <a:gd name="T9" fmla="*/ 370 h 371"/>
              </a:gdLst>
              <a:ahLst/>
              <a:cxnLst>
                <a:cxn ang="0">
                  <a:pos x="T0" y="T1"/>
                </a:cxn>
                <a:cxn ang="0">
                  <a:pos x="T2" y="T3"/>
                </a:cxn>
                <a:cxn ang="0">
                  <a:pos x="T4" y="T5"/>
                </a:cxn>
                <a:cxn ang="0">
                  <a:pos x="T6" y="T7"/>
                </a:cxn>
                <a:cxn ang="0">
                  <a:pos x="T8" y="T9"/>
                </a:cxn>
              </a:cxnLst>
              <a:rect l="0" t="0" r="r" b="b"/>
              <a:pathLst>
                <a:path w="254" h="371">
                  <a:moveTo>
                    <a:pt x="253" y="370"/>
                  </a:moveTo>
                  <a:lnTo>
                    <a:pt x="0" y="219"/>
                  </a:lnTo>
                  <a:lnTo>
                    <a:pt x="158" y="0"/>
                  </a:lnTo>
                  <a:lnTo>
                    <a:pt x="253" y="58"/>
                  </a:lnTo>
                  <a:lnTo>
                    <a:pt x="253" y="370"/>
                  </a:lnTo>
                </a:path>
              </a:pathLst>
            </a:custGeom>
            <a:solidFill>
              <a:srgbClr val="2D999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6" name="Freeform 29">
              <a:extLst>
                <a:ext uri="{FF2B5EF4-FFF2-40B4-BE49-F238E27FC236}">
                  <a16:creationId xmlns:a16="http://schemas.microsoft.com/office/drawing/2014/main" id="{40869ED0-F1C5-DF6F-068B-A98D99254831}"/>
                </a:ext>
              </a:extLst>
            </p:cNvPr>
            <p:cNvSpPr>
              <a:spLocks noChangeArrowheads="1"/>
            </p:cNvSpPr>
            <p:nvPr/>
          </p:nvSpPr>
          <p:spPr bwMode="auto">
            <a:xfrm>
              <a:off x="9118424" y="967783"/>
              <a:ext cx="1486236" cy="1837633"/>
            </a:xfrm>
            <a:custGeom>
              <a:avLst/>
              <a:gdLst>
                <a:gd name="T0" fmla="*/ 1999 w 2275"/>
                <a:gd name="T1" fmla="*/ 1499 h 2815"/>
                <a:gd name="T2" fmla="*/ 119 w 2275"/>
                <a:gd name="T3" fmla="*/ 2783 h 2815"/>
                <a:gd name="T4" fmla="*/ 119 w 2275"/>
                <a:gd name="T5" fmla="*/ 2783 h 2815"/>
                <a:gd name="T6" fmla="*/ 0 w 2275"/>
                <a:gd name="T7" fmla="*/ 2714 h 2815"/>
                <a:gd name="T8" fmla="*/ 0 w 2275"/>
                <a:gd name="T9" fmla="*/ 1428 h 2815"/>
                <a:gd name="T10" fmla="*/ 0 w 2275"/>
                <a:gd name="T11" fmla="*/ 1428 h 2815"/>
                <a:gd name="T12" fmla="*/ 118 w 2275"/>
                <a:gd name="T13" fmla="*/ 1222 h 2815"/>
                <a:gd name="T14" fmla="*/ 2155 w 2275"/>
                <a:gd name="T15" fmla="*/ 31 h 2815"/>
                <a:gd name="T16" fmla="*/ 2155 w 2275"/>
                <a:gd name="T17" fmla="*/ 31 h 2815"/>
                <a:gd name="T18" fmla="*/ 2274 w 2275"/>
                <a:gd name="T19" fmla="*/ 99 h 2815"/>
                <a:gd name="T20" fmla="*/ 2116 w 2275"/>
                <a:gd name="T21" fmla="*/ 1293 h 2815"/>
                <a:gd name="T22" fmla="*/ 2116 w 2275"/>
                <a:gd name="T23" fmla="*/ 1293 h 2815"/>
                <a:gd name="T24" fmla="*/ 1999 w 2275"/>
                <a:gd name="T25" fmla="*/ 1499 h 2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5" h="2815">
                  <a:moveTo>
                    <a:pt x="1999" y="1499"/>
                  </a:moveTo>
                  <a:lnTo>
                    <a:pt x="119" y="2783"/>
                  </a:lnTo>
                  <a:lnTo>
                    <a:pt x="119" y="2783"/>
                  </a:lnTo>
                  <a:cubicBezTo>
                    <a:pt x="66" y="2814"/>
                    <a:pt x="0" y="2776"/>
                    <a:pt x="0" y="2714"/>
                  </a:cubicBezTo>
                  <a:lnTo>
                    <a:pt x="0" y="1428"/>
                  </a:lnTo>
                  <a:lnTo>
                    <a:pt x="0" y="1428"/>
                  </a:lnTo>
                  <a:cubicBezTo>
                    <a:pt x="0" y="1343"/>
                    <a:pt x="44" y="1265"/>
                    <a:pt x="118" y="1222"/>
                  </a:cubicBezTo>
                  <a:lnTo>
                    <a:pt x="2155" y="31"/>
                  </a:lnTo>
                  <a:lnTo>
                    <a:pt x="2155" y="31"/>
                  </a:lnTo>
                  <a:cubicBezTo>
                    <a:pt x="2208" y="0"/>
                    <a:pt x="2274" y="38"/>
                    <a:pt x="2274" y="99"/>
                  </a:cubicBezTo>
                  <a:lnTo>
                    <a:pt x="2116" y="1293"/>
                  </a:lnTo>
                  <a:lnTo>
                    <a:pt x="2116" y="1293"/>
                  </a:lnTo>
                  <a:cubicBezTo>
                    <a:pt x="2116" y="1378"/>
                    <a:pt x="2072" y="1456"/>
                    <a:pt x="1999" y="1499"/>
                  </a:cubicBezTo>
                </a:path>
              </a:pathLst>
            </a:custGeom>
            <a:solidFill>
              <a:schemeClr val="accent6">
                <a:lumMod val="25000"/>
              </a:schemeClr>
            </a:solidFill>
            <a:ln>
              <a:noFill/>
            </a:ln>
            <a:effectLst/>
          </p:spPr>
          <p:txBody>
            <a:bodyPr wrap="none" anchor="ctr"/>
            <a:lstStyle/>
            <a:p>
              <a:endParaRPr lang="en-US" sz="6532" dirty="0">
                <a:latin typeface="Lato Light" panose="020F0502020204030203" pitchFamily="34" charset="0"/>
              </a:endParaRPr>
            </a:p>
          </p:txBody>
        </p:sp>
        <p:sp>
          <p:nvSpPr>
            <p:cNvPr id="27" name="Freeform 30">
              <a:extLst>
                <a:ext uri="{FF2B5EF4-FFF2-40B4-BE49-F238E27FC236}">
                  <a16:creationId xmlns:a16="http://schemas.microsoft.com/office/drawing/2014/main" id="{654FBC3C-457F-B7E7-79AF-936A730DABF1}"/>
                </a:ext>
              </a:extLst>
            </p:cNvPr>
            <p:cNvSpPr>
              <a:spLocks noChangeArrowheads="1"/>
            </p:cNvSpPr>
            <p:nvPr/>
          </p:nvSpPr>
          <p:spPr bwMode="auto">
            <a:xfrm>
              <a:off x="9181791" y="1005228"/>
              <a:ext cx="1486236" cy="1837633"/>
            </a:xfrm>
            <a:custGeom>
              <a:avLst/>
              <a:gdLst>
                <a:gd name="T0" fmla="*/ 2156 w 2276"/>
                <a:gd name="T1" fmla="*/ 1591 h 2814"/>
                <a:gd name="T2" fmla="*/ 119 w 2276"/>
                <a:gd name="T3" fmla="*/ 2782 h 2814"/>
                <a:gd name="T4" fmla="*/ 119 w 2276"/>
                <a:gd name="T5" fmla="*/ 2782 h 2814"/>
                <a:gd name="T6" fmla="*/ 0 w 2276"/>
                <a:gd name="T7" fmla="*/ 2714 h 2814"/>
                <a:gd name="T8" fmla="*/ 0 w 2276"/>
                <a:gd name="T9" fmla="*/ 1428 h 2814"/>
                <a:gd name="T10" fmla="*/ 0 w 2276"/>
                <a:gd name="T11" fmla="*/ 1428 h 2814"/>
                <a:gd name="T12" fmla="*/ 118 w 2276"/>
                <a:gd name="T13" fmla="*/ 1222 h 2814"/>
                <a:gd name="T14" fmla="*/ 2155 w 2276"/>
                <a:gd name="T15" fmla="*/ 31 h 2814"/>
                <a:gd name="T16" fmla="*/ 2155 w 2276"/>
                <a:gd name="T17" fmla="*/ 31 h 2814"/>
                <a:gd name="T18" fmla="*/ 2275 w 2276"/>
                <a:gd name="T19" fmla="*/ 99 h 2814"/>
                <a:gd name="T20" fmla="*/ 2275 w 2276"/>
                <a:gd name="T21" fmla="*/ 1385 h 2814"/>
                <a:gd name="T22" fmla="*/ 2275 w 2276"/>
                <a:gd name="T23" fmla="*/ 1385 h 2814"/>
                <a:gd name="T24" fmla="*/ 2156 w 2276"/>
                <a:gd name="T25" fmla="*/ 1591 h 2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6" h="2814">
                  <a:moveTo>
                    <a:pt x="2156" y="1591"/>
                  </a:moveTo>
                  <a:lnTo>
                    <a:pt x="119" y="2782"/>
                  </a:lnTo>
                  <a:lnTo>
                    <a:pt x="119" y="2782"/>
                  </a:lnTo>
                  <a:cubicBezTo>
                    <a:pt x="67" y="2813"/>
                    <a:pt x="0" y="2775"/>
                    <a:pt x="0" y="2714"/>
                  </a:cubicBezTo>
                  <a:lnTo>
                    <a:pt x="0" y="1428"/>
                  </a:lnTo>
                  <a:lnTo>
                    <a:pt x="0" y="1428"/>
                  </a:lnTo>
                  <a:cubicBezTo>
                    <a:pt x="0" y="1343"/>
                    <a:pt x="45" y="1265"/>
                    <a:pt x="118" y="1222"/>
                  </a:cubicBezTo>
                  <a:lnTo>
                    <a:pt x="2155" y="31"/>
                  </a:lnTo>
                  <a:lnTo>
                    <a:pt x="2155" y="31"/>
                  </a:lnTo>
                  <a:cubicBezTo>
                    <a:pt x="2208" y="0"/>
                    <a:pt x="2275" y="38"/>
                    <a:pt x="2275" y="99"/>
                  </a:cubicBezTo>
                  <a:lnTo>
                    <a:pt x="2275" y="1385"/>
                  </a:lnTo>
                  <a:lnTo>
                    <a:pt x="2275" y="1385"/>
                  </a:lnTo>
                  <a:cubicBezTo>
                    <a:pt x="2275" y="1470"/>
                    <a:pt x="2229" y="1548"/>
                    <a:pt x="2156" y="1591"/>
                  </a:cubicBezTo>
                </a:path>
              </a:pathLst>
            </a:custGeom>
            <a:solidFill>
              <a:schemeClr val="accent6">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28" name="Freeform 31">
              <a:extLst>
                <a:ext uri="{FF2B5EF4-FFF2-40B4-BE49-F238E27FC236}">
                  <a16:creationId xmlns:a16="http://schemas.microsoft.com/office/drawing/2014/main" id="{E7F1946D-A1B1-8E99-AA40-8A377F7313E6}"/>
                </a:ext>
              </a:extLst>
            </p:cNvPr>
            <p:cNvSpPr>
              <a:spLocks noChangeArrowheads="1"/>
            </p:cNvSpPr>
            <p:nvPr/>
          </p:nvSpPr>
          <p:spPr bwMode="auto">
            <a:xfrm>
              <a:off x="9360370" y="1394067"/>
              <a:ext cx="1163642" cy="751760"/>
            </a:xfrm>
            <a:custGeom>
              <a:avLst/>
              <a:gdLst>
                <a:gd name="T0" fmla="*/ 1748 w 1781"/>
                <a:gd name="T1" fmla="*/ 157 h 1149"/>
                <a:gd name="T2" fmla="*/ 50 w 1781"/>
                <a:gd name="T3" fmla="*/ 1136 h 1149"/>
                <a:gd name="T4" fmla="*/ 50 w 1781"/>
                <a:gd name="T5" fmla="*/ 1136 h 1149"/>
                <a:gd name="T6" fmla="*/ 0 w 1781"/>
                <a:gd name="T7" fmla="*/ 1106 h 1149"/>
                <a:gd name="T8" fmla="*/ 0 w 1781"/>
                <a:gd name="T9" fmla="*/ 1057 h 1149"/>
                <a:gd name="T10" fmla="*/ 0 w 1781"/>
                <a:gd name="T11" fmla="*/ 1057 h 1149"/>
                <a:gd name="T12" fmla="*/ 41 w 1781"/>
                <a:gd name="T13" fmla="*/ 985 h 1149"/>
                <a:gd name="T14" fmla="*/ 1727 w 1781"/>
                <a:gd name="T15" fmla="*/ 14 h 1149"/>
                <a:gd name="T16" fmla="*/ 1727 w 1781"/>
                <a:gd name="T17" fmla="*/ 14 h 1149"/>
                <a:gd name="T18" fmla="*/ 1780 w 1781"/>
                <a:gd name="T19" fmla="*/ 44 h 1149"/>
                <a:gd name="T20" fmla="*/ 1780 w 1781"/>
                <a:gd name="T21" fmla="*/ 102 h 1149"/>
                <a:gd name="T22" fmla="*/ 1780 w 1781"/>
                <a:gd name="T23" fmla="*/ 102 h 1149"/>
                <a:gd name="T24" fmla="*/ 1748 w 1781"/>
                <a:gd name="T25" fmla="*/ 157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1" h="1149">
                  <a:moveTo>
                    <a:pt x="1748" y="157"/>
                  </a:moveTo>
                  <a:lnTo>
                    <a:pt x="50" y="1136"/>
                  </a:lnTo>
                  <a:lnTo>
                    <a:pt x="50" y="1136"/>
                  </a:lnTo>
                  <a:cubicBezTo>
                    <a:pt x="28" y="1148"/>
                    <a:pt x="0" y="1132"/>
                    <a:pt x="0" y="1106"/>
                  </a:cubicBezTo>
                  <a:lnTo>
                    <a:pt x="0" y="1057"/>
                  </a:lnTo>
                  <a:lnTo>
                    <a:pt x="0" y="1057"/>
                  </a:lnTo>
                  <a:cubicBezTo>
                    <a:pt x="0" y="1027"/>
                    <a:pt x="16" y="1000"/>
                    <a:pt x="41" y="985"/>
                  </a:cubicBezTo>
                  <a:lnTo>
                    <a:pt x="1727" y="14"/>
                  </a:lnTo>
                  <a:lnTo>
                    <a:pt x="1727" y="14"/>
                  </a:lnTo>
                  <a:cubicBezTo>
                    <a:pt x="1750" y="0"/>
                    <a:pt x="1780" y="16"/>
                    <a:pt x="1780" y="44"/>
                  </a:cubicBezTo>
                  <a:lnTo>
                    <a:pt x="1780" y="102"/>
                  </a:lnTo>
                  <a:lnTo>
                    <a:pt x="1780" y="102"/>
                  </a:lnTo>
                  <a:cubicBezTo>
                    <a:pt x="1780" y="124"/>
                    <a:pt x="1768" y="145"/>
                    <a:pt x="1748" y="157"/>
                  </a:cubicBezTo>
                </a:path>
              </a:pathLst>
            </a:custGeom>
            <a:solidFill>
              <a:schemeClr val="accent3"/>
            </a:solidFill>
            <a:ln>
              <a:noFill/>
            </a:ln>
            <a:effectLst/>
          </p:spPr>
          <p:txBody>
            <a:bodyPr wrap="none" anchor="ctr"/>
            <a:lstStyle/>
            <a:p>
              <a:endParaRPr lang="en-US" sz="6532" dirty="0">
                <a:latin typeface="Lato Light" panose="020F0502020204030203" pitchFamily="34" charset="0"/>
              </a:endParaRPr>
            </a:p>
          </p:txBody>
        </p:sp>
        <p:sp>
          <p:nvSpPr>
            <p:cNvPr id="29" name="Freeform 32">
              <a:extLst>
                <a:ext uri="{FF2B5EF4-FFF2-40B4-BE49-F238E27FC236}">
                  <a16:creationId xmlns:a16="http://schemas.microsoft.com/office/drawing/2014/main" id="{7DB2D3D1-14EE-A873-F591-D5BCD303B303}"/>
                </a:ext>
              </a:extLst>
            </p:cNvPr>
            <p:cNvSpPr>
              <a:spLocks noChangeArrowheads="1"/>
            </p:cNvSpPr>
            <p:nvPr/>
          </p:nvSpPr>
          <p:spPr bwMode="auto">
            <a:xfrm>
              <a:off x="9360370" y="1592810"/>
              <a:ext cx="1163642" cy="751758"/>
            </a:xfrm>
            <a:custGeom>
              <a:avLst/>
              <a:gdLst>
                <a:gd name="T0" fmla="*/ 1748 w 1781"/>
                <a:gd name="T1" fmla="*/ 156 h 1149"/>
                <a:gd name="T2" fmla="*/ 50 w 1781"/>
                <a:gd name="T3" fmla="*/ 1135 h 1149"/>
                <a:gd name="T4" fmla="*/ 50 w 1781"/>
                <a:gd name="T5" fmla="*/ 1135 h 1149"/>
                <a:gd name="T6" fmla="*/ 0 w 1781"/>
                <a:gd name="T7" fmla="*/ 1106 h 1149"/>
                <a:gd name="T8" fmla="*/ 0 w 1781"/>
                <a:gd name="T9" fmla="*/ 1056 h 1149"/>
                <a:gd name="T10" fmla="*/ 0 w 1781"/>
                <a:gd name="T11" fmla="*/ 1056 h 1149"/>
                <a:gd name="T12" fmla="*/ 41 w 1781"/>
                <a:gd name="T13" fmla="*/ 985 h 1149"/>
                <a:gd name="T14" fmla="*/ 1727 w 1781"/>
                <a:gd name="T15" fmla="*/ 13 h 1149"/>
                <a:gd name="T16" fmla="*/ 1727 w 1781"/>
                <a:gd name="T17" fmla="*/ 13 h 1149"/>
                <a:gd name="T18" fmla="*/ 1780 w 1781"/>
                <a:gd name="T19" fmla="*/ 44 h 1149"/>
                <a:gd name="T20" fmla="*/ 1780 w 1781"/>
                <a:gd name="T21" fmla="*/ 101 h 1149"/>
                <a:gd name="T22" fmla="*/ 1780 w 1781"/>
                <a:gd name="T23" fmla="*/ 101 h 1149"/>
                <a:gd name="T24" fmla="*/ 1748 w 1781"/>
                <a:gd name="T25" fmla="*/ 156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1" h="1149">
                  <a:moveTo>
                    <a:pt x="1748" y="156"/>
                  </a:moveTo>
                  <a:lnTo>
                    <a:pt x="50" y="1135"/>
                  </a:lnTo>
                  <a:lnTo>
                    <a:pt x="50" y="1135"/>
                  </a:lnTo>
                  <a:cubicBezTo>
                    <a:pt x="28" y="1148"/>
                    <a:pt x="0" y="1132"/>
                    <a:pt x="0" y="1106"/>
                  </a:cubicBezTo>
                  <a:lnTo>
                    <a:pt x="0" y="1056"/>
                  </a:lnTo>
                  <a:lnTo>
                    <a:pt x="0" y="1056"/>
                  </a:lnTo>
                  <a:cubicBezTo>
                    <a:pt x="0" y="1027"/>
                    <a:pt x="16" y="1000"/>
                    <a:pt x="41" y="985"/>
                  </a:cubicBezTo>
                  <a:lnTo>
                    <a:pt x="1727" y="13"/>
                  </a:lnTo>
                  <a:lnTo>
                    <a:pt x="1727" y="13"/>
                  </a:lnTo>
                  <a:cubicBezTo>
                    <a:pt x="1750" y="0"/>
                    <a:pt x="1780" y="17"/>
                    <a:pt x="1780" y="44"/>
                  </a:cubicBezTo>
                  <a:lnTo>
                    <a:pt x="1780" y="101"/>
                  </a:lnTo>
                  <a:lnTo>
                    <a:pt x="1780" y="101"/>
                  </a:lnTo>
                  <a:cubicBezTo>
                    <a:pt x="1780" y="124"/>
                    <a:pt x="1768" y="145"/>
                    <a:pt x="1748" y="156"/>
                  </a:cubicBezTo>
                </a:path>
              </a:pathLst>
            </a:custGeom>
            <a:solidFill>
              <a:schemeClr val="accent4"/>
            </a:solidFill>
            <a:ln>
              <a:noFill/>
            </a:ln>
            <a:effectLst/>
          </p:spPr>
          <p:txBody>
            <a:bodyPr wrap="none" anchor="ctr"/>
            <a:lstStyle/>
            <a:p>
              <a:endParaRPr lang="en-US" sz="6532" dirty="0">
                <a:latin typeface="Lato Light" panose="020F0502020204030203" pitchFamily="34" charset="0"/>
              </a:endParaRPr>
            </a:p>
          </p:txBody>
        </p:sp>
        <p:sp>
          <p:nvSpPr>
            <p:cNvPr id="30" name="Freeform 33">
              <a:extLst>
                <a:ext uri="{FF2B5EF4-FFF2-40B4-BE49-F238E27FC236}">
                  <a16:creationId xmlns:a16="http://schemas.microsoft.com/office/drawing/2014/main" id="{D88DDE16-4D41-8324-84F2-8316339DAA4C}"/>
                </a:ext>
              </a:extLst>
            </p:cNvPr>
            <p:cNvSpPr>
              <a:spLocks noChangeArrowheads="1"/>
            </p:cNvSpPr>
            <p:nvPr/>
          </p:nvSpPr>
          <p:spPr bwMode="auto">
            <a:xfrm>
              <a:off x="9360370" y="1788671"/>
              <a:ext cx="1163642" cy="751758"/>
            </a:xfrm>
            <a:custGeom>
              <a:avLst/>
              <a:gdLst>
                <a:gd name="T0" fmla="*/ 1748 w 1781"/>
                <a:gd name="T1" fmla="*/ 158 h 1150"/>
                <a:gd name="T2" fmla="*/ 50 w 1781"/>
                <a:gd name="T3" fmla="*/ 1136 h 1150"/>
                <a:gd name="T4" fmla="*/ 50 w 1781"/>
                <a:gd name="T5" fmla="*/ 1136 h 1150"/>
                <a:gd name="T6" fmla="*/ 0 w 1781"/>
                <a:gd name="T7" fmla="*/ 1107 h 1150"/>
                <a:gd name="T8" fmla="*/ 0 w 1781"/>
                <a:gd name="T9" fmla="*/ 1057 h 1150"/>
                <a:gd name="T10" fmla="*/ 0 w 1781"/>
                <a:gd name="T11" fmla="*/ 1057 h 1150"/>
                <a:gd name="T12" fmla="*/ 41 w 1781"/>
                <a:gd name="T13" fmla="*/ 986 h 1150"/>
                <a:gd name="T14" fmla="*/ 1727 w 1781"/>
                <a:gd name="T15" fmla="*/ 14 h 1150"/>
                <a:gd name="T16" fmla="*/ 1727 w 1781"/>
                <a:gd name="T17" fmla="*/ 14 h 1150"/>
                <a:gd name="T18" fmla="*/ 1780 w 1781"/>
                <a:gd name="T19" fmla="*/ 45 h 1150"/>
                <a:gd name="T20" fmla="*/ 1780 w 1781"/>
                <a:gd name="T21" fmla="*/ 102 h 1150"/>
                <a:gd name="T22" fmla="*/ 1780 w 1781"/>
                <a:gd name="T23" fmla="*/ 102 h 1150"/>
                <a:gd name="T24" fmla="*/ 1748 w 1781"/>
                <a:gd name="T25" fmla="*/ 158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1" h="1150">
                  <a:moveTo>
                    <a:pt x="1748" y="158"/>
                  </a:moveTo>
                  <a:lnTo>
                    <a:pt x="50" y="1136"/>
                  </a:lnTo>
                  <a:lnTo>
                    <a:pt x="50" y="1136"/>
                  </a:lnTo>
                  <a:cubicBezTo>
                    <a:pt x="28" y="1149"/>
                    <a:pt x="0" y="1133"/>
                    <a:pt x="0" y="1107"/>
                  </a:cubicBezTo>
                  <a:lnTo>
                    <a:pt x="0" y="1057"/>
                  </a:lnTo>
                  <a:lnTo>
                    <a:pt x="0" y="1057"/>
                  </a:lnTo>
                  <a:cubicBezTo>
                    <a:pt x="0" y="1028"/>
                    <a:pt x="16" y="1000"/>
                    <a:pt x="41" y="986"/>
                  </a:cubicBezTo>
                  <a:lnTo>
                    <a:pt x="1727" y="14"/>
                  </a:lnTo>
                  <a:lnTo>
                    <a:pt x="1727" y="14"/>
                  </a:lnTo>
                  <a:cubicBezTo>
                    <a:pt x="1750" y="0"/>
                    <a:pt x="1780" y="17"/>
                    <a:pt x="1780" y="45"/>
                  </a:cubicBezTo>
                  <a:lnTo>
                    <a:pt x="1780" y="102"/>
                  </a:lnTo>
                  <a:lnTo>
                    <a:pt x="1780" y="102"/>
                  </a:lnTo>
                  <a:cubicBezTo>
                    <a:pt x="1780" y="125"/>
                    <a:pt x="1768" y="146"/>
                    <a:pt x="1748" y="158"/>
                  </a:cubicBez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31" name="Freeform 30">
              <a:extLst>
                <a:ext uri="{FF2B5EF4-FFF2-40B4-BE49-F238E27FC236}">
                  <a16:creationId xmlns:a16="http://schemas.microsoft.com/office/drawing/2014/main" id="{820CEB52-1325-FB60-A8BB-6DADDDEF9BBB}"/>
                </a:ext>
              </a:extLst>
            </p:cNvPr>
            <p:cNvSpPr>
              <a:spLocks noChangeArrowheads="1"/>
            </p:cNvSpPr>
            <p:nvPr/>
          </p:nvSpPr>
          <p:spPr bwMode="auto">
            <a:xfrm>
              <a:off x="6914992" y="5518661"/>
              <a:ext cx="8818832" cy="7087772"/>
            </a:xfrm>
            <a:custGeom>
              <a:avLst/>
              <a:gdLst>
                <a:gd name="connsiteX0" fmla="*/ 8818832 w 8818832"/>
                <a:gd name="connsiteY0" fmla="*/ 0 h 7087772"/>
                <a:gd name="connsiteX1" fmla="*/ 8818832 w 8818832"/>
                <a:gd name="connsiteY1" fmla="*/ 305699 h 7087772"/>
                <a:gd name="connsiteX2" fmla="*/ 8693430 w 8818832"/>
                <a:gd name="connsiteY2" fmla="*/ 522561 h 7087772"/>
                <a:gd name="connsiteX3" fmla="*/ 3478156 w 8818832"/>
                <a:gd name="connsiteY3" fmla="*/ 3634413 h 7087772"/>
                <a:gd name="connsiteX4" fmla="*/ 3154855 w 8818832"/>
                <a:gd name="connsiteY4" fmla="*/ 3630494 h 7087772"/>
                <a:gd name="connsiteX5" fmla="*/ 3014646 w 8818832"/>
                <a:gd name="connsiteY5" fmla="*/ 3551234 h 7087772"/>
                <a:gd name="connsiteX6" fmla="*/ 2271089 w 8818832"/>
                <a:gd name="connsiteY6" fmla="*/ 7087772 h 7087772"/>
                <a:gd name="connsiteX7" fmla="*/ 2137185 w 8818832"/>
                <a:gd name="connsiteY7" fmla="*/ 7007459 h 7087772"/>
                <a:gd name="connsiteX8" fmla="*/ 2869230 w 8818832"/>
                <a:gd name="connsiteY8" fmla="*/ 3469030 h 7087772"/>
                <a:gd name="connsiteX9" fmla="*/ 868604 w 8818832"/>
                <a:gd name="connsiteY9" fmla="*/ 2338080 h 7087772"/>
                <a:gd name="connsiteX10" fmla="*/ 134557 w 8818832"/>
                <a:gd name="connsiteY10" fmla="*/ 5831960 h 7087772"/>
                <a:gd name="connsiteX11" fmla="*/ 0 w 8818832"/>
                <a:gd name="connsiteY11" fmla="*/ 5751647 h 7087772"/>
                <a:gd name="connsiteX12" fmla="*/ 723217 w 8818832"/>
                <a:gd name="connsiteY12" fmla="*/ 2255893 h 7087772"/>
                <a:gd name="connsiteX13" fmla="*/ 622002 w 8818832"/>
                <a:gd name="connsiteY13" fmla="*/ 2198676 h 7087772"/>
                <a:gd name="connsiteX14" fmla="*/ 501172 w 8818832"/>
                <a:gd name="connsiteY14" fmla="*/ 1985080 h 7087772"/>
                <a:gd name="connsiteX15" fmla="*/ 501172 w 8818832"/>
                <a:gd name="connsiteY15" fmla="*/ 1736863 h 7087772"/>
                <a:gd name="connsiteX16" fmla="*/ 796594 w 8818832"/>
                <a:gd name="connsiteY16" fmla="*/ 1901217 h 7087772"/>
                <a:gd name="connsiteX17" fmla="*/ 868741 w 8818832"/>
                <a:gd name="connsiteY17" fmla="*/ 1552484 h 7087772"/>
                <a:gd name="connsiteX18" fmla="*/ 1018974 w 8818832"/>
                <a:gd name="connsiteY18" fmla="*/ 1622351 h 7087772"/>
                <a:gd name="connsiteX19" fmla="*/ 943245 w 8818832"/>
                <a:gd name="connsiteY19" fmla="*/ 1982804 h 7087772"/>
                <a:gd name="connsiteX20" fmla="*/ 2946175 w 8818832"/>
                <a:gd name="connsiteY20" fmla="*/ 3097104 h 7087772"/>
                <a:gd name="connsiteX21" fmla="*/ 3005925 w 8818832"/>
                <a:gd name="connsiteY21" fmla="*/ 2808296 h 7087772"/>
                <a:gd name="connsiteX22" fmla="*/ 3156159 w 8818832"/>
                <a:gd name="connsiteY22" fmla="*/ 2878162 h 7087772"/>
                <a:gd name="connsiteX23" fmla="*/ 3092958 w 8818832"/>
                <a:gd name="connsiteY23" fmla="*/ 3178764 h 7087772"/>
                <a:gd name="connsiteX24" fmla="*/ 3315526 w 8818832"/>
                <a:gd name="connsiteY24" fmla="*/ 3302587 h 708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818832" h="7087772">
                  <a:moveTo>
                    <a:pt x="8818832" y="0"/>
                  </a:moveTo>
                  <a:lnTo>
                    <a:pt x="8818832" y="305699"/>
                  </a:lnTo>
                  <a:cubicBezTo>
                    <a:pt x="8818832" y="395840"/>
                    <a:pt x="8770500" y="478144"/>
                    <a:pt x="8693430" y="522561"/>
                  </a:cubicBezTo>
                  <a:lnTo>
                    <a:pt x="3478156" y="3634413"/>
                  </a:lnTo>
                  <a:cubicBezTo>
                    <a:pt x="3377573" y="3691895"/>
                    <a:pt x="3254131" y="3689935"/>
                    <a:pt x="3154855" y="3630494"/>
                  </a:cubicBezTo>
                  <a:lnTo>
                    <a:pt x="3014646" y="3551234"/>
                  </a:lnTo>
                  <a:lnTo>
                    <a:pt x="2271089" y="7087772"/>
                  </a:lnTo>
                  <a:lnTo>
                    <a:pt x="2137185" y="7007459"/>
                  </a:lnTo>
                  <a:lnTo>
                    <a:pt x="2869230" y="3469030"/>
                  </a:lnTo>
                  <a:lnTo>
                    <a:pt x="868604" y="2338080"/>
                  </a:lnTo>
                  <a:lnTo>
                    <a:pt x="134557" y="5831960"/>
                  </a:lnTo>
                  <a:lnTo>
                    <a:pt x="0" y="5751647"/>
                  </a:lnTo>
                  <a:lnTo>
                    <a:pt x="723217" y="2255893"/>
                  </a:lnTo>
                  <a:lnTo>
                    <a:pt x="622002" y="2198676"/>
                  </a:lnTo>
                  <a:cubicBezTo>
                    <a:pt x="546892" y="2154259"/>
                    <a:pt x="501172" y="2072609"/>
                    <a:pt x="501172" y="1985080"/>
                  </a:cubicBezTo>
                  <a:lnTo>
                    <a:pt x="501172" y="1736863"/>
                  </a:lnTo>
                  <a:lnTo>
                    <a:pt x="796594" y="1901217"/>
                  </a:lnTo>
                  <a:lnTo>
                    <a:pt x="868741" y="1552484"/>
                  </a:lnTo>
                  <a:lnTo>
                    <a:pt x="1018974" y="1622351"/>
                  </a:lnTo>
                  <a:lnTo>
                    <a:pt x="943245" y="1982804"/>
                  </a:lnTo>
                  <a:lnTo>
                    <a:pt x="2946175" y="3097104"/>
                  </a:lnTo>
                  <a:lnTo>
                    <a:pt x="3005925" y="2808296"/>
                  </a:lnTo>
                  <a:lnTo>
                    <a:pt x="3156159" y="2878162"/>
                  </a:lnTo>
                  <a:lnTo>
                    <a:pt x="3092958" y="3178764"/>
                  </a:lnTo>
                  <a:lnTo>
                    <a:pt x="3315526" y="3302587"/>
                  </a:lnTo>
                  <a:close/>
                </a:path>
              </a:pathLst>
            </a:custGeom>
            <a:solidFill>
              <a:schemeClr val="bg1">
                <a:lumMod val="6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32" name="Freeform 35">
              <a:extLst>
                <a:ext uri="{FF2B5EF4-FFF2-40B4-BE49-F238E27FC236}">
                  <a16:creationId xmlns:a16="http://schemas.microsoft.com/office/drawing/2014/main" id="{971CB478-105A-FC83-C476-D21E87096D45}"/>
                </a:ext>
              </a:extLst>
            </p:cNvPr>
            <p:cNvSpPr>
              <a:spLocks noChangeArrowheads="1"/>
            </p:cNvSpPr>
            <p:nvPr/>
          </p:nvSpPr>
          <p:spPr bwMode="auto">
            <a:xfrm>
              <a:off x="10296467" y="5596429"/>
              <a:ext cx="5440892" cy="3568694"/>
            </a:xfrm>
            <a:custGeom>
              <a:avLst/>
              <a:gdLst>
                <a:gd name="T0" fmla="*/ 194 w 8328"/>
                <a:gd name="T1" fmla="*/ 4972 h 5464"/>
                <a:gd name="T2" fmla="*/ 8327 w 8328"/>
                <a:gd name="T3" fmla="*/ 0 h 5464"/>
                <a:gd name="T4" fmla="*/ 8327 w 8328"/>
                <a:gd name="T5" fmla="*/ 334 h 5464"/>
                <a:gd name="T6" fmla="*/ 8327 w 8328"/>
                <a:gd name="T7" fmla="*/ 334 h 5464"/>
                <a:gd name="T8" fmla="*/ 8123 w 8328"/>
                <a:gd name="T9" fmla="*/ 686 h 5464"/>
                <a:gd name="T10" fmla="*/ 217 w 8328"/>
                <a:gd name="T11" fmla="*/ 5404 h 5464"/>
                <a:gd name="T12" fmla="*/ 217 w 8328"/>
                <a:gd name="T13" fmla="*/ 5404 h 5464"/>
                <a:gd name="T14" fmla="*/ 215 w 8328"/>
                <a:gd name="T15" fmla="*/ 5406 h 5464"/>
                <a:gd name="T16" fmla="*/ 215 w 8328"/>
                <a:gd name="T17" fmla="*/ 5406 h 5464"/>
                <a:gd name="T18" fmla="*/ 0 w 8328"/>
                <a:gd name="T19" fmla="*/ 5285 h 5464"/>
                <a:gd name="T20" fmla="*/ 0 w 8328"/>
                <a:gd name="T21" fmla="*/ 5148 h 5464"/>
                <a:gd name="T22" fmla="*/ 0 w 8328"/>
                <a:gd name="T23" fmla="*/ 5148 h 5464"/>
                <a:gd name="T24" fmla="*/ 184 w 8328"/>
                <a:gd name="T25" fmla="*/ 4977 h 5464"/>
                <a:gd name="T26" fmla="*/ 194 w 8328"/>
                <a:gd name="T27" fmla="*/ 4972 h 5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28" h="5464">
                  <a:moveTo>
                    <a:pt x="194" y="4972"/>
                  </a:moveTo>
                  <a:lnTo>
                    <a:pt x="8327" y="0"/>
                  </a:lnTo>
                  <a:lnTo>
                    <a:pt x="8327" y="334"/>
                  </a:lnTo>
                  <a:lnTo>
                    <a:pt x="8327" y="334"/>
                  </a:lnTo>
                  <a:cubicBezTo>
                    <a:pt x="8327" y="479"/>
                    <a:pt x="8249" y="614"/>
                    <a:pt x="8123" y="686"/>
                  </a:cubicBezTo>
                  <a:lnTo>
                    <a:pt x="217" y="5404"/>
                  </a:lnTo>
                  <a:lnTo>
                    <a:pt x="217" y="5404"/>
                  </a:lnTo>
                  <a:cubicBezTo>
                    <a:pt x="217" y="5405"/>
                    <a:pt x="216" y="5405"/>
                    <a:pt x="215" y="5406"/>
                  </a:cubicBezTo>
                  <a:lnTo>
                    <a:pt x="215" y="5406"/>
                  </a:lnTo>
                  <a:cubicBezTo>
                    <a:pt x="121" y="5463"/>
                    <a:pt x="0" y="5395"/>
                    <a:pt x="0" y="5285"/>
                  </a:cubicBezTo>
                  <a:lnTo>
                    <a:pt x="0" y="5148"/>
                  </a:lnTo>
                  <a:lnTo>
                    <a:pt x="0" y="5148"/>
                  </a:lnTo>
                  <a:cubicBezTo>
                    <a:pt x="0" y="5017"/>
                    <a:pt x="71" y="5042"/>
                    <a:pt x="184" y="4977"/>
                  </a:cubicBezTo>
                  <a:lnTo>
                    <a:pt x="194" y="4972"/>
                  </a:ln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33" name="Freeform 36">
              <a:extLst>
                <a:ext uri="{FF2B5EF4-FFF2-40B4-BE49-F238E27FC236}">
                  <a16:creationId xmlns:a16="http://schemas.microsoft.com/office/drawing/2014/main" id="{A761CDBE-5A21-AAD9-4540-75D5D9810AA7}"/>
                </a:ext>
              </a:extLst>
            </p:cNvPr>
            <p:cNvSpPr>
              <a:spLocks noChangeArrowheads="1"/>
            </p:cNvSpPr>
            <p:nvPr/>
          </p:nvSpPr>
          <p:spPr bwMode="auto">
            <a:xfrm>
              <a:off x="7367202" y="5337203"/>
              <a:ext cx="8505532" cy="3554293"/>
            </a:xfrm>
            <a:custGeom>
              <a:avLst/>
              <a:gdLst>
                <a:gd name="T0" fmla="*/ 4868 w 13020"/>
                <a:gd name="T1" fmla="*/ 4875 h 5440"/>
                <a:gd name="T2" fmla="*/ 13019 w 13020"/>
                <a:gd name="T3" fmla="*/ 0 h 5440"/>
                <a:gd name="T4" fmla="*/ 13019 w 13020"/>
                <a:gd name="T5" fmla="*/ 273 h 5440"/>
                <a:gd name="T6" fmla="*/ 13019 w 13020"/>
                <a:gd name="T7" fmla="*/ 273 h 5440"/>
                <a:gd name="T8" fmla="*/ 12921 w 13020"/>
                <a:gd name="T9" fmla="*/ 441 h 5440"/>
                <a:gd name="T10" fmla="*/ 4679 w 13020"/>
                <a:gd name="T11" fmla="*/ 5372 h 5440"/>
                <a:gd name="T12" fmla="*/ 4679 w 13020"/>
                <a:gd name="T13" fmla="*/ 5372 h 5440"/>
                <a:gd name="T14" fmla="*/ 4301 w 13020"/>
                <a:gd name="T15" fmla="*/ 5366 h 5440"/>
                <a:gd name="T16" fmla="*/ 78 w 13020"/>
                <a:gd name="T17" fmla="*/ 3014 h 5440"/>
                <a:gd name="T18" fmla="*/ 78 w 13020"/>
                <a:gd name="T19" fmla="*/ 3014 h 5440"/>
                <a:gd name="T20" fmla="*/ 3 w 13020"/>
                <a:gd name="T21" fmla="*/ 2882 h 5440"/>
                <a:gd name="T22" fmla="*/ 2 w 13020"/>
                <a:gd name="T23" fmla="*/ 2763 h 5440"/>
                <a:gd name="T24" fmla="*/ 2 w 13020"/>
                <a:gd name="T25" fmla="*/ 2763 h 5440"/>
                <a:gd name="T26" fmla="*/ 97 w 13020"/>
                <a:gd name="T27" fmla="*/ 2463 h 5440"/>
                <a:gd name="T28" fmla="*/ 4102 w 13020"/>
                <a:gd name="T29" fmla="*/ 4866 h 5440"/>
                <a:gd name="T30" fmla="*/ 4102 w 13020"/>
                <a:gd name="T31" fmla="*/ 4866 h 5440"/>
                <a:gd name="T32" fmla="*/ 4868 w 13020"/>
                <a:gd name="T33" fmla="*/ 4875 h 5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20" h="5440">
                  <a:moveTo>
                    <a:pt x="4868" y="4875"/>
                  </a:moveTo>
                  <a:lnTo>
                    <a:pt x="13019" y="0"/>
                  </a:lnTo>
                  <a:lnTo>
                    <a:pt x="13019" y="273"/>
                  </a:lnTo>
                  <a:lnTo>
                    <a:pt x="13019" y="273"/>
                  </a:lnTo>
                  <a:cubicBezTo>
                    <a:pt x="13019" y="343"/>
                    <a:pt x="12982" y="407"/>
                    <a:pt x="12921" y="441"/>
                  </a:cubicBezTo>
                  <a:lnTo>
                    <a:pt x="4679" y="5372"/>
                  </a:lnTo>
                  <a:lnTo>
                    <a:pt x="4679" y="5372"/>
                  </a:lnTo>
                  <a:cubicBezTo>
                    <a:pt x="4562" y="5439"/>
                    <a:pt x="4417" y="5437"/>
                    <a:pt x="4301" y="5366"/>
                  </a:cubicBezTo>
                  <a:lnTo>
                    <a:pt x="78" y="3014"/>
                  </a:lnTo>
                  <a:lnTo>
                    <a:pt x="78" y="3014"/>
                  </a:lnTo>
                  <a:cubicBezTo>
                    <a:pt x="32" y="2986"/>
                    <a:pt x="4" y="2936"/>
                    <a:pt x="3" y="2882"/>
                  </a:cubicBezTo>
                  <a:lnTo>
                    <a:pt x="2" y="2763"/>
                  </a:lnTo>
                  <a:lnTo>
                    <a:pt x="2" y="2763"/>
                  </a:lnTo>
                  <a:cubicBezTo>
                    <a:pt x="0" y="2655"/>
                    <a:pt x="34" y="2550"/>
                    <a:pt x="97" y="2463"/>
                  </a:cubicBezTo>
                  <a:lnTo>
                    <a:pt x="4102" y="4866"/>
                  </a:lnTo>
                  <a:lnTo>
                    <a:pt x="4102" y="4866"/>
                  </a:lnTo>
                  <a:cubicBezTo>
                    <a:pt x="4337" y="5007"/>
                    <a:pt x="4630" y="5011"/>
                    <a:pt x="4868" y="4875"/>
                  </a:cubicBezTo>
                </a:path>
              </a:pathLst>
            </a:custGeom>
            <a:solidFill>
              <a:schemeClr val="tx1"/>
            </a:solidFill>
            <a:ln>
              <a:noFill/>
            </a:ln>
            <a:effectLst/>
          </p:spPr>
          <p:txBody>
            <a:bodyPr wrap="none" anchor="ctr"/>
            <a:lstStyle/>
            <a:p>
              <a:endParaRPr lang="en-US" sz="6532" dirty="0">
                <a:latin typeface="Lato Light" panose="020F0502020204030203" pitchFamily="34" charset="0"/>
              </a:endParaRPr>
            </a:p>
          </p:txBody>
        </p:sp>
        <p:sp>
          <p:nvSpPr>
            <p:cNvPr id="34" name="Freeform 37">
              <a:extLst>
                <a:ext uri="{FF2B5EF4-FFF2-40B4-BE49-F238E27FC236}">
                  <a16:creationId xmlns:a16="http://schemas.microsoft.com/office/drawing/2014/main" id="{02158AA9-945E-B0D3-31FA-E19ABB718C2E}"/>
                </a:ext>
              </a:extLst>
            </p:cNvPr>
            <p:cNvSpPr>
              <a:spLocks noChangeArrowheads="1"/>
            </p:cNvSpPr>
            <p:nvPr/>
          </p:nvSpPr>
          <p:spPr bwMode="auto">
            <a:xfrm>
              <a:off x="7384483" y="3574457"/>
              <a:ext cx="8505532" cy="5112536"/>
            </a:xfrm>
            <a:custGeom>
              <a:avLst/>
              <a:gdLst>
                <a:gd name="T0" fmla="*/ 8526 w 13020"/>
                <a:gd name="T1" fmla="*/ 32 h 7826"/>
                <a:gd name="T2" fmla="*/ 12907 w 13020"/>
                <a:gd name="T3" fmla="*/ 2553 h 7826"/>
                <a:gd name="T4" fmla="*/ 12907 w 13020"/>
                <a:gd name="T5" fmla="*/ 2553 h 7826"/>
                <a:gd name="T6" fmla="*/ 12904 w 13020"/>
                <a:gd name="T7" fmla="*/ 2846 h 7826"/>
                <a:gd name="T8" fmla="*/ 4728 w 13020"/>
                <a:gd name="T9" fmla="*/ 7752 h 7826"/>
                <a:gd name="T10" fmla="*/ 4728 w 13020"/>
                <a:gd name="T11" fmla="*/ 7752 h 7826"/>
                <a:gd name="T12" fmla="*/ 4311 w 13020"/>
                <a:gd name="T13" fmla="*/ 7746 h 7826"/>
                <a:gd name="T14" fmla="*/ 111 w 13020"/>
                <a:gd name="T15" fmla="*/ 5413 h 7826"/>
                <a:gd name="T16" fmla="*/ 111 w 13020"/>
                <a:gd name="T17" fmla="*/ 5413 h 7826"/>
                <a:gd name="T18" fmla="*/ 114 w 13020"/>
                <a:gd name="T19" fmla="*/ 5121 h 7826"/>
                <a:gd name="T20" fmla="*/ 8355 w 13020"/>
                <a:gd name="T21" fmla="*/ 31 h 7826"/>
                <a:gd name="T22" fmla="*/ 8355 w 13020"/>
                <a:gd name="T23" fmla="*/ 31 h 7826"/>
                <a:gd name="T24" fmla="*/ 8526 w 13020"/>
                <a:gd name="T25" fmla="*/ 32 h 7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20" h="7826">
                  <a:moveTo>
                    <a:pt x="8526" y="32"/>
                  </a:moveTo>
                  <a:lnTo>
                    <a:pt x="12907" y="2553"/>
                  </a:lnTo>
                  <a:lnTo>
                    <a:pt x="12907" y="2553"/>
                  </a:lnTo>
                  <a:cubicBezTo>
                    <a:pt x="13019" y="2619"/>
                    <a:pt x="13017" y="2782"/>
                    <a:pt x="12904" y="2846"/>
                  </a:cubicBezTo>
                  <a:lnTo>
                    <a:pt x="4728" y="7752"/>
                  </a:lnTo>
                  <a:lnTo>
                    <a:pt x="4728" y="7752"/>
                  </a:lnTo>
                  <a:cubicBezTo>
                    <a:pt x="4598" y="7825"/>
                    <a:pt x="4438" y="7823"/>
                    <a:pt x="4311" y="7746"/>
                  </a:cubicBezTo>
                  <a:lnTo>
                    <a:pt x="111" y="5413"/>
                  </a:lnTo>
                  <a:lnTo>
                    <a:pt x="111" y="5413"/>
                  </a:lnTo>
                  <a:cubicBezTo>
                    <a:pt x="0" y="5346"/>
                    <a:pt x="1" y="5185"/>
                    <a:pt x="114" y="5121"/>
                  </a:cubicBezTo>
                  <a:lnTo>
                    <a:pt x="8355" y="31"/>
                  </a:lnTo>
                  <a:lnTo>
                    <a:pt x="8355" y="31"/>
                  </a:lnTo>
                  <a:cubicBezTo>
                    <a:pt x="8408" y="0"/>
                    <a:pt x="8474" y="1"/>
                    <a:pt x="8526" y="32"/>
                  </a:cubicBez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35" name="Freeform 38">
              <a:extLst>
                <a:ext uri="{FF2B5EF4-FFF2-40B4-BE49-F238E27FC236}">
                  <a16:creationId xmlns:a16="http://schemas.microsoft.com/office/drawing/2014/main" id="{8A262811-81F9-1721-E9DD-0F84B4EA79D2}"/>
                </a:ext>
              </a:extLst>
            </p:cNvPr>
            <p:cNvSpPr>
              <a:spLocks noChangeArrowheads="1"/>
            </p:cNvSpPr>
            <p:nvPr/>
          </p:nvSpPr>
          <p:spPr bwMode="auto">
            <a:xfrm>
              <a:off x="7479531" y="3617662"/>
              <a:ext cx="8344237" cy="5020368"/>
            </a:xfrm>
            <a:custGeom>
              <a:avLst/>
              <a:gdLst>
                <a:gd name="T0" fmla="*/ 8413 w 12773"/>
                <a:gd name="T1" fmla="*/ 31 h 7685"/>
                <a:gd name="T2" fmla="*/ 12661 w 12773"/>
                <a:gd name="T3" fmla="*/ 2482 h 7685"/>
                <a:gd name="T4" fmla="*/ 12661 w 12773"/>
                <a:gd name="T5" fmla="*/ 2482 h 7685"/>
                <a:gd name="T6" fmla="*/ 12659 w 12773"/>
                <a:gd name="T7" fmla="*/ 2771 h 7685"/>
                <a:gd name="T8" fmla="*/ 4592 w 12773"/>
                <a:gd name="T9" fmla="*/ 7611 h 7685"/>
                <a:gd name="T10" fmla="*/ 4592 w 12773"/>
                <a:gd name="T11" fmla="*/ 7611 h 7685"/>
                <a:gd name="T12" fmla="*/ 4180 w 12773"/>
                <a:gd name="T13" fmla="*/ 7606 h 7685"/>
                <a:gd name="T14" fmla="*/ 110 w 12773"/>
                <a:gd name="T15" fmla="*/ 5341 h 7685"/>
                <a:gd name="T16" fmla="*/ 110 w 12773"/>
                <a:gd name="T17" fmla="*/ 5341 h 7685"/>
                <a:gd name="T18" fmla="*/ 113 w 12773"/>
                <a:gd name="T19" fmla="*/ 5052 h 7685"/>
                <a:gd name="T20" fmla="*/ 8244 w 12773"/>
                <a:gd name="T21" fmla="*/ 30 h 7685"/>
                <a:gd name="T22" fmla="*/ 8244 w 12773"/>
                <a:gd name="T23" fmla="*/ 30 h 7685"/>
                <a:gd name="T24" fmla="*/ 8413 w 12773"/>
                <a:gd name="T25" fmla="*/ 31 h 7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73" h="7685">
                  <a:moveTo>
                    <a:pt x="8413" y="31"/>
                  </a:moveTo>
                  <a:lnTo>
                    <a:pt x="12661" y="2482"/>
                  </a:lnTo>
                  <a:lnTo>
                    <a:pt x="12661" y="2482"/>
                  </a:lnTo>
                  <a:cubicBezTo>
                    <a:pt x="12772" y="2547"/>
                    <a:pt x="12770" y="2708"/>
                    <a:pt x="12659" y="2771"/>
                  </a:cubicBezTo>
                  <a:lnTo>
                    <a:pt x="4592" y="7611"/>
                  </a:lnTo>
                  <a:lnTo>
                    <a:pt x="4592" y="7611"/>
                  </a:lnTo>
                  <a:cubicBezTo>
                    <a:pt x="4464" y="7684"/>
                    <a:pt x="4306" y="7682"/>
                    <a:pt x="4180" y="7606"/>
                  </a:cubicBezTo>
                  <a:lnTo>
                    <a:pt x="110" y="5341"/>
                  </a:lnTo>
                  <a:lnTo>
                    <a:pt x="110" y="5341"/>
                  </a:lnTo>
                  <a:cubicBezTo>
                    <a:pt x="0" y="5275"/>
                    <a:pt x="2" y="5116"/>
                    <a:pt x="113" y="5052"/>
                  </a:cubicBezTo>
                  <a:lnTo>
                    <a:pt x="8244" y="30"/>
                  </a:lnTo>
                  <a:lnTo>
                    <a:pt x="8244" y="30"/>
                  </a:lnTo>
                  <a:cubicBezTo>
                    <a:pt x="8297" y="0"/>
                    <a:pt x="8362" y="0"/>
                    <a:pt x="8413" y="31"/>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6" name="Freeform 39">
              <a:extLst>
                <a:ext uri="{FF2B5EF4-FFF2-40B4-BE49-F238E27FC236}">
                  <a16:creationId xmlns:a16="http://schemas.microsoft.com/office/drawing/2014/main" id="{7A31975C-65E9-3905-0020-7A7BE1B20BD9}"/>
                </a:ext>
              </a:extLst>
            </p:cNvPr>
            <p:cNvSpPr>
              <a:spLocks noChangeArrowheads="1"/>
            </p:cNvSpPr>
            <p:nvPr/>
          </p:nvSpPr>
          <p:spPr bwMode="auto">
            <a:xfrm>
              <a:off x="8841916" y="4798586"/>
              <a:ext cx="4870590" cy="2851499"/>
            </a:xfrm>
            <a:custGeom>
              <a:avLst/>
              <a:gdLst>
                <a:gd name="T0" fmla="*/ 4373 w 7459"/>
                <a:gd name="T1" fmla="*/ 0 h 4364"/>
                <a:gd name="T2" fmla="*/ 0 w 7459"/>
                <a:gd name="T3" fmla="*/ 2568 h 4364"/>
                <a:gd name="T4" fmla="*/ 3081 w 7459"/>
                <a:gd name="T5" fmla="*/ 4363 h 4364"/>
                <a:gd name="T6" fmla="*/ 7458 w 7459"/>
                <a:gd name="T7" fmla="*/ 1788 h 4364"/>
                <a:gd name="T8" fmla="*/ 4373 w 7459"/>
                <a:gd name="T9" fmla="*/ 0 h 4364"/>
              </a:gdLst>
              <a:ahLst/>
              <a:cxnLst>
                <a:cxn ang="0">
                  <a:pos x="T0" y="T1"/>
                </a:cxn>
                <a:cxn ang="0">
                  <a:pos x="T2" y="T3"/>
                </a:cxn>
                <a:cxn ang="0">
                  <a:pos x="T4" y="T5"/>
                </a:cxn>
                <a:cxn ang="0">
                  <a:pos x="T6" y="T7"/>
                </a:cxn>
                <a:cxn ang="0">
                  <a:pos x="T8" y="T9"/>
                </a:cxn>
              </a:cxnLst>
              <a:rect l="0" t="0" r="r" b="b"/>
              <a:pathLst>
                <a:path w="7459" h="4364">
                  <a:moveTo>
                    <a:pt x="4373" y="0"/>
                  </a:moveTo>
                  <a:lnTo>
                    <a:pt x="0" y="2568"/>
                  </a:lnTo>
                  <a:lnTo>
                    <a:pt x="3081" y="4363"/>
                  </a:lnTo>
                  <a:lnTo>
                    <a:pt x="7458" y="1788"/>
                  </a:lnTo>
                  <a:lnTo>
                    <a:pt x="4373" y="0"/>
                  </a:ln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37" name="Freeform 40">
              <a:extLst>
                <a:ext uri="{FF2B5EF4-FFF2-40B4-BE49-F238E27FC236}">
                  <a16:creationId xmlns:a16="http://schemas.microsoft.com/office/drawing/2014/main" id="{221B87FB-32B4-CE32-FF17-6105EEE66A04}"/>
                </a:ext>
              </a:extLst>
            </p:cNvPr>
            <p:cNvSpPr>
              <a:spLocks noChangeArrowheads="1"/>
            </p:cNvSpPr>
            <p:nvPr/>
          </p:nvSpPr>
          <p:spPr bwMode="auto">
            <a:xfrm>
              <a:off x="8968649" y="5847015"/>
              <a:ext cx="4674730" cy="1728181"/>
            </a:xfrm>
            <a:custGeom>
              <a:avLst/>
              <a:gdLst>
                <a:gd name="T0" fmla="*/ 0 w 7159"/>
                <a:gd name="T1" fmla="*/ 763 h 2646"/>
                <a:gd name="T2" fmla="*/ 0 w 7159"/>
                <a:gd name="T3" fmla="*/ 922 h 2646"/>
                <a:gd name="T4" fmla="*/ 2944 w 7159"/>
                <a:gd name="T5" fmla="*/ 2645 h 2646"/>
                <a:gd name="T6" fmla="*/ 7158 w 7159"/>
                <a:gd name="T7" fmla="*/ 158 h 2646"/>
                <a:gd name="T8" fmla="*/ 7158 w 7159"/>
                <a:gd name="T9" fmla="*/ 0 h 2646"/>
                <a:gd name="T10" fmla="*/ 0 w 7159"/>
                <a:gd name="T11" fmla="*/ 763 h 2646"/>
              </a:gdLst>
              <a:ahLst/>
              <a:cxnLst>
                <a:cxn ang="0">
                  <a:pos x="T0" y="T1"/>
                </a:cxn>
                <a:cxn ang="0">
                  <a:pos x="T2" y="T3"/>
                </a:cxn>
                <a:cxn ang="0">
                  <a:pos x="T4" y="T5"/>
                </a:cxn>
                <a:cxn ang="0">
                  <a:pos x="T6" y="T7"/>
                </a:cxn>
                <a:cxn ang="0">
                  <a:pos x="T8" y="T9"/>
                </a:cxn>
                <a:cxn ang="0">
                  <a:pos x="T10" y="T11"/>
                </a:cxn>
              </a:cxnLst>
              <a:rect l="0" t="0" r="r" b="b"/>
              <a:pathLst>
                <a:path w="7159" h="2646">
                  <a:moveTo>
                    <a:pt x="0" y="763"/>
                  </a:moveTo>
                  <a:lnTo>
                    <a:pt x="0" y="922"/>
                  </a:lnTo>
                  <a:lnTo>
                    <a:pt x="2944" y="2645"/>
                  </a:lnTo>
                  <a:lnTo>
                    <a:pt x="7158" y="158"/>
                  </a:lnTo>
                  <a:lnTo>
                    <a:pt x="7158" y="0"/>
                  </a:lnTo>
                  <a:lnTo>
                    <a:pt x="0" y="763"/>
                  </a:lnTo>
                </a:path>
              </a:pathLst>
            </a:custGeom>
            <a:solidFill>
              <a:schemeClr val="accent6">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38" name="Freeform 41">
              <a:extLst>
                <a:ext uri="{FF2B5EF4-FFF2-40B4-BE49-F238E27FC236}">
                  <a16:creationId xmlns:a16="http://schemas.microsoft.com/office/drawing/2014/main" id="{F376D3D6-01F7-B469-5897-A9E8E3B36465}"/>
                </a:ext>
              </a:extLst>
            </p:cNvPr>
            <p:cNvSpPr>
              <a:spLocks noChangeArrowheads="1"/>
            </p:cNvSpPr>
            <p:nvPr/>
          </p:nvSpPr>
          <p:spPr bwMode="auto">
            <a:xfrm>
              <a:off x="10889810" y="5847015"/>
              <a:ext cx="2753569" cy="1728181"/>
            </a:xfrm>
            <a:custGeom>
              <a:avLst/>
              <a:gdLst>
                <a:gd name="T0" fmla="*/ 0 w 4215"/>
                <a:gd name="T1" fmla="*/ 2487 h 2646"/>
                <a:gd name="T2" fmla="*/ 0 w 4215"/>
                <a:gd name="T3" fmla="*/ 2645 h 2646"/>
                <a:gd name="T4" fmla="*/ 4214 w 4215"/>
                <a:gd name="T5" fmla="*/ 158 h 2646"/>
                <a:gd name="T6" fmla="*/ 4214 w 4215"/>
                <a:gd name="T7" fmla="*/ 0 h 2646"/>
                <a:gd name="T8" fmla="*/ 0 w 4215"/>
                <a:gd name="T9" fmla="*/ 2487 h 2646"/>
              </a:gdLst>
              <a:ahLst/>
              <a:cxnLst>
                <a:cxn ang="0">
                  <a:pos x="T0" y="T1"/>
                </a:cxn>
                <a:cxn ang="0">
                  <a:pos x="T2" y="T3"/>
                </a:cxn>
                <a:cxn ang="0">
                  <a:pos x="T4" y="T5"/>
                </a:cxn>
                <a:cxn ang="0">
                  <a:pos x="T6" y="T7"/>
                </a:cxn>
                <a:cxn ang="0">
                  <a:pos x="T8" y="T9"/>
                </a:cxn>
              </a:cxnLst>
              <a:rect l="0" t="0" r="r" b="b"/>
              <a:pathLst>
                <a:path w="4215" h="2646">
                  <a:moveTo>
                    <a:pt x="0" y="2487"/>
                  </a:moveTo>
                  <a:lnTo>
                    <a:pt x="0" y="2645"/>
                  </a:lnTo>
                  <a:lnTo>
                    <a:pt x="4214" y="158"/>
                  </a:lnTo>
                  <a:lnTo>
                    <a:pt x="4214" y="0"/>
                  </a:lnTo>
                  <a:lnTo>
                    <a:pt x="0" y="2487"/>
                  </a:lnTo>
                </a:path>
              </a:pathLst>
            </a:custGeom>
            <a:solidFill>
              <a:schemeClr val="accent6">
                <a:lumMod val="90000"/>
              </a:schemeClr>
            </a:solidFill>
            <a:ln>
              <a:noFill/>
            </a:ln>
            <a:effectLst/>
          </p:spPr>
          <p:txBody>
            <a:bodyPr wrap="none" anchor="ctr"/>
            <a:lstStyle/>
            <a:p>
              <a:endParaRPr lang="en-US" sz="6532" dirty="0">
                <a:latin typeface="Lato Light" panose="020F0502020204030203" pitchFamily="34" charset="0"/>
              </a:endParaRPr>
            </a:p>
          </p:txBody>
        </p:sp>
        <p:sp>
          <p:nvSpPr>
            <p:cNvPr id="39" name="Freeform 42">
              <a:extLst>
                <a:ext uri="{FF2B5EF4-FFF2-40B4-BE49-F238E27FC236}">
                  <a16:creationId xmlns:a16="http://schemas.microsoft.com/office/drawing/2014/main" id="{543D5D23-DB56-D4EF-6A79-5D9A2ED123A4}"/>
                </a:ext>
              </a:extLst>
            </p:cNvPr>
            <p:cNvSpPr>
              <a:spLocks noChangeArrowheads="1"/>
            </p:cNvSpPr>
            <p:nvPr/>
          </p:nvSpPr>
          <p:spPr bwMode="auto">
            <a:xfrm>
              <a:off x="8968649" y="4723698"/>
              <a:ext cx="4674730" cy="2747808"/>
            </a:xfrm>
            <a:custGeom>
              <a:avLst/>
              <a:gdLst>
                <a:gd name="T0" fmla="*/ 4210 w 7159"/>
                <a:gd name="T1" fmla="*/ 0 h 4207"/>
                <a:gd name="T2" fmla="*/ 0 w 7159"/>
                <a:gd name="T3" fmla="*/ 2482 h 4207"/>
                <a:gd name="T4" fmla="*/ 2944 w 7159"/>
                <a:gd name="T5" fmla="*/ 4206 h 4207"/>
                <a:gd name="T6" fmla="*/ 7158 w 7159"/>
                <a:gd name="T7" fmla="*/ 1719 h 4207"/>
                <a:gd name="T8" fmla="*/ 4210 w 7159"/>
                <a:gd name="T9" fmla="*/ 0 h 4207"/>
              </a:gdLst>
              <a:ahLst/>
              <a:cxnLst>
                <a:cxn ang="0">
                  <a:pos x="T0" y="T1"/>
                </a:cxn>
                <a:cxn ang="0">
                  <a:pos x="T2" y="T3"/>
                </a:cxn>
                <a:cxn ang="0">
                  <a:pos x="T4" y="T5"/>
                </a:cxn>
                <a:cxn ang="0">
                  <a:pos x="T6" y="T7"/>
                </a:cxn>
                <a:cxn ang="0">
                  <a:pos x="T8" y="T9"/>
                </a:cxn>
              </a:cxnLst>
              <a:rect l="0" t="0" r="r" b="b"/>
              <a:pathLst>
                <a:path w="7159" h="4207">
                  <a:moveTo>
                    <a:pt x="4210" y="0"/>
                  </a:moveTo>
                  <a:lnTo>
                    <a:pt x="0" y="2482"/>
                  </a:lnTo>
                  <a:lnTo>
                    <a:pt x="2944" y="4206"/>
                  </a:lnTo>
                  <a:lnTo>
                    <a:pt x="7158" y="1719"/>
                  </a:lnTo>
                  <a:lnTo>
                    <a:pt x="4210" y="0"/>
                  </a:lnTo>
                </a:path>
              </a:pathLst>
            </a:custGeom>
            <a:solidFill>
              <a:schemeClr val="accent6">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40" name="Freeform 43">
              <a:extLst>
                <a:ext uri="{FF2B5EF4-FFF2-40B4-BE49-F238E27FC236}">
                  <a16:creationId xmlns:a16="http://schemas.microsoft.com/office/drawing/2014/main" id="{42C3755D-85CF-4FBF-0B56-B55409934FF6}"/>
                </a:ext>
              </a:extLst>
            </p:cNvPr>
            <p:cNvSpPr>
              <a:spLocks noChangeArrowheads="1"/>
            </p:cNvSpPr>
            <p:nvPr/>
          </p:nvSpPr>
          <p:spPr bwMode="auto">
            <a:xfrm>
              <a:off x="9213474" y="4870593"/>
              <a:ext cx="3562935" cy="2093979"/>
            </a:xfrm>
            <a:custGeom>
              <a:avLst/>
              <a:gdLst>
                <a:gd name="T0" fmla="*/ 3888 w 5455"/>
                <a:gd name="T1" fmla="*/ 0 h 3207"/>
                <a:gd name="T2" fmla="*/ 0 w 5455"/>
                <a:gd name="T3" fmla="*/ 2291 h 3207"/>
                <a:gd name="T4" fmla="*/ 1563 w 5455"/>
                <a:gd name="T5" fmla="*/ 3206 h 3207"/>
                <a:gd name="T6" fmla="*/ 5454 w 5455"/>
                <a:gd name="T7" fmla="*/ 909 h 3207"/>
                <a:gd name="T8" fmla="*/ 3888 w 5455"/>
                <a:gd name="T9" fmla="*/ 0 h 3207"/>
              </a:gdLst>
              <a:ahLst/>
              <a:cxnLst>
                <a:cxn ang="0">
                  <a:pos x="T0" y="T1"/>
                </a:cxn>
                <a:cxn ang="0">
                  <a:pos x="T2" y="T3"/>
                </a:cxn>
                <a:cxn ang="0">
                  <a:pos x="T4" y="T5"/>
                </a:cxn>
                <a:cxn ang="0">
                  <a:pos x="T6" y="T7"/>
                </a:cxn>
                <a:cxn ang="0">
                  <a:pos x="T8" y="T9"/>
                </a:cxn>
              </a:cxnLst>
              <a:rect l="0" t="0" r="r" b="b"/>
              <a:pathLst>
                <a:path w="5455" h="3207">
                  <a:moveTo>
                    <a:pt x="3888" y="0"/>
                  </a:moveTo>
                  <a:lnTo>
                    <a:pt x="0" y="2291"/>
                  </a:lnTo>
                  <a:lnTo>
                    <a:pt x="1563" y="3206"/>
                  </a:lnTo>
                  <a:lnTo>
                    <a:pt x="5454" y="909"/>
                  </a:lnTo>
                  <a:lnTo>
                    <a:pt x="3888" y="0"/>
                  </a:lnTo>
                </a:path>
              </a:pathLst>
            </a:custGeom>
            <a:solidFill>
              <a:schemeClr val="accent6">
                <a:lumMod val="90000"/>
              </a:schemeClr>
            </a:solidFill>
            <a:ln>
              <a:noFill/>
            </a:ln>
            <a:effectLst/>
          </p:spPr>
          <p:txBody>
            <a:bodyPr wrap="none" anchor="ctr"/>
            <a:lstStyle/>
            <a:p>
              <a:endParaRPr lang="en-US" sz="6532" dirty="0">
                <a:latin typeface="Lato Light" panose="020F0502020204030203" pitchFamily="34" charset="0"/>
              </a:endParaRPr>
            </a:p>
          </p:txBody>
        </p:sp>
        <p:sp>
          <p:nvSpPr>
            <p:cNvPr id="41" name="Freeform 44">
              <a:extLst>
                <a:ext uri="{FF2B5EF4-FFF2-40B4-BE49-F238E27FC236}">
                  <a16:creationId xmlns:a16="http://schemas.microsoft.com/office/drawing/2014/main" id="{7F41A995-0C9B-F4FC-B511-C89680F56C55}"/>
                </a:ext>
              </a:extLst>
            </p:cNvPr>
            <p:cNvSpPr>
              <a:spLocks noChangeArrowheads="1"/>
            </p:cNvSpPr>
            <p:nvPr/>
          </p:nvSpPr>
          <p:spPr bwMode="auto">
            <a:xfrm>
              <a:off x="11051107" y="6011193"/>
              <a:ext cx="1564005" cy="918816"/>
            </a:xfrm>
            <a:custGeom>
              <a:avLst/>
              <a:gdLst>
                <a:gd name="T0" fmla="*/ 1448 w 2396"/>
                <a:gd name="T1" fmla="*/ 0 h 1408"/>
                <a:gd name="T2" fmla="*/ 0 w 2396"/>
                <a:gd name="T3" fmla="*/ 854 h 1408"/>
                <a:gd name="T4" fmla="*/ 945 w 2396"/>
                <a:gd name="T5" fmla="*/ 1407 h 1408"/>
                <a:gd name="T6" fmla="*/ 2395 w 2396"/>
                <a:gd name="T7" fmla="*/ 552 h 1408"/>
                <a:gd name="T8" fmla="*/ 1448 w 2396"/>
                <a:gd name="T9" fmla="*/ 0 h 1408"/>
              </a:gdLst>
              <a:ahLst/>
              <a:cxnLst>
                <a:cxn ang="0">
                  <a:pos x="T0" y="T1"/>
                </a:cxn>
                <a:cxn ang="0">
                  <a:pos x="T2" y="T3"/>
                </a:cxn>
                <a:cxn ang="0">
                  <a:pos x="T4" y="T5"/>
                </a:cxn>
                <a:cxn ang="0">
                  <a:pos x="T6" y="T7"/>
                </a:cxn>
                <a:cxn ang="0">
                  <a:pos x="T8" y="T9"/>
                </a:cxn>
              </a:cxnLst>
              <a:rect l="0" t="0" r="r" b="b"/>
              <a:pathLst>
                <a:path w="2396" h="1408">
                  <a:moveTo>
                    <a:pt x="1448" y="0"/>
                  </a:moveTo>
                  <a:lnTo>
                    <a:pt x="0" y="854"/>
                  </a:lnTo>
                  <a:lnTo>
                    <a:pt x="945" y="1407"/>
                  </a:lnTo>
                  <a:lnTo>
                    <a:pt x="2395" y="552"/>
                  </a:lnTo>
                  <a:lnTo>
                    <a:pt x="1448" y="0"/>
                  </a:lnTo>
                </a:path>
              </a:pathLst>
            </a:custGeom>
            <a:solidFill>
              <a:schemeClr val="accent6">
                <a:lumMod val="90000"/>
              </a:schemeClr>
            </a:solidFill>
            <a:ln>
              <a:noFill/>
            </a:ln>
            <a:effectLst/>
          </p:spPr>
          <p:txBody>
            <a:bodyPr wrap="none" anchor="ctr"/>
            <a:lstStyle/>
            <a:p>
              <a:endParaRPr lang="en-US" sz="6532" dirty="0">
                <a:latin typeface="Lato Light" panose="020F0502020204030203" pitchFamily="34" charset="0"/>
              </a:endParaRPr>
            </a:p>
          </p:txBody>
        </p:sp>
        <p:sp>
          <p:nvSpPr>
            <p:cNvPr id="42" name="Freeform 45">
              <a:extLst>
                <a:ext uri="{FF2B5EF4-FFF2-40B4-BE49-F238E27FC236}">
                  <a16:creationId xmlns:a16="http://schemas.microsoft.com/office/drawing/2014/main" id="{8F108F5E-181B-4ED2-E6C5-FB0462D13709}"/>
                </a:ext>
              </a:extLst>
            </p:cNvPr>
            <p:cNvSpPr>
              <a:spLocks noChangeArrowheads="1"/>
            </p:cNvSpPr>
            <p:nvPr/>
          </p:nvSpPr>
          <p:spPr bwMode="auto">
            <a:xfrm>
              <a:off x="11696294" y="6405793"/>
              <a:ext cx="437806" cy="256348"/>
            </a:xfrm>
            <a:custGeom>
              <a:avLst/>
              <a:gdLst>
                <a:gd name="T0" fmla="*/ 19 w 671"/>
                <a:gd name="T1" fmla="*/ 0 h 393"/>
                <a:gd name="T2" fmla="*/ 0 w 671"/>
                <a:gd name="T3" fmla="*/ 10 h 393"/>
                <a:gd name="T4" fmla="*/ 651 w 671"/>
                <a:gd name="T5" fmla="*/ 392 h 393"/>
                <a:gd name="T6" fmla="*/ 670 w 671"/>
                <a:gd name="T7" fmla="*/ 380 h 393"/>
                <a:gd name="T8" fmla="*/ 19 w 671"/>
                <a:gd name="T9" fmla="*/ 0 h 393"/>
              </a:gdLst>
              <a:ahLst/>
              <a:cxnLst>
                <a:cxn ang="0">
                  <a:pos x="T0" y="T1"/>
                </a:cxn>
                <a:cxn ang="0">
                  <a:pos x="T2" y="T3"/>
                </a:cxn>
                <a:cxn ang="0">
                  <a:pos x="T4" y="T5"/>
                </a:cxn>
                <a:cxn ang="0">
                  <a:pos x="T6" y="T7"/>
                </a:cxn>
                <a:cxn ang="0">
                  <a:pos x="T8" y="T9"/>
                </a:cxn>
              </a:cxnLst>
              <a:rect l="0" t="0" r="r" b="b"/>
              <a:pathLst>
                <a:path w="671" h="393">
                  <a:moveTo>
                    <a:pt x="19" y="0"/>
                  </a:moveTo>
                  <a:lnTo>
                    <a:pt x="0" y="10"/>
                  </a:lnTo>
                  <a:lnTo>
                    <a:pt x="651" y="392"/>
                  </a:lnTo>
                  <a:lnTo>
                    <a:pt x="670" y="380"/>
                  </a:lnTo>
                  <a:lnTo>
                    <a:pt x="19" y="0"/>
                  </a:lnTo>
                </a:path>
              </a:pathLst>
            </a:custGeom>
            <a:solidFill>
              <a:schemeClr val="accent6">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43" name="Freeform 42">
              <a:extLst>
                <a:ext uri="{FF2B5EF4-FFF2-40B4-BE49-F238E27FC236}">
                  <a16:creationId xmlns:a16="http://schemas.microsoft.com/office/drawing/2014/main" id="{CA91D5D8-33E4-6F31-3AF9-BDD3124DC1B9}"/>
                </a:ext>
              </a:extLst>
            </p:cNvPr>
            <p:cNvSpPr>
              <a:spLocks noChangeArrowheads="1"/>
            </p:cNvSpPr>
            <p:nvPr/>
          </p:nvSpPr>
          <p:spPr bwMode="auto">
            <a:xfrm>
              <a:off x="8888000" y="1932685"/>
              <a:ext cx="2830675" cy="4363004"/>
            </a:xfrm>
            <a:custGeom>
              <a:avLst/>
              <a:gdLst>
                <a:gd name="connsiteX0" fmla="*/ 2750688 w 2830675"/>
                <a:gd name="connsiteY0" fmla="*/ 0 h 4363004"/>
                <a:gd name="connsiteX1" fmla="*/ 2830675 w 2830675"/>
                <a:gd name="connsiteY1" fmla="*/ 48467 h 4363004"/>
                <a:gd name="connsiteX2" fmla="*/ 2830675 w 2830675"/>
                <a:gd name="connsiteY2" fmla="*/ 491876 h 4363004"/>
                <a:gd name="connsiteX3" fmla="*/ 2750688 w 2830675"/>
                <a:gd name="connsiteY3" fmla="*/ 459128 h 4363004"/>
                <a:gd name="connsiteX4" fmla="*/ 2750035 w 2830675"/>
                <a:gd name="connsiteY4" fmla="*/ 0 h 4363004"/>
                <a:gd name="connsiteX5" fmla="*/ 2750035 w 2830675"/>
                <a:gd name="connsiteY5" fmla="*/ 2744923 h 4363004"/>
                <a:gd name="connsiteX6" fmla="*/ 0 w 2830675"/>
                <a:gd name="connsiteY6" fmla="*/ 4363004 h 4363004"/>
                <a:gd name="connsiteX7" fmla="*/ 0 w 2830675"/>
                <a:gd name="connsiteY7" fmla="*/ 1618081 h 436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0675" h="4363004">
                  <a:moveTo>
                    <a:pt x="2750688" y="0"/>
                  </a:moveTo>
                  <a:lnTo>
                    <a:pt x="2830675" y="48467"/>
                  </a:lnTo>
                  <a:lnTo>
                    <a:pt x="2830675" y="491876"/>
                  </a:lnTo>
                  <a:lnTo>
                    <a:pt x="2750688" y="459128"/>
                  </a:lnTo>
                  <a:close/>
                  <a:moveTo>
                    <a:pt x="2750035" y="0"/>
                  </a:moveTo>
                  <a:lnTo>
                    <a:pt x="2750035" y="2744923"/>
                  </a:lnTo>
                  <a:lnTo>
                    <a:pt x="0" y="4363004"/>
                  </a:lnTo>
                  <a:lnTo>
                    <a:pt x="0" y="1618081"/>
                  </a:lnTo>
                  <a:close/>
                </a:path>
              </a:pathLst>
            </a:custGeom>
            <a:solidFill>
              <a:schemeClr val="accent6"/>
            </a:solidFill>
            <a:ln>
              <a:noFill/>
            </a:ln>
            <a:effectLst/>
          </p:spPr>
          <p:txBody>
            <a:bodyPr wrap="square" anchor="ctr">
              <a:noAutofit/>
            </a:bodyPr>
            <a:lstStyle/>
            <a:p>
              <a:endParaRPr lang="en-US" sz="6532" dirty="0">
                <a:latin typeface="Lato Light" panose="020F0502020204030203" pitchFamily="34" charset="0"/>
              </a:endParaRPr>
            </a:p>
          </p:txBody>
        </p:sp>
        <p:sp>
          <p:nvSpPr>
            <p:cNvPr id="44" name="Freeform 48">
              <a:extLst>
                <a:ext uri="{FF2B5EF4-FFF2-40B4-BE49-F238E27FC236}">
                  <a16:creationId xmlns:a16="http://schemas.microsoft.com/office/drawing/2014/main" id="{1429B315-92EC-3CAD-4C3A-232C4703CD34}"/>
                </a:ext>
              </a:extLst>
            </p:cNvPr>
            <p:cNvSpPr>
              <a:spLocks noChangeArrowheads="1"/>
            </p:cNvSpPr>
            <p:nvPr/>
          </p:nvSpPr>
          <p:spPr bwMode="auto">
            <a:xfrm>
              <a:off x="8888001" y="3548535"/>
              <a:ext cx="80648" cy="2793893"/>
            </a:xfrm>
            <a:custGeom>
              <a:avLst/>
              <a:gdLst>
                <a:gd name="T0" fmla="*/ 121 w 122"/>
                <a:gd name="T1" fmla="*/ 74 h 4277"/>
                <a:gd name="T2" fmla="*/ 121 w 122"/>
                <a:gd name="T3" fmla="*/ 4276 h 4277"/>
                <a:gd name="T4" fmla="*/ 0 w 122"/>
                <a:gd name="T5" fmla="*/ 4202 h 4277"/>
                <a:gd name="T6" fmla="*/ 0 w 122"/>
                <a:gd name="T7" fmla="*/ 0 h 4277"/>
                <a:gd name="T8" fmla="*/ 121 w 122"/>
                <a:gd name="T9" fmla="*/ 74 h 4277"/>
              </a:gdLst>
              <a:ahLst/>
              <a:cxnLst>
                <a:cxn ang="0">
                  <a:pos x="T0" y="T1"/>
                </a:cxn>
                <a:cxn ang="0">
                  <a:pos x="T2" y="T3"/>
                </a:cxn>
                <a:cxn ang="0">
                  <a:pos x="T4" y="T5"/>
                </a:cxn>
                <a:cxn ang="0">
                  <a:pos x="T6" y="T7"/>
                </a:cxn>
                <a:cxn ang="0">
                  <a:pos x="T8" y="T9"/>
                </a:cxn>
              </a:cxnLst>
              <a:rect l="0" t="0" r="r" b="b"/>
              <a:pathLst>
                <a:path w="122" h="4277">
                  <a:moveTo>
                    <a:pt x="121" y="74"/>
                  </a:moveTo>
                  <a:lnTo>
                    <a:pt x="121" y="4276"/>
                  </a:lnTo>
                  <a:lnTo>
                    <a:pt x="0" y="4202"/>
                  </a:lnTo>
                  <a:lnTo>
                    <a:pt x="0" y="0"/>
                  </a:lnTo>
                  <a:lnTo>
                    <a:pt x="121" y="74"/>
                  </a:lnTo>
                </a:path>
              </a:pathLst>
            </a:custGeom>
            <a:solidFill>
              <a:schemeClr val="accent6">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45" name="Freeform 49">
              <a:extLst>
                <a:ext uri="{FF2B5EF4-FFF2-40B4-BE49-F238E27FC236}">
                  <a16:creationId xmlns:a16="http://schemas.microsoft.com/office/drawing/2014/main" id="{F378706C-088E-05D0-FBA1-A2C0DA8E8950}"/>
                </a:ext>
              </a:extLst>
            </p:cNvPr>
            <p:cNvSpPr>
              <a:spLocks noChangeArrowheads="1"/>
            </p:cNvSpPr>
            <p:nvPr/>
          </p:nvSpPr>
          <p:spPr bwMode="auto">
            <a:xfrm>
              <a:off x="8968649" y="1978770"/>
              <a:ext cx="2750688" cy="4363657"/>
            </a:xfrm>
            <a:custGeom>
              <a:avLst/>
              <a:gdLst>
                <a:gd name="T0" fmla="*/ 4210 w 4211"/>
                <a:gd name="T1" fmla="*/ 0 h 6680"/>
                <a:gd name="T2" fmla="*/ 4210 w 4211"/>
                <a:gd name="T3" fmla="*/ 4202 h 6680"/>
                <a:gd name="T4" fmla="*/ 0 w 4211"/>
                <a:gd name="T5" fmla="*/ 6679 h 6680"/>
                <a:gd name="T6" fmla="*/ 0 w 4211"/>
                <a:gd name="T7" fmla="*/ 2477 h 6680"/>
                <a:gd name="T8" fmla="*/ 4210 w 4211"/>
                <a:gd name="T9" fmla="*/ 0 h 6680"/>
              </a:gdLst>
              <a:ahLst/>
              <a:cxnLst>
                <a:cxn ang="0">
                  <a:pos x="T0" y="T1"/>
                </a:cxn>
                <a:cxn ang="0">
                  <a:pos x="T2" y="T3"/>
                </a:cxn>
                <a:cxn ang="0">
                  <a:pos x="T4" y="T5"/>
                </a:cxn>
                <a:cxn ang="0">
                  <a:pos x="T6" y="T7"/>
                </a:cxn>
                <a:cxn ang="0">
                  <a:pos x="T8" y="T9"/>
                </a:cxn>
              </a:cxnLst>
              <a:rect l="0" t="0" r="r" b="b"/>
              <a:pathLst>
                <a:path w="4211" h="6680">
                  <a:moveTo>
                    <a:pt x="4210" y="0"/>
                  </a:moveTo>
                  <a:lnTo>
                    <a:pt x="4210" y="4202"/>
                  </a:lnTo>
                  <a:lnTo>
                    <a:pt x="0" y="6679"/>
                  </a:lnTo>
                  <a:lnTo>
                    <a:pt x="0" y="2477"/>
                  </a:lnTo>
                  <a:lnTo>
                    <a:pt x="4210" y="0"/>
                  </a:lnTo>
                </a:path>
              </a:pathLst>
            </a:custGeom>
            <a:solidFill>
              <a:schemeClr val="accent6">
                <a:lumMod val="25000"/>
              </a:schemeClr>
            </a:solidFill>
            <a:ln>
              <a:noFill/>
            </a:ln>
            <a:effectLst/>
          </p:spPr>
          <p:txBody>
            <a:bodyPr wrap="none" anchor="ctr"/>
            <a:lstStyle/>
            <a:p>
              <a:endParaRPr lang="en-US" sz="6532" dirty="0">
                <a:latin typeface="Lato Light" panose="020F0502020204030203" pitchFamily="34" charset="0"/>
              </a:endParaRPr>
            </a:p>
          </p:txBody>
        </p:sp>
        <p:sp>
          <p:nvSpPr>
            <p:cNvPr id="46" name="Freeform 50">
              <a:extLst>
                <a:ext uri="{FF2B5EF4-FFF2-40B4-BE49-F238E27FC236}">
                  <a16:creationId xmlns:a16="http://schemas.microsoft.com/office/drawing/2014/main" id="{2323C0EA-EA23-908D-2087-0D976C9BFC0B}"/>
                </a:ext>
              </a:extLst>
            </p:cNvPr>
            <p:cNvSpPr>
              <a:spLocks noChangeArrowheads="1"/>
            </p:cNvSpPr>
            <p:nvPr/>
          </p:nvSpPr>
          <p:spPr bwMode="auto">
            <a:xfrm>
              <a:off x="9032015" y="2249519"/>
              <a:ext cx="2638357" cy="3954654"/>
            </a:xfrm>
            <a:custGeom>
              <a:avLst/>
              <a:gdLst>
                <a:gd name="T0" fmla="*/ 4001 w 4038"/>
                <a:gd name="T1" fmla="*/ 3759 h 6055"/>
                <a:gd name="T2" fmla="*/ 108 w 4038"/>
                <a:gd name="T3" fmla="*/ 6025 h 6055"/>
                <a:gd name="T4" fmla="*/ 108 w 4038"/>
                <a:gd name="T5" fmla="*/ 6025 h 6055"/>
                <a:gd name="T6" fmla="*/ 0 w 4038"/>
                <a:gd name="T7" fmla="*/ 5964 h 6055"/>
                <a:gd name="T8" fmla="*/ 0 w 4038"/>
                <a:gd name="T9" fmla="*/ 2367 h 6055"/>
                <a:gd name="T10" fmla="*/ 0 w 4038"/>
                <a:gd name="T11" fmla="*/ 2367 h 6055"/>
                <a:gd name="T12" fmla="*/ 36 w 4038"/>
                <a:gd name="T13" fmla="*/ 2305 h 6055"/>
                <a:gd name="T14" fmla="*/ 3929 w 4038"/>
                <a:gd name="T15" fmla="*/ 28 h 6055"/>
                <a:gd name="T16" fmla="*/ 3929 w 4038"/>
                <a:gd name="T17" fmla="*/ 28 h 6055"/>
                <a:gd name="T18" fmla="*/ 4037 w 4038"/>
                <a:gd name="T19" fmla="*/ 90 h 6055"/>
                <a:gd name="T20" fmla="*/ 4037 w 4038"/>
                <a:gd name="T21" fmla="*/ 3697 h 6055"/>
                <a:gd name="T22" fmla="*/ 4037 w 4038"/>
                <a:gd name="T23" fmla="*/ 3697 h 6055"/>
                <a:gd name="T24" fmla="*/ 4001 w 4038"/>
                <a:gd name="T25" fmla="*/ 3759 h 6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8" h="6055">
                  <a:moveTo>
                    <a:pt x="4001" y="3759"/>
                  </a:moveTo>
                  <a:lnTo>
                    <a:pt x="108" y="6025"/>
                  </a:lnTo>
                  <a:lnTo>
                    <a:pt x="108" y="6025"/>
                  </a:lnTo>
                  <a:cubicBezTo>
                    <a:pt x="60" y="6054"/>
                    <a:pt x="0" y="6019"/>
                    <a:pt x="0" y="5964"/>
                  </a:cubicBezTo>
                  <a:lnTo>
                    <a:pt x="0" y="2367"/>
                  </a:lnTo>
                  <a:lnTo>
                    <a:pt x="0" y="2367"/>
                  </a:lnTo>
                  <a:cubicBezTo>
                    <a:pt x="0" y="2342"/>
                    <a:pt x="13" y="2318"/>
                    <a:pt x="36" y="2305"/>
                  </a:cubicBezTo>
                  <a:lnTo>
                    <a:pt x="3929" y="28"/>
                  </a:lnTo>
                  <a:lnTo>
                    <a:pt x="3929" y="28"/>
                  </a:lnTo>
                  <a:cubicBezTo>
                    <a:pt x="3976" y="0"/>
                    <a:pt x="4037" y="34"/>
                    <a:pt x="4037" y="90"/>
                  </a:cubicBezTo>
                  <a:lnTo>
                    <a:pt x="4037" y="3697"/>
                  </a:lnTo>
                  <a:lnTo>
                    <a:pt x="4037" y="3697"/>
                  </a:lnTo>
                  <a:cubicBezTo>
                    <a:pt x="4037" y="3722"/>
                    <a:pt x="4023" y="3746"/>
                    <a:pt x="4001" y="3759"/>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47" name="Freeform 46">
              <a:extLst>
                <a:ext uri="{FF2B5EF4-FFF2-40B4-BE49-F238E27FC236}">
                  <a16:creationId xmlns:a16="http://schemas.microsoft.com/office/drawing/2014/main" id="{EA9D6EDF-1BBA-14B7-7EE6-C8894827E3B9}"/>
                </a:ext>
              </a:extLst>
            </p:cNvPr>
            <p:cNvSpPr>
              <a:spLocks noChangeArrowheads="1"/>
            </p:cNvSpPr>
            <p:nvPr/>
          </p:nvSpPr>
          <p:spPr bwMode="auto">
            <a:xfrm>
              <a:off x="9227877" y="2891244"/>
              <a:ext cx="1661280" cy="1141897"/>
            </a:xfrm>
            <a:custGeom>
              <a:avLst/>
              <a:gdLst>
                <a:gd name="connsiteX0" fmla="*/ 419125 w 1661280"/>
                <a:gd name="connsiteY0" fmla="*/ 706482 h 1141897"/>
                <a:gd name="connsiteX1" fmla="*/ 454434 w 1661280"/>
                <a:gd name="connsiteY1" fmla="*/ 741423 h 1141897"/>
                <a:gd name="connsiteX2" fmla="*/ 454434 w 1661280"/>
                <a:gd name="connsiteY2" fmla="*/ 886580 h 1141897"/>
                <a:gd name="connsiteX3" fmla="*/ 436780 w 1661280"/>
                <a:gd name="connsiteY3" fmla="*/ 917312 h 1141897"/>
                <a:gd name="connsiteX4" fmla="*/ 60155 w 1661280"/>
                <a:gd name="connsiteY4" fmla="*/ 1136356 h 1141897"/>
                <a:gd name="connsiteX5" fmla="*/ 0 w 1661280"/>
                <a:gd name="connsiteY5" fmla="*/ 1102355 h 1141897"/>
                <a:gd name="connsiteX6" fmla="*/ 0 w 1661280"/>
                <a:gd name="connsiteY6" fmla="*/ 968967 h 1141897"/>
                <a:gd name="connsiteX7" fmla="*/ 20270 w 1661280"/>
                <a:gd name="connsiteY7" fmla="*/ 934312 h 1141897"/>
                <a:gd name="connsiteX8" fmla="*/ 400817 w 1661280"/>
                <a:gd name="connsiteY8" fmla="*/ 711345 h 1141897"/>
                <a:gd name="connsiteX9" fmla="*/ 419125 w 1661280"/>
                <a:gd name="connsiteY9" fmla="*/ 706482 h 1141897"/>
                <a:gd name="connsiteX10" fmla="*/ 949785 w 1661280"/>
                <a:gd name="connsiteY10" fmla="*/ 395663 h 1141897"/>
                <a:gd name="connsiteX11" fmla="*/ 984412 w 1661280"/>
                <a:gd name="connsiteY11" fmla="*/ 430846 h 1141897"/>
                <a:gd name="connsiteX12" fmla="*/ 984412 w 1661280"/>
                <a:gd name="connsiteY12" fmla="*/ 577444 h 1141897"/>
                <a:gd name="connsiteX13" fmla="*/ 967475 w 1661280"/>
                <a:gd name="connsiteY13" fmla="*/ 607415 h 1141897"/>
                <a:gd name="connsiteX14" fmla="*/ 559697 w 1661280"/>
                <a:gd name="connsiteY14" fmla="*/ 844577 h 1141897"/>
                <a:gd name="connsiteX15" fmla="*/ 506933 w 1661280"/>
                <a:gd name="connsiteY15" fmla="*/ 814606 h 1141897"/>
                <a:gd name="connsiteX16" fmla="*/ 506933 w 1661280"/>
                <a:gd name="connsiteY16" fmla="*/ 669311 h 1141897"/>
                <a:gd name="connsiteX17" fmla="*/ 524521 w 1661280"/>
                <a:gd name="connsiteY17" fmla="*/ 638689 h 1141897"/>
                <a:gd name="connsiteX18" fmla="*/ 931648 w 1661280"/>
                <a:gd name="connsiteY18" fmla="*/ 400875 h 1141897"/>
                <a:gd name="connsiteX19" fmla="*/ 949785 w 1661280"/>
                <a:gd name="connsiteY19" fmla="*/ 395663 h 1141897"/>
                <a:gd name="connsiteX20" fmla="*/ 1629938 w 1661280"/>
                <a:gd name="connsiteY20" fmla="*/ 5 h 1141897"/>
                <a:gd name="connsiteX21" fmla="*/ 1661280 w 1661280"/>
                <a:gd name="connsiteY21" fmla="*/ 31789 h 1141897"/>
                <a:gd name="connsiteX22" fmla="*/ 1661280 w 1661280"/>
                <a:gd name="connsiteY22" fmla="*/ 182684 h 1141897"/>
                <a:gd name="connsiteX23" fmla="*/ 1639775 w 1661280"/>
                <a:gd name="connsiteY23" fmla="*/ 218612 h 1141897"/>
                <a:gd name="connsiteX24" fmla="*/ 1098229 w 1661280"/>
                <a:gd name="connsiteY24" fmla="*/ 534774 h 1141897"/>
                <a:gd name="connsiteX25" fmla="*/ 1051308 w 1661280"/>
                <a:gd name="connsiteY25" fmla="*/ 507992 h 1141897"/>
                <a:gd name="connsiteX26" fmla="*/ 1051308 w 1661280"/>
                <a:gd name="connsiteY26" fmla="*/ 358403 h 1141897"/>
                <a:gd name="connsiteX27" fmla="*/ 1072162 w 1661280"/>
                <a:gd name="connsiteY27" fmla="*/ 321822 h 1141897"/>
                <a:gd name="connsiteX28" fmla="*/ 1613708 w 1661280"/>
                <a:gd name="connsiteY28" fmla="*/ 4353 h 1141897"/>
                <a:gd name="connsiteX29" fmla="*/ 1629938 w 1661280"/>
                <a:gd name="connsiteY29" fmla="*/ 5 h 114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61280" h="1141897">
                  <a:moveTo>
                    <a:pt x="419125" y="706482"/>
                  </a:moveTo>
                  <a:cubicBezTo>
                    <a:pt x="437515" y="706727"/>
                    <a:pt x="454434" y="721317"/>
                    <a:pt x="454434" y="741423"/>
                  </a:cubicBezTo>
                  <a:lnTo>
                    <a:pt x="454434" y="886580"/>
                  </a:lnTo>
                  <a:cubicBezTo>
                    <a:pt x="454434" y="899004"/>
                    <a:pt x="447896" y="910773"/>
                    <a:pt x="436780" y="917312"/>
                  </a:cubicBezTo>
                  <a:lnTo>
                    <a:pt x="60155" y="1136356"/>
                  </a:lnTo>
                  <a:cubicBezTo>
                    <a:pt x="33347" y="1152048"/>
                    <a:pt x="0" y="1132432"/>
                    <a:pt x="0" y="1102355"/>
                  </a:cubicBezTo>
                  <a:lnTo>
                    <a:pt x="0" y="968967"/>
                  </a:lnTo>
                  <a:cubicBezTo>
                    <a:pt x="0" y="954582"/>
                    <a:pt x="7846" y="941505"/>
                    <a:pt x="20270" y="934312"/>
                  </a:cubicBezTo>
                  <a:lnTo>
                    <a:pt x="400817" y="711345"/>
                  </a:lnTo>
                  <a:cubicBezTo>
                    <a:pt x="406702" y="707912"/>
                    <a:pt x="412995" y="706400"/>
                    <a:pt x="419125" y="706482"/>
                  </a:cubicBezTo>
                  <a:close/>
                  <a:moveTo>
                    <a:pt x="949785" y="395663"/>
                  </a:moveTo>
                  <a:cubicBezTo>
                    <a:pt x="967923" y="395663"/>
                    <a:pt x="984412" y="410322"/>
                    <a:pt x="984412" y="430846"/>
                  </a:cubicBezTo>
                  <a:lnTo>
                    <a:pt x="984412" y="577444"/>
                  </a:lnTo>
                  <a:cubicBezTo>
                    <a:pt x="984412" y="589171"/>
                    <a:pt x="977898" y="600899"/>
                    <a:pt x="967475" y="607415"/>
                  </a:cubicBezTo>
                  <a:lnTo>
                    <a:pt x="559697" y="844577"/>
                  </a:lnTo>
                  <a:cubicBezTo>
                    <a:pt x="536246" y="858260"/>
                    <a:pt x="506933" y="841319"/>
                    <a:pt x="506933" y="814606"/>
                  </a:cubicBezTo>
                  <a:lnTo>
                    <a:pt x="506933" y="669311"/>
                  </a:lnTo>
                  <a:cubicBezTo>
                    <a:pt x="506933" y="656932"/>
                    <a:pt x="513447" y="645204"/>
                    <a:pt x="524521" y="638689"/>
                  </a:cubicBezTo>
                  <a:lnTo>
                    <a:pt x="931648" y="400875"/>
                  </a:lnTo>
                  <a:cubicBezTo>
                    <a:pt x="937511" y="397291"/>
                    <a:pt x="943740" y="395663"/>
                    <a:pt x="949785" y="395663"/>
                  </a:cubicBezTo>
                  <a:close/>
                  <a:moveTo>
                    <a:pt x="1629938" y="5"/>
                  </a:moveTo>
                  <a:cubicBezTo>
                    <a:pt x="1646251" y="311"/>
                    <a:pt x="1661280" y="13662"/>
                    <a:pt x="1661280" y="31789"/>
                  </a:cubicBezTo>
                  <a:lnTo>
                    <a:pt x="1661280" y="182684"/>
                  </a:lnTo>
                  <a:cubicBezTo>
                    <a:pt x="1661280" y="197709"/>
                    <a:pt x="1652809" y="211426"/>
                    <a:pt x="1639775" y="218612"/>
                  </a:cubicBezTo>
                  <a:lnTo>
                    <a:pt x="1098229" y="534774"/>
                  </a:lnTo>
                  <a:cubicBezTo>
                    <a:pt x="1077375" y="547186"/>
                    <a:pt x="1051308" y="532161"/>
                    <a:pt x="1051308" y="507992"/>
                  </a:cubicBezTo>
                  <a:lnTo>
                    <a:pt x="1051308" y="358403"/>
                  </a:lnTo>
                  <a:cubicBezTo>
                    <a:pt x="1051308" y="343379"/>
                    <a:pt x="1059128" y="329661"/>
                    <a:pt x="1072162" y="321822"/>
                  </a:cubicBezTo>
                  <a:lnTo>
                    <a:pt x="1613708" y="4353"/>
                  </a:lnTo>
                  <a:cubicBezTo>
                    <a:pt x="1618921" y="1250"/>
                    <a:pt x="1624501" y="-97"/>
                    <a:pt x="1629938" y="5"/>
                  </a:cubicBezTo>
                  <a:close/>
                </a:path>
              </a:pathLst>
            </a:custGeom>
            <a:solidFill>
              <a:schemeClr val="accent1"/>
            </a:solidFill>
            <a:ln>
              <a:noFill/>
            </a:ln>
            <a:effectLst/>
          </p:spPr>
          <p:txBody>
            <a:bodyPr wrap="square" anchor="ctr">
              <a:noAutofit/>
            </a:bodyPr>
            <a:lstStyle/>
            <a:p>
              <a:endParaRPr lang="en-US" sz="6532" dirty="0">
                <a:latin typeface="Lato Light" panose="020F0502020204030203" pitchFamily="34" charset="0"/>
              </a:endParaRPr>
            </a:p>
          </p:txBody>
        </p:sp>
        <p:sp>
          <p:nvSpPr>
            <p:cNvPr id="48" name="Freeform 54">
              <a:extLst>
                <a:ext uri="{FF2B5EF4-FFF2-40B4-BE49-F238E27FC236}">
                  <a16:creationId xmlns:a16="http://schemas.microsoft.com/office/drawing/2014/main" id="{5B7BC89C-E7E1-8958-239C-4D2A65E2B2EA}"/>
                </a:ext>
              </a:extLst>
            </p:cNvPr>
            <p:cNvSpPr>
              <a:spLocks noChangeArrowheads="1"/>
            </p:cNvSpPr>
            <p:nvPr/>
          </p:nvSpPr>
          <p:spPr bwMode="auto">
            <a:xfrm>
              <a:off x="9227876" y="2857261"/>
              <a:ext cx="2243755" cy="1497757"/>
            </a:xfrm>
            <a:custGeom>
              <a:avLst/>
              <a:gdLst>
                <a:gd name="T0" fmla="*/ 3402 w 3433"/>
                <a:gd name="T1" fmla="*/ 342 h 2294"/>
                <a:gd name="T2" fmla="*/ 92 w 3433"/>
                <a:gd name="T3" fmla="*/ 2269 h 2294"/>
                <a:gd name="T4" fmla="*/ 92 w 3433"/>
                <a:gd name="T5" fmla="*/ 2269 h 2294"/>
                <a:gd name="T6" fmla="*/ 0 w 3433"/>
                <a:gd name="T7" fmla="*/ 2217 h 2294"/>
                <a:gd name="T8" fmla="*/ 0 w 3433"/>
                <a:gd name="T9" fmla="*/ 2013 h 2294"/>
                <a:gd name="T10" fmla="*/ 0 w 3433"/>
                <a:gd name="T11" fmla="*/ 2013 h 2294"/>
                <a:gd name="T12" fmla="*/ 31 w 3433"/>
                <a:gd name="T13" fmla="*/ 1960 h 2294"/>
                <a:gd name="T14" fmla="*/ 3341 w 3433"/>
                <a:gd name="T15" fmla="*/ 24 h 2294"/>
                <a:gd name="T16" fmla="*/ 3341 w 3433"/>
                <a:gd name="T17" fmla="*/ 24 h 2294"/>
                <a:gd name="T18" fmla="*/ 3432 w 3433"/>
                <a:gd name="T19" fmla="*/ 76 h 2294"/>
                <a:gd name="T20" fmla="*/ 3432 w 3433"/>
                <a:gd name="T21" fmla="*/ 289 h 2294"/>
                <a:gd name="T22" fmla="*/ 3432 w 3433"/>
                <a:gd name="T23" fmla="*/ 289 h 2294"/>
                <a:gd name="T24" fmla="*/ 3402 w 3433"/>
                <a:gd name="T25" fmla="*/ 342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33" h="2294">
                  <a:moveTo>
                    <a:pt x="3402" y="342"/>
                  </a:moveTo>
                  <a:lnTo>
                    <a:pt x="92" y="2269"/>
                  </a:lnTo>
                  <a:lnTo>
                    <a:pt x="92" y="2269"/>
                  </a:lnTo>
                  <a:cubicBezTo>
                    <a:pt x="51" y="2293"/>
                    <a:pt x="0" y="2264"/>
                    <a:pt x="0" y="2217"/>
                  </a:cubicBezTo>
                  <a:lnTo>
                    <a:pt x="0" y="2013"/>
                  </a:lnTo>
                  <a:lnTo>
                    <a:pt x="0" y="2013"/>
                  </a:lnTo>
                  <a:cubicBezTo>
                    <a:pt x="0" y="1991"/>
                    <a:pt x="12" y="1971"/>
                    <a:pt x="31" y="1960"/>
                  </a:cubicBezTo>
                  <a:lnTo>
                    <a:pt x="3341" y="24"/>
                  </a:lnTo>
                  <a:lnTo>
                    <a:pt x="3341" y="24"/>
                  </a:lnTo>
                  <a:cubicBezTo>
                    <a:pt x="3381" y="0"/>
                    <a:pt x="3432" y="29"/>
                    <a:pt x="3432" y="76"/>
                  </a:cubicBezTo>
                  <a:lnTo>
                    <a:pt x="3432" y="289"/>
                  </a:lnTo>
                  <a:lnTo>
                    <a:pt x="3432" y="289"/>
                  </a:lnTo>
                  <a:cubicBezTo>
                    <a:pt x="3432" y="311"/>
                    <a:pt x="3420" y="331"/>
                    <a:pt x="3402" y="342"/>
                  </a:cubicBez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49" name="Freeform 55">
              <a:extLst>
                <a:ext uri="{FF2B5EF4-FFF2-40B4-BE49-F238E27FC236}">
                  <a16:creationId xmlns:a16="http://schemas.microsoft.com/office/drawing/2014/main" id="{68CA5051-83E5-1030-20E2-71797C5F3F5D}"/>
                </a:ext>
              </a:extLst>
            </p:cNvPr>
            <p:cNvSpPr>
              <a:spLocks noChangeArrowheads="1"/>
            </p:cNvSpPr>
            <p:nvPr/>
          </p:nvSpPr>
          <p:spPr bwMode="auto">
            <a:xfrm>
              <a:off x="9227876" y="3171215"/>
              <a:ext cx="2243755" cy="1497757"/>
            </a:xfrm>
            <a:custGeom>
              <a:avLst/>
              <a:gdLst>
                <a:gd name="T0" fmla="*/ 3402 w 3433"/>
                <a:gd name="T1" fmla="*/ 342 h 2294"/>
                <a:gd name="T2" fmla="*/ 92 w 3433"/>
                <a:gd name="T3" fmla="*/ 2269 h 2294"/>
                <a:gd name="T4" fmla="*/ 92 w 3433"/>
                <a:gd name="T5" fmla="*/ 2269 h 2294"/>
                <a:gd name="T6" fmla="*/ 0 w 3433"/>
                <a:gd name="T7" fmla="*/ 2217 h 2294"/>
                <a:gd name="T8" fmla="*/ 0 w 3433"/>
                <a:gd name="T9" fmla="*/ 2013 h 2294"/>
                <a:gd name="T10" fmla="*/ 0 w 3433"/>
                <a:gd name="T11" fmla="*/ 2013 h 2294"/>
                <a:gd name="T12" fmla="*/ 31 w 3433"/>
                <a:gd name="T13" fmla="*/ 1960 h 2294"/>
                <a:gd name="T14" fmla="*/ 3341 w 3433"/>
                <a:gd name="T15" fmla="*/ 24 h 2294"/>
                <a:gd name="T16" fmla="*/ 3341 w 3433"/>
                <a:gd name="T17" fmla="*/ 24 h 2294"/>
                <a:gd name="T18" fmla="*/ 3432 w 3433"/>
                <a:gd name="T19" fmla="*/ 77 h 2294"/>
                <a:gd name="T20" fmla="*/ 3432 w 3433"/>
                <a:gd name="T21" fmla="*/ 289 h 2294"/>
                <a:gd name="T22" fmla="*/ 3432 w 3433"/>
                <a:gd name="T23" fmla="*/ 289 h 2294"/>
                <a:gd name="T24" fmla="*/ 3402 w 3433"/>
                <a:gd name="T25" fmla="*/ 342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33" h="2294">
                  <a:moveTo>
                    <a:pt x="3402" y="342"/>
                  </a:moveTo>
                  <a:lnTo>
                    <a:pt x="92" y="2269"/>
                  </a:lnTo>
                  <a:lnTo>
                    <a:pt x="92" y="2269"/>
                  </a:lnTo>
                  <a:cubicBezTo>
                    <a:pt x="51" y="2293"/>
                    <a:pt x="0" y="2264"/>
                    <a:pt x="0" y="2217"/>
                  </a:cubicBezTo>
                  <a:lnTo>
                    <a:pt x="0" y="2013"/>
                  </a:lnTo>
                  <a:lnTo>
                    <a:pt x="0" y="2013"/>
                  </a:lnTo>
                  <a:cubicBezTo>
                    <a:pt x="0" y="1991"/>
                    <a:pt x="12" y="1971"/>
                    <a:pt x="31" y="1960"/>
                  </a:cubicBezTo>
                  <a:lnTo>
                    <a:pt x="3341" y="24"/>
                  </a:lnTo>
                  <a:lnTo>
                    <a:pt x="3341" y="24"/>
                  </a:lnTo>
                  <a:cubicBezTo>
                    <a:pt x="3381" y="0"/>
                    <a:pt x="3432" y="29"/>
                    <a:pt x="3432" y="77"/>
                  </a:cubicBezTo>
                  <a:lnTo>
                    <a:pt x="3432" y="289"/>
                  </a:lnTo>
                  <a:lnTo>
                    <a:pt x="3432" y="289"/>
                  </a:lnTo>
                  <a:cubicBezTo>
                    <a:pt x="3432" y="311"/>
                    <a:pt x="3420" y="331"/>
                    <a:pt x="3402" y="342"/>
                  </a:cubicBezTo>
                </a:path>
              </a:pathLst>
            </a:custGeom>
            <a:solidFill>
              <a:schemeClr val="accent3"/>
            </a:solidFill>
            <a:ln>
              <a:noFill/>
            </a:ln>
            <a:effectLst/>
          </p:spPr>
          <p:txBody>
            <a:bodyPr wrap="none" anchor="ctr"/>
            <a:lstStyle/>
            <a:p>
              <a:endParaRPr lang="en-US" sz="6532" dirty="0">
                <a:latin typeface="Lato Light" panose="020F0502020204030203" pitchFamily="34" charset="0"/>
              </a:endParaRPr>
            </a:p>
          </p:txBody>
        </p:sp>
        <p:sp>
          <p:nvSpPr>
            <p:cNvPr id="50" name="Freeform 49">
              <a:extLst>
                <a:ext uri="{FF2B5EF4-FFF2-40B4-BE49-F238E27FC236}">
                  <a16:creationId xmlns:a16="http://schemas.microsoft.com/office/drawing/2014/main" id="{433684EF-D011-BC0D-B15C-DC399CAA875A}"/>
                </a:ext>
              </a:extLst>
            </p:cNvPr>
            <p:cNvSpPr>
              <a:spLocks noChangeArrowheads="1"/>
            </p:cNvSpPr>
            <p:nvPr/>
          </p:nvSpPr>
          <p:spPr bwMode="auto">
            <a:xfrm>
              <a:off x="9227877" y="3492348"/>
              <a:ext cx="2243101" cy="1477302"/>
            </a:xfrm>
            <a:custGeom>
              <a:avLst/>
              <a:gdLst>
                <a:gd name="connsiteX0" fmla="*/ 554963 w 2243101"/>
                <a:gd name="connsiteY0" fmla="*/ 964193 h 1477302"/>
                <a:gd name="connsiteX1" fmla="*/ 592689 w 2243101"/>
                <a:gd name="connsiteY1" fmla="*/ 1002393 h 1477302"/>
                <a:gd name="connsiteX2" fmla="*/ 592689 w 2243101"/>
                <a:gd name="connsiteY2" fmla="*/ 1128767 h 1477302"/>
                <a:gd name="connsiteX3" fmla="*/ 563969 w 2243101"/>
                <a:gd name="connsiteY3" fmla="*/ 1178926 h 1477302"/>
                <a:gd name="connsiteX4" fmla="*/ 60052 w 2243101"/>
                <a:gd name="connsiteY4" fmla="*/ 1472062 h 1477302"/>
                <a:gd name="connsiteX5" fmla="*/ 0 w 2243101"/>
                <a:gd name="connsiteY5" fmla="*/ 1437537 h 1477302"/>
                <a:gd name="connsiteX6" fmla="*/ 0 w 2243101"/>
                <a:gd name="connsiteY6" fmla="*/ 1304649 h 1477302"/>
                <a:gd name="connsiteX7" fmla="*/ 20235 w 2243101"/>
                <a:gd name="connsiteY7" fmla="*/ 1270124 h 1477302"/>
                <a:gd name="connsiteX8" fmla="*/ 535248 w 2243101"/>
                <a:gd name="connsiteY8" fmla="*/ 969170 h 1477302"/>
                <a:gd name="connsiteX9" fmla="*/ 554963 w 2243101"/>
                <a:gd name="connsiteY9" fmla="*/ 964193 h 1477302"/>
                <a:gd name="connsiteX10" fmla="*/ 2203940 w 2243101"/>
                <a:gd name="connsiteY10" fmla="*/ 1 h 1477302"/>
                <a:gd name="connsiteX11" fmla="*/ 2243101 w 2243101"/>
                <a:gd name="connsiteY11" fmla="*/ 40227 h 1477302"/>
                <a:gd name="connsiteX12" fmla="*/ 2243101 w 2243101"/>
                <a:gd name="connsiteY12" fmla="*/ 179336 h 1477302"/>
                <a:gd name="connsiteX13" fmla="*/ 2223490 w 2243101"/>
                <a:gd name="connsiteY13" fmla="*/ 213296 h 1477302"/>
                <a:gd name="connsiteX14" fmla="*/ 702324 w 2243101"/>
                <a:gd name="connsiteY14" fmla="*/ 1098889 h 1477302"/>
                <a:gd name="connsiteX15" fmla="*/ 648067 w 2243101"/>
                <a:gd name="connsiteY15" fmla="*/ 1066888 h 1477302"/>
                <a:gd name="connsiteX16" fmla="*/ 648067 w 2243101"/>
                <a:gd name="connsiteY16" fmla="*/ 936922 h 1477302"/>
                <a:gd name="connsiteX17" fmla="*/ 677484 w 2243101"/>
                <a:gd name="connsiteY17" fmla="*/ 885981 h 1477302"/>
                <a:gd name="connsiteX18" fmla="*/ 2183614 w 2243101"/>
                <a:gd name="connsiteY18" fmla="*/ 5613 h 1477302"/>
                <a:gd name="connsiteX19" fmla="*/ 2203940 w 2243101"/>
                <a:gd name="connsiteY19" fmla="*/ 1 h 147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43101" h="1477302">
                  <a:moveTo>
                    <a:pt x="554963" y="964193"/>
                  </a:moveTo>
                  <a:cubicBezTo>
                    <a:pt x="574698" y="964651"/>
                    <a:pt x="592689" y="980407"/>
                    <a:pt x="592689" y="1002393"/>
                  </a:cubicBezTo>
                  <a:lnTo>
                    <a:pt x="592689" y="1128767"/>
                  </a:lnTo>
                  <a:cubicBezTo>
                    <a:pt x="592689" y="1149612"/>
                    <a:pt x="581593" y="1168503"/>
                    <a:pt x="563969" y="1178926"/>
                  </a:cubicBezTo>
                  <a:lnTo>
                    <a:pt x="60052" y="1472062"/>
                  </a:lnTo>
                  <a:cubicBezTo>
                    <a:pt x="33290" y="1487045"/>
                    <a:pt x="0" y="1468154"/>
                    <a:pt x="0" y="1437537"/>
                  </a:cubicBezTo>
                  <a:lnTo>
                    <a:pt x="0" y="1304649"/>
                  </a:lnTo>
                  <a:cubicBezTo>
                    <a:pt x="0" y="1290318"/>
                    <a:pt x="7833" y="1277289"/>
                    <a:pt x="20235" y="1270124"/>
                  </a:cubicBezTo>
                  <a:lnTo>
                    <a:pt x="535248" y="969170"/>
                  </a:lnTo>
                  <a:cubicBezTo>
                    <a:pt x="541612" y="965588"/>
                    <a:pt x="548384" y="964040"/>
                    <a:pt x="554963" y="964193"/>
                  </a:cubicBezTo>
                  <a:close/>
                  <a:moveTo>
                    <a:pt x="2203940" y="1"/>
                  </a:moveTo>
                  <a:cubicBezTo>
                    <a:pt x="2224348" y="184"/>
                    <a:pt x="2243101" y="16716"/>
                    <a:pt x="2243101" y="40227"/>
                  </a:cubicBezTo>
                  <a:lnTo>
                    <a:pt x="2243101" y="179336"/>
                  </a:lnTo>
                  <a:cubicBezTo>
                    <a:pt x="2243101" y="193050"/>
                    <a:pt x="2235257" y="206112"/>
                    <a:pt x="2223490" y="213296"/>
                  </a:cubicBezTo>
                  <a:lnTo>
                    <a:pt x="702324" y="1098889"/>
                  </a:lnTo>
                  <a:cubicBezTo>
                    <a:pt x="678137" y="1112604"/>
                    <a:pt x="648067" y="1094971"/>
                    <a:pt x="648067" y="1066888"/>
                  </a:cubicBezTo>
                  <a:lnTo>
                    <a:pt x="648067" y="936922"/>
                  </a:lnTo>
                  <a:cubicBezTo>
                    <a:pt x="648067" y="916023"/>
                    <a:pt x="659180" y="896430"/>
                    <a:pt x="677484" y="885981"/>
                  </a:cubicBezTo>
                  <a:lnTo>
                    <a:pt x="2183614" y="5613"/>
                  </a:lnTo>
                  <a:cubicBezTo>
                    <a:pt x="2190151" y="1695"/>
                    <a:pt x="2197138" y="-61"/>
                    <a:pt x="2203940" y="1"/>
                  </a:cubicBezTo>
                  <a:close/>
                </a:path>
              </a:pathLst>
            </a:custGeom>
            <a:solidFill>
              <a:schemeClr val="accent4"/>
            </a:solidFill>
            <a:ln>
              <a:noFill/>
            </a:ln>
            <a:effectLst/>
          </p:spPr>
          <p:txBody>
            <a:bodyPr wrap="square" anchor="ctr">
              <a:noAutofit/>
            </a:bodyPr>
            <a:lstStyle/>
            <a:p>
              <a:endParaRPr lang="en-US" sz="6532" dirty="0">
                <a:latin typeface="Lato Light" panose="020F0502020204030203" pitchFamily="34" charset="0"/>
              </a:endParaRPr>
            </a:p>
          </p:txBody>
        </p:sp>
        <p:sp>
          <p:nvSpPr>
            <p:cNvPr id="51" name="Freeform 58">
              <a:extLst>
                <a:ext uri="{FF2B5EF4-FFF2-40B4-BE49-F238E27FC236}">
                  <a16:creationId xmlns:a16="http://schemas.microsoft.com/office/drawing/2014/main" id="{FA4C1F2E-E91F-2F50-A455-E89DCD559798}"/>
                </a:ext>
              </a:extLst>
            </p:cNvPr>
            <p:cNvSpPr>
              <a:spLocks noChangeArrowheads="1"/>
            </p:cNvSpPr>
            <p:nvPr/>
          </p:nvSpPr>
          <p:spPr bwMode="auto">
            <a:xfrm>
              <a:off x="9227876" y="3796240"/>
              <a:ext cx="2243755" cy="1497757"/>
            </a:xfrm>
            <a:custGeom>
              <a:avLst/>
              <a:gdLst>
                <a:gd name="T0" fmla="*/ 3402 w 3433"/>
                <a:gd name="T1" fmla="*/ 342 h 2294"/>
                <a:gd name="T2" fmla="*/ 92 w 3433"/>
                <a:gd name="T3" fmla="*/ 2270 h 2294"/>
                <a:gd name="T4" fmla="*/ 92 w 3433"/>
                <a:gd name="T5" fmla="*/ 2270 h 2294"/>
                <a:gd name="T6" fmla="*/ 0 w 3433"/>
                <a:gd name="T7" fmla="*/ 2217 h 2294"/>
                <a:gd name="T8" fmla="*/ 0 w 3433"/>
                <a:gd name="T9" fmla="*/ 2013 h 2294"/>
                <a:gd name="T10" fmla="*/ 0 w 3433"/>
                <a:gd name="T11" fmla="*/ 2013 h 2294"/>
                <a:gd name="T12" fmla="*/ 31 w 3433"/>
                <a:gd name="T13" fmla="*/ 1960 h 2294"/>
                <a:gd name="T14" fmla="*/ 3341 w 3433"/>
                <a:gd name="T15" fmla="*/ 24 h 2294"/>
                <a:gd name="T16" fmla="*/ 3341 w 3433"/>
                <a:gd name="T17" fmla="*/ 24 h 2294"/>
                <a:gd name="T18" fmla="*/ 3432 w 3433"/>
                <a:gd name="T19" fmla="*/ 77 h 2294"/>
                <a:gd name="T20" fmla="*/ 3432 w 3433"/>
                <a:gd name="T21" fmla="*/ 290 h 2294"/>
                <a:gd name="T22" fmla="*/ 3432 w 3433"/>
                <a:gd name="T23" fmla="*/ 290 h 2294"/>
                <a:gd name="T24" fmla="*/ 3402 w 3433"/>
                <a:gd name="T25" fmla="*/ 342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33" h="2294">
                  <a:moveTo>
                    <a:pt x="3402" y="342"/>
                  </a:moveTo>
                  <a:lnTo>
                    <a:pt x="92" y="2270"/>
                  </a:lnTo>
                  <a:lnTo>
                    <a:pt x="92" y="2270"/>
                  </a:lnTo>
                  <a:cubicBezTo>
                    <a:pt x="51" y="2293"/>
                    <a:pt x="0" y="2264"/>
                    <a:pt x="0" y="2217"/>
                  </a:cubicBezTo>
                  <a:lnTo>
                    <a:pt x="0" y="2013"/>
                  </a:lnTo>
                  <a:lnTo>
                    <a:pt x="0" y="2013"/>
                  </a:lnTo>
                  <a:cubicBezTo>
                    <a:pt x="0" y="1991"/>
                    <a:pt x="12" y="1971"/>
                    <a:pt x="31" y="1960"/>
                  </a:cubicBezTo>
                  <a:lnTo>
                    <a:pt x="3341" y="24"/>
                  </a:lnTo>
                  <a:lnTo>
                    <a:pt x="3341" y="24"/>
                  </a:lnTo>
                  <a:cubicBezTo>
                    <a:pt x="3381" y="0"/>
                    <a:pt x="3432" y="30"/>
                    <a:pt x="3432" y="77"/>
                  </a:cubicBezTo>
                  <a:lnTo>
                    <a:pt x="3432" y="290"/>
                  </a:lnTo>
                  <a:lnTo>
                    <a:pt x="3432" y="290"/>
                  </a:lnTo>
                  <a:cubicBezTo>
                    <a:pt x="3432" y="311"/>
                    <a:pt x="3420" y="331"/>
                    <a:pt x="3402" y="342"/>
                  </a:cubicBez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52" name="Freeform 51">
              <a:extLst>
                <a:ext uri="{FF2B5EF4-FFF2-40B4-BE49-F238E27FC236}">
                  <a16:creationId xmlns:a16="http://schemas.microsoft.com/office/drawing/2014/main" id="{221C96A5-20DC-69E6-6937-DB1E78A8E9EC}"/>
                </a:ext>
              </a:extLst>
            </p:cNvPr>
            <p:cNvSpPr>
              <a:spLocks noChangeArrowheads="1"/>
            </p:cNvSpPr>
            <p:nvPr/>
          </p:nvSpPr>
          <p:spPr bwMode="auto">
            <a:xfrm>
              <a:off x="9227877" y="4117434"/>
              <a:ext cx="2243099" cy="1477208"/>
            </a:xfrm>
            <a:custGeom>
              <a:avLst/>
              <a:gdLst>
                <a:gd name="connsiteX0" fmla="*/ 1682820 w 2243099"/>
                <a:gd name="connsiteY0" fmla="*/ 293738 h 1477208"/>
                <a:gd name="connsiteX1" fmla="*/ 1710247 w 2243099"/>
                <a:gd name="connsiteY1" fmla="*/ 309422 h 1477208"/>
                <a:gd name="connsiteX2" fmla="*/ 1710247 w 2243099"/>
                <a:gd name="connsiteY2" fmla="*/ 472790 h 1477208"/>
                <a:gd name="connsiteX3" fmla="*/ 1680208 w 2243099"/>
                <a:gd name="connsiteY3" fmla="*/ 525068 h 1477208"/>
                <a:gd name="connsiteX4" fmla="*/ 60077 w 2243099"/>
                <a:gd name="connsiteY4" fmla="*/ 1471952 h 1477208"/>
                <a:gd name="connsiteX5" fmla="*/ 0 w 2243099"/>
                <a:gd name="connsiteY5" fmla="*/ 1437318 h 1477208"/>
                <a:gd name="connsiteX6" fmla="*/ 0 w 2243099"/>
                <a:gd name="connsiteY6" fmla="*/ 1304009 h 1477208"/>
                <a:gd name="connsiteX7" fmla="*/ 20243 w 2243099"/>
                <a:gd name="connsiteY7" fmla="*/ 1269375 h 1477208"/>
                <a:gd name="connsiteX8" fmla="*/ 2203873 w 2243099"/>
                <a:gd name="connsiteY8" fmla="*/ 5 h 1477208"/>
                <a:gd name="connsiteX9" fmla="*/ 2243099 w 2243099"/>
                <a:gd name="connsiteY9" fmla="*/ 40036 h 1477208"/>
                <a:gd name="connsiteX10" fmla="*/ 2243099 w 2243099"/>
                <a:gd name="connsiteY10" fmla="*/ 178785 h 1477208"/>
                <a:gd name="connsiteX11" fmla="*/ 2223455 w 2243099"/>
                <a:gd name="connsiteY11" fmla="*/ 212658 h 1477208"/>
                <a:gd name="connsiteX12" fmla="*/ 1803734 w 2243099"/>
                <a:gd name="connsiteY12" fmla="*/ 456283 h 1477208"/>
                <a:gd name="connsiteX13" fmla="*/ 1759863 w 2243099"/>
                <a:gd name="connsiteY13" fmla="*/ 431530 h 1477208"/>
                <a:gd name="connsiteX14" fmla="*/ 1759863 w 2243099"/>
                <a:gd name="connsiteY14" fmla="*/ 286918 h 1477208"/>
                <a:gd name="connsiteX15" fmla="*/ 1790638 w 2243099"/>
                <a:gd name="connsiteY15" fmla="*/ 234805 h 1477208"/>
                <a:gd name="connsiteX16" fmla="*/ 2183513 w 2243099"/>
                <a:gd name="connsiteY16" fmla="*/ 5512 h 1477208"/>
                <a:gd name="connsiteX17" fmla="*/ 2203873 w 2243099"/>
                <a:gd name="connsiteY17" fmla="*/ 5 h 147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3099" h="1477208">
                  <a:moveTo>
                    <a:pt x="1682820" y="293738"/>
                  </a:moveTo>
                  <a:cubicBezTo>
                    <a:pt x="1695228" y="286550"/>
                    <a:pt x="1710247" y="295699"/>
                    <a:pt x="1710247" y="309422"/>
                  </a:cubicBezTo>
                  <a:lnTo>
                    <a:pt x="1710247" y="472790"/>
                  </a:lnTo>
                  <a:cubicBezTo>
                    <a:pt x="1710247" y="494355"/>
                    <a:pt x="1699146" y="513959"/>
                    <a:pt x="1680208" y="525068"/>
                  </a:cubicBezTo>
                  <a:lnTo>
                    <a:pt x="60077" y="1471952"/>
                  </a:lnTo>
                  <a:cubicBezTo>
                    <a:pt x="33304" y="1486982"/>
                    <a:pt x="0" y="1468031"/>
                    <a:pt x="0" y="1437318"/>
                  </a:cubicBezTo>
                  <a:lnTo>
                    <a:pt x="0" y="1304009"/>
                  </a:lnTo>
                  <a:cubicBezTo>
                    <a:pt x="0" y="1289633"/>
                    <a:pt x="7836" y="1276563"/>
                    <a:pt x="20243" y="1269375"/>
                  </a:cubicBezTo>
                  <a:close/>
                  <a:moveTo>
                    <a:pt x="2203873" y="5"/>
                  </a:moveTo>
                  <a:cubicBezTo>
                    <a:pt x="2224315" y="341"/>
                    <a:pt x="2243099" y="17074"/>
                    <a:pt x="2243099" y="40036"/>
                  </a:cubicBezTo>
                  <a:lnTo>
                    <a:pt x="2243099" y="178785"/>
                  </a:lnTo>
                  <a:cubicBezTo>
                    <a:pt x="2243099" y="193116"/>
                    <a:pt x="2235242" y="206144"/>
                    <a:pt x="2223455" y="212658"/>
                  </a:cubicBezTo>
                  <a:lnTo>
                    <a:pt x="1803734" y="456283"/>
                  </a:lnTo>
                  <a:cubicBezTo>
                    <a:pt x="1784090" y="467357"/>
                    <a:pt x="1759863" y="453677"/>
                    <a:pt x="1759863" y="431530"/>
                  </a:cubicBezTo>
                  <a:lnTo>
                    <a:pt x="1759863" y="286918"/>
                  </a:lnTo>
                  <a:cubicBezTo>
                    <a:pt x="1759863" y="265421"/>
                    <a:pt x="1772304" y="245228"/>
                    <a:pt x="1790638" y="234805"/>
                  </a:cubicBezTo>
                  <a:lnTo>
                    <a:pt x="2183513" y="5512"/>
                  </a:lnTo>
                  <a:cubicBezTo>
                    <a:pt x="2190061" y="1603"/>
                    <a:pt x="2197059" y="-107"/>
                    <a:pt x="2203873" y="5"/>
                  </a:cubicBezTo>
                  <a:close/>
                </a:path>
              </a:pathLst>
            </a:custGeom>
            <a:solidFill>
              <a:schemeClr val="accent6"/>
            </a:solidFill>
            <a:ln>
              <a:noFill/>
            </a:ln>
            <a:effectLst/>
          </p:spPr>
          <p:txBody>
            <a:bodyPr wrap="square" anchor="ctr">
              <a:noAutofit/>
            </a:bodyPr>
            <a:lstStyle/>
            <a:p>
              <a:endParaRPr lang="en-US" sz="6532" dirty="0">
                <a:latin typeface="Lato Light" panose="020F0502020204030203" pitchFamily="34" charset="0"/>
              </a:endParaRPr>
            </a:p>
          </p:txBody>
        </p:sp>
        <p:sp>
          <p:nvSpPr>
            <p:cNvPr id="53" name="Freeform 61">
              <a:extLst>
                <a:ext uri="{FF2B5EF4-FFF2-40B4-BE49-F238E27FC236}">
                  <a16:creationId xmlns:a16="http://schemas.microsoft.com/office/drawing/2014/main" id="{ACFEB010-E384-28F1-6514-3ECB3915C41C}"/>
                </a:ext>
              </a:extLst>
            </p:cNvPr>
            <p:cNvSpPr>
              <a:spLocks noChangeArrowheads="1"/>
            </p:cNvSpPr>
            <p:nvPr/>
          </p:nvSpPr>
          <p:spPr bwMode="auto">
            <a:xfrm>
              <a:off x="9227876" y="4418385"/>
              <a:ext cx="2243755" cy="1497757"/>
            </a:xfrm>
            <a:custGeom>
              <a:avLst/>
              <a:gdLst>
                <a:gd name="T0" fmla="*/ 3402 w 3433"/>
                <a:gd name="T1" fmla="*/ 342 h 2294"/>
                <a:gd name="T2" fmla="*/ 92 w 3433"/>
                <a:gd name="T3" fmla="*/ 2270 h 2294"/>
                <a:gd name="T4" fmla="*/ 92 w 3433"/>
                <a:gd name="T5" fmla="*/ 2270 h 2294"/>
                <a:gd name="T6" fmla="*/ 0 w 3433"/>
                <a:gd name="T7" fmla="*/ 2217 h 2294"/>
                <a:gd name="T8" fmla="*/ 0 w 3433"/>
                <a:gd name="T9" fmla="*/ 2013 h 2294"/>
                <a:gd name="T10" fmla="*/ 0 w 3433"/>
                <a:gd name="T11" fmla="*/ 2013 h 2294"/>
                <a:gd name="T12" fmla="*/ 31 w 3433"/>
                <a:gd name="T13" fmla="*/ 1960 h 2294"/>
                <a:gd name="T14" fmla="*/ 3341 w 3433"/>
                <a:gd name="T15" fmla="*/ 24 h 2294"/>
                <a:gd name="T16" fmla="*/ 3341 w 3433"/>
                <a:gd name="T17" fmla="*/ 24 h 2294"/>
                <a:gd name="T18" fmla="*/ 3432 w 3433"/>
                <a:gd name="T19" fmla="*/ 77 h 2294"/>
                <a:gd name="T20" fmla="*/ 3432 w 3433"/>
                <a:gd name="T21" fmla="*/ 290 h 2294"/>
                <a:gd name="T22" fmla="*/ 3432 w 3433"/>
                <a:gd name="T23" fmla="*/ 290 h 2294"/>
                <a:gd name="T24" fmla="*/ 3402 w 3433"/>
                <a:gd name="T25" fmla="*/ 342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33" h="2294">
                  <a:moveTo>
                    <a:pt x="3402" y="342"/>
                  </a:moveTo>
                  <a:lnTo>
                    <a:pt x="92" y="2270"/>
                  </a:lnTo>
                  <a:lnTo>
                    <a:pt x="92" y="2270"/>
                  </a:lnTo>
                  <a:cubicBezTo>
                    <a:pt x="51" y="2293"/>
                    <a:pt x="0" y="2264"/>
                    <a:pt x="0" y="2217"/>
                  </a:cubicBezTo>
                  <a:lnTo>
                    <a:pt x="0" y="2013"/>
                  </a:lnTo>
                  <a:lnTo>
                    <a:pt x="0" y="2013"/>
                  </a:lnTo>
                  <a:cubicBezTo>
                    <a:pt x="0" y="1992"/>
                    <a:pt x="12" y="1972"/>
                    <a:pt x="31" y="1960"/>
                  </a:cubicBezTo>
                  <a:lnTo>
                    <a:pt x="3341" y="24"/>
                  </a:lnTo>
                  <a:lnTo>
                    <a:pt x="3341" y="24"/>
                  </a:lnTo>
                  <a:cubicBezTo>
                    <a:pt x="3381" y="0"/>
                    <a:pt x="3432" y="30"/>
                    <a:pt x="3432" y="77"/>
                  </a:cubicBezTo>
                  <a:lnTo>
                    <a:pt x="3432" y="290"/>
                  </a:lnTo>
                  <a:lnTo>
                    <a:pt x="3432" y="290"/>
                  </a:lnTo>
                  <a:cubicBezTo>
                    <a:pt x="3432" y="312"/>
                    <a:pt x="3420" y="332"/>
                    <a:pt x="3402" y="342"/>
                  </a:cubicBez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54" name="Freeform 62">
              <a:extLst>
                <a:ext uri="{FF2B5EF4-FFF2-40B4-BE49-F238E27FC236}">
                  <a16:creationId xmlns:a16="http://schemas.microsoft.com/office/drawing/2014/main" id="{B91B213D-163B-254C-D7FA-81B4CF2ED52E}"/>
                </a:ext>
              </a:extLst>
            </p:cNvPr>
            <p:cNvSpPr>
              <a:spLocks noChangeArrowheads="1"/>
            </p:cNvSpPr>
            <p:nvPr/>
          </p:nvSpPr>
          <p:spPr bwMode="auto">
            <a:xfrm>
              <a:off x="10325270" y="2848622"/>
              <a:ext cx="34564" cy="72007"/>
            </a:xfrm>
            <a:custGeom>
              <a:avLst/>
              <a:gdLst>
                <a:gd name="T0" fmla="*/ 25 w 52"/>
                <a:gd name="T1" fmla="*/ 9 h 112"/>
                <a:gd name="T2" fmla="*/ 25 w 52"/>
                <a:gd name="T3" fmla="*/ 9 h 112"/>
                <a:gd name="T4" fmla="*/ 51 w 52"/>
                <a:gd name="T5" fmla="*/ 40 h 112"/>
                <a:gd name="T6" fmla="*/ 51 w 52"/>
                <a:gd name="T7" fmla="*/ 40 h 112"/>
                <a:gd name="T8" fmla="*/ 25 w 52"/>
                <a:gd name="T9" fmla="*/ 102 h 112"/>
                <a:gd name="T10" fmla="*/ 25 w 52"/>
                <a:gd name="T11" fmla="*/ 102 h 112"/>
                <a:gd name="T12" fmla="*/ 0 w 52"/>
                <a:gd name="T13" fmla="*/ 71 h 112"/>
                <a:gd name="T14" fmla="*/ 0 w 52"/>
                <a:gd name="T15" fmla="*/ 71 h 112"/>
                <a:gd name="T16" fmla="*/ 25 w 52"/>
                <a:gd name="T17" fmla="*/ 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12">
                  <a:moveTo>
                    <a:pt x="25" y="9"/>
                  </a:moveTo>
                  <a:lnTo>
                    <a:pt x="25" y="9"/>
                  </a:lnTo>
                  <a:cubicBezTo>
                    <a:pt x="39" y="0"/>
                    <a:pt x="51" y="14"/>
                    <a:pt x="51" y="40"/>
                  </a:cubicBezTo>
                  <a:lnTo>
                    <a:pt x="51" y="40"/>
                  </a:lnTo>
                  <a:cubicBezTo>
                    <a:pt x="51" y="66"/>
                    <a:pt x="39" y="93"/>
                    <a:pt x="25" y="102"/>
                  </a:cubicBezTo>
                  <a:lnTo>
                    <a:pt x="25" y="102"/>
                  </a:lnTo>
                  <a:cubicBezTo>
                    <a:pt x="11" y="111"/>
                    <a:pt x="0" y="97"/>
                    <a:pt x="0" y="71"/>
                  </a:cubicBezTo>
                  <a:lnTo>
                    <a:pt x="0" y="71"/>
                  </a:lnTo>
                  <a:cubicBezTo>
                    <a:pt x="0" y="46"/>
                    <a:pt x="11" y="18"/>
                    <a:pt x="25" y="9"/>
                  </a:cubicBezTo>
                </a:path>
              </a:pathLst>
            </a:custGeom>
            <a:solidFill>
              <a:schemeClr val="accent6"/>
            </a:solidFill>
            <a:ln>
              <a:noFill/>
            </a:ln>
            <a:effectLst/>
          </p:spPr>
          <p:txBody>
            <a:bodyPr wrap="none" anchor="ctr"/>
            <a:lstStyle/>
            <a:p>
              <a:endParaRPr lang="en-US" sz="6532" dirty="0">
                <a:latin typeface="Lato Light" panose="020F0502020204030203" pitchFamily="34" charset="0"/>
              </a:endParaRPr>
            </a:p>
          </p:txBody>
        </p:sp>
        <p:sp>
          <p:nvSpPr>
            <p:cNvPr id="55" name="Freeform 54">
              <a:extLst>
                <a:ext uri="{FF2B5EF4-FFF2-40B4-BE49-F238E27FC236}">
                  <a16:creationId xmlns:a16="http://schemas.microsoft.com/office/drawing/2014/main" id="{9B716812-7E1A-42C2-02D4-B2C16625AF6E}"/>
                </a:ext>
              </a:extLst>
            </p:cNvPr>
            <p:cNvSpPr>
              <a:spLocks noChangeArrowheads="1"/>
            </p:cNvSpPr>
            <p:nvPr/>
          </p:nvSpPr>
          <p:spPr bwMode="auto">
            <a:xfrm>
              <a:off x="9346021" y="4935726"/>
              <a:ext cx="3296788" cy="1960491"/>
            </a:xfrm>
            <a:custGeom>
              <a:avLst/>
              <a:gdLst>
                <a:gd name="connsiteX0" fmla="*/ 883514 w 3296788"/>
                <a:gd name="connsiteY0" fmla="*/ 1817173 h 1960491"/>
                <a:gd name="connsiteX1" fmla="*/ 899862 w 3296788"/>
                <a:gd name="connsiteY1" fmla="*/ 1820927 h 1960491"/>
                <a:gd name="connsiteX2" fmla="*/ 986398 w 3296788"/>
                <a:gd name="connsiteY2" fmla="*/ 1869893 h 1960491"/>
                <a:gd name="connsiteX3" fmla="*/ 986398 w 3296788"/>
                <a:gd name="connsiteY3" fmla="*/ 1901883 h 1960491"/>
                <a:gd name="connsiteX4" fmla="*/ 893355 w 3296788"/>
                <a:gd name="connsiteY4" fmla="*/ 1955419 h 1960491"/>
                <a:gd name="connsiteX5" fmla="*/ 860172 w 3296788"/>
                <a:gd name="connsiteY5" fmla="*/ 1956724 h 1960491"/>
                <a:gd name="connsiteX6" fmla="*/ 775588 w 3296788"/>
                <a:gd name="connsiteY6" fmla="*/ 1908412 h 1960491"/>
                <a:gd name="connsiteX7" fmla="*/ 775588 w 3296788"/>
                <a:gd name="connsiteY7" fmla="*/ 1876421 h 1960491"/>
                <a:gd name="connsiteX8" fmla="*/ 866679 w 3296788"/>
                <a:gd name="connsiteY8" fmla="*/ 1822233 h 1960491"/>
                <a:gd name="connsiteX9" fmla="*/ 883514 w 3296788"/>
                <a:gd name="connsiteY9" fmla="*/ 1817173 h 1960491"/>
                <a:gd name="connsiteX10" fmla="*/ 1076253 w 3296788"/>
                <a:gd name="connsiteY10" fmla="*/ 1705153 h 1960491"/>
                <a:gd name="connsiteX11" fmla="*/ 1092844 w 3296788"/>
                <a:gd name="connsiteY11" fmla="*/ 1709197 h 1960491"/>
                <a:gd name="connsiteX12" fmla="*/ 1179380 w 3296788"/>
                <a:gd name="connsiteY12" fmla="*/ 1757084 h 1960491"/>
                <a:gd name="connsiteX13" fmla="*/ 1178729 w 3296788"/>
                <a:gd name="connsiteY13" fmla="*/ 1788145 h 1960491"/>
                <a:gd name="connsiteX14" fmla="*/ 1086337 w 3296788"/>
                <a:gd name="connsiteY14" fmla="*/ 1843150 h 1960491"/>
                <a:gd name="connsiteX15" fmla="*/ 1053154 w 3296788"/>
                <a:gd name="connsiteY15" fmla="*/ 1843150 h 1960491"/>
                <a:gd name="connsiteX16" fmla="*/ 968570 w 3296788"/>
                <a:gd name="connsiteY16" fmla="*/ 1795264 h 1960491"/>
                <a:gd name="connsiteX17" fmla="*/ 968570 w 3296788"/>
                <a:gd name="connsiteY17" fmla="*/ 1763555 h 1960491"/>
                <a:gd name="connsiteX18" fmla="*/ 1059661 w 3296788"/>
                <a:gd name="connsiteY18" fmla="*/ 1709844 h 1960491"/>
                <a:gd name="connsiteX19" fmla="*/ 1076253 w 3296788"/>
                <a:gd name="connsiteY19" fmla="*/ 1705153 h 1960491"/>
                <a:gd name="connsiteX20" fmla="*/ 693747 w 3296788"/>
                <a:gd name="connsiteY20" fmla="*/ 1699148 h 1960491"/>
                <a:gd name="connsiteX21" fmla="*/ 710139 w 3296788"/>
                <a:gd name="connsiteY21" fmla="*/ 1703435 h 1960491"/>
                <a:gd name="connsiteX22" fmla="*/ 796915 w 3296788"/>
                <a:gd name="connsiteY22" fmla="*/ 1751969 h 1960491"/>
                <a:gd name="connsiteX23" fmla="*/ 796262 w 3296788"/>
                <a:gd name="connsiteY23" fmla="*/ 1783030 h 1960491"/>
                <a:gd name="connsiteX24" fmla="*/ 703615 w 3296788"/>
                <a:gd name="connsiteY24" fmla="*/ 1837388 h 1960491"/>
                <a:gd name="connsiteX25" fmla="*/ 670340 w 3296788"/>
                <a:gd name="connsiteY25" fmla="*/ 1838035 h 1960491"/>
                <a:gd name="connsiteX26" fmla="*/ 584870 w 3296788"/>
                <a:gd name="connsiteY26" fmla="*/ 1789502 h 1960491"/>
                <a:gd name="connsiteX27" fmla="*/ 584870 w 3296788"/>
                <a:gd name="connsiteY27" fmla="*/ 1758440 h 1960491"/>
                <a:gd name="connsiteX28" fmla="*/ 676865 w 3296788"/>
                <a:gd name="connsiteY28" fmla="*/ 1704082 h 1960491"/>
                <a:gd name="connsiteX29" fmla="*/ 693747 w 3296788"/>
                <a:gd name="connsiteY29" fmla="*/ 1699148 h 1960491"/>
                <a:gd name="connsiteX30" fmla="*/ 1266684 w 3296788"/>
                <a:gd name="connsiteY30" fmla="*/ 1589704 h 1960491"/>
                <a:gd name="connsiteX31" fmla="*/ 1283321 w 3296788"/>
                <a:gd name="connsiteY31" fmla="*/ 1594010 h 1960491"/>
                <a:gd name="connsiteX32" fmla="*/ 1370097 w 3296788"/>
                <a:gd name="connsiteY32" fmla="*/ 1642108 h 1960491"/>
                <a:gd name="connsiteX33" fmla="*/ 1369444 w 3296788"/>
                <a:gd name="connsiteY33" fmla="*/ 1673957 h 1960491"/>
                <a:gd name="connsiteX34" fmla="*/ 1276797 w 3296788"/>
                <a:gd name="connsiteY34" fmla="*/ 1728555 h 1960491"/>
                <a:gd name="connsiteX35" fmla="*/ 1242870 w 3296788"/>
                <a:gd name="connsiteY35" fmla="*/ 1729205 h 1960491"/>
                <a:gd name="connsiteX36" fmla="*/ 1158052 w 3296788"/>
                <a:gd name="connsiteY36" fmla="*/ 1680457 h 1960491"/>
                <a:gd name="connsiteX37" fmla="*/ 1158052 w 3296788"/>
                <a:gd name="connsiteY37" fmla="*/ 1649258 h 1960491"/>
                <a:gd name="connsiteX38" fmla="*/ 1250047 w 3296788"/>
                <a:gd name="connsiteY38" fmla="*/ 1594660 h 1960491"/>
                <a:gd name="connsiteX39" fmla="*/ 1266684 w 3296788"/>
                <a:gd name="connsiteY39" fmla="*/ 1589704 h 1960491"/>
                <a:gd name="connsiteX40" fmla="*/ 883514 w 3296788"/>
                <a:gd name="connsiteY40" fmla="*/ 1586662 h 1960491"/>
                <a:gd name="connsiteX41" fmla="*/ 899862 w 3296788"/>
                <a:gd name="connsiteY41" fmla="*/ 1590480 h 1960491"/>
                <a:gd name="connsiteX42" fmla="*/ 986398 w 3296788"/>
                <a:gd name="connsiteY42" fmla="*/ 1639229 h 1960491"/>
                <a:gd name="connsiteX43" fmla="*/ 986398 w 3296788"/>
                <a:gd name="connsiteY43" fmla="*/ 1670428 h 1960491"/>
                <a:gd name="connsiteX44" fmla="*/ 893355 w 3296788"/>
                <a:gd name="connsiteY44" fmla="*/ 1725026 h 1960491"/>
                <a:gd name="connsiteX45" fmla="*/ 860172 w 3296788"/>
                <a:gd name="connsiteY45" fmla="*/ 1725676 h 1960491"/>
                <a:gd name="connsiteX46" fmla="*/ 775588 w 3296788"/>
                <a:gd name="connsiteY46" fmla="*/ 1676928 h 1960491"/>
                <a:gd name="connsiteX47" fmla="*/ 775588 w 3296788"/>
                <a:gd name="connsiteY47" fmla="*/ 1645729 h 1960491"/>
                <a:gd name="connsiteX48" fmla="*/ 866679 w 3296788"/>
                <a:gd name="connsiteY48" fmla="*/ 1591130 h 1960491"/>
                <a:gd name="connsiteX49" fmla="*/ 883514 w 3296788"/>
                <a:gd name="connsiteY49" fmla="*/ 1586662 h 1960491"/>
                <a:gd name="connsiteX50" fmla="*/ 500433 w 3296788"/>
                <a:gd name="connsiteY50" fmla="*/ 1581063 h 1960491"/>
                <a:gd name="connsiteX51" fmla="*/ 516781 w 3296788"/>
                <a:gd name="connsiteY51" fmla="*/ 1585369 h 1960491"/>
                <a:gd name="connsiteX52" fmla="*/ 603317 w 3296788"/>
                <a:gd name="connsiteY52" fmla="*/ 1633468 h 1960491"/>
                <a:gd name="connsiteX53" fmla="*/ 602666 w 3296788"/>
                <a:gd name="connsiteY53" fmla="*/ 1665317 h 1960491"/>
                <a:gd name="connsiteX54" fmla="*/ 510274 w 3296788"/>
                <a:gd name="connsiteY54" fmla="*/ 1719915 h 1960491"/>
                <a:gd name="connsiteX55" fmla="*/ 477091 w 3296788"/>
                <a:gd name="connsiteY55" fmla="*/ 1719915 h 1960491"/>
                <a:gd name="connsiteX56" fmla="*/ 392507 w 3296788"/>
                <a:gd name="connsiteY56" fmla="*/ 1671817 h 1960491"/>
                <a:gd name="connsiteX57" fmla="*/ 392507 w 3296788"/>
                <a:gd name="connsiteY57" fmla="*/ 1639968 h 1960491"/>
                <a:gd name="connsiteX58" fmla="*/ 483598 w 3296788"/>
                <a:gd name="connsiteY58" fmla="*/ 1586019 h 1960491"/>
                <a:gd name="connsiteX59" fmla="*/ 500433 w 3296788"/>
                <a:gd name="connsiteY59" fmla="*/ 1581063 h 1960491"/>
                <a:gd name="connsiteX60" fmla="*/ 1076251 w 3296788"/>
                <a:gd name="connsiteY60" fmla="*/ 1471929 h 1960491"/>
                <a:gd name="connsiteX61" fmla="*/ 1092842 w 3296788"/>
                <a:gd name="connsiteY61" fmla="*/ 1476539 h 1960491"/>
                <a:gd name="connsiteX62" fmla="*/ 1179378 w 3296788"/>
                <a:gd name="connsiteY62" fmla="*/ 1524426 h 1960491"/>
                <a:gd name="connsiteX63" fmla="*/ 1178727 w 3296788"/>
                <a:gd name="connsiteY63" fmla="*/ 1556135 h 1960491"/>
                <a:gd name="connsiteX64" fmla="*/ 1086335 w 3296788"/>
                <a:gd name="connsiteY64" fmla="*/ 1610493 h 1960491"/>
                <a:gd name="connsiteX65" fmla="*/ 1053152 w 3296788"/>
                <a:gd name="connsiteY65" fmla="*/ 1610493 h 1960491"/>
                <a:gd name="connsiteX66" fmla="*/ 968568 w 3296788"/>
                <a:gd name="connsiteY66" fmla="*/ 1562606 h 1960491"/>
                <a:gd name="connsiteX67" fmla="*/ 968568 w 3296788"/>
                <a:gd name="connsiteY67" fmla="*/ 1530897 h 1960491"/>
                <a:gd name="connsiteX68" fmla="*/ 1059659 w 3296788"/>
                <a:gd name="connsiteY68" fmla="*/ 1476539 h 1960491"/>
                <a:gd name="connsiteX69" fmla="*/ 1076251 w 3296788"/>
                <a:gd name="connsiteY69" fmla="*/ 1471929 h 1960491"/>
                <a:gd name="connsiteX70" fmla="*/ 693747 w 3296788"/>
                <a:gd name="connsiteY70" fmla="*/ 1468975 h 1960491"/>
                <a:gd name="connsiteX71" fmla="*/ 710139 w 3296788"/>
                <a:gd name="connsiteY71" fmla="*/ 1473037 h 1960491"/>
                <a:gd name="connsiteX72" fmla="*/ 796915 w 3296788"/>
                <a:gd name="connsiteY72" fmla="*/ 1521135 h 1960491"/>
                <a:gd name="connsiteX73" fmla="*/ 796262 w 3296788"/>
                <a:gd name="connsiteY73" fmla="*/ 1552984 h 1960491"/>
                <a:gd name="connsiteX74" fmla="*/ 703615 w 3296788"/>
                <a:gd name="connsiteY74" fmla="*/ 1606932 h 1960491"/>
                <a:gd name="connsiteX75" fmla="*/ 670340 w 3296788"/>
                <a:gd name="connsiteY75" fmla="*/ 1607582 h 1960491"/>
                <a:gd name="connsiteX76" fmla="*/ 584870 w 3296788"/>
                <a:gd name="connsiteY76" fmla="*/ 1559484 h 1960491"/>
                <a:gd name="connsiteX77" fmla="*/ 584870 w 3296788"/>
                <a:gd name="connsiteY77" fmla="*/ 1527635 h 1960491"/>
                <a:gd name="connsiteX78" fmla="*/ 676865 w 3296788"/>
                <a:gd name="connsiteY78" fmla="*/ 1473687 h 1960491"/>
                <a:gd name="connsiteX79" fmla="*/ 693747 w 3296788"/>
                <a:gd name="connsiteY79" fmla="*/ 1468975 h 1960491"/>
                <a:gd name="connsiteX80" fmla="*/ 307453 w 3296788"/>
                <a:gd name="connsiteY80" fmla="*/ 1463207 h 1960491"/>
                <a:gd name="connsiteX81" fmla="*/ 323801 w 3296788"/>
                <a:gd name="connsiteY81" fmla="*/ 1467251 h 1960491"/>
                <a:gd name="connsiteX82" fmla="*/ 410337 w 3296788"/>
                <a:gd name="connsiteY82" fmla="*/ 1515138 h 1960491"/>
                <a:gd name="connsiteX83" fmla="*/ 410337 w 3296788"/>
                <a:gd name="connsiteY83" fmla="*/ 1546846 h 1960491"/>
                <a:gd name="connsiteX84" fmla="*/ 317294 w 3296788"/>
                <a:gd name="connsiteY84" fmla="*/ 1601204 h 1960491"/>
                <a:gd name="connsiteX85" fmla="*/ 284111 w 3296788"/>
                <a:gd name="connsiteY85" fmla="*/ 1601204 h 1960491"/>
                <a:gd name="connsiteX86" fmla="*/ 199527 w 3296788"/>
                <a:gd name="connsiteY86" fmla="*/ 1553318 h 1960491"/>
                <a:gd name="connsiteX87" fmla="*/ 199527 w 3296788"/>
                <a:gd name="connsiteY87" fmla="*/ 1521609 h 1960491"/>
                <a:gd name="connsiteX88" fmla="*/ 290618 w 3296788"/>
                <a:gd name="connsiteY88" fmla="*/ 1467898 h 1960491"/>
                <a:gd name="connsiteX89" fmla="*/ 307453 w 3296788"/>
                <a:gd name="connsiteY89" fmla="*/ 1463207 h 1960491"/>
                <a:gd name="connsiteX90" fmla="*/ 1266682 w 3296788"/>
                <a:gd name="connsiteY90" fmla="*/ 1359198 h 1960491"/>
                <a:gd name="connsiteX91" fmla="*/ 1283319 w 3296788"/>
                <a:gd name="connsiteY91" fmla="*/ 1362935 h 1960491"/>
                <a:gd name="connsiteX92" fmla="*/ 1370095 w 3296788"/>
                <a:gd name="connsiteY92" fmla="*/ 1411683 h 1960491"/>
                <a:gd name="connsiteX93" fmla="*/ 1369442 w 3296788"/>
                <a:gd name="connsiteY93" fmla="*/ 1443532 h 1960491"/>
                <a:gd name="connsiteX94" fmla="*/ 1276795 w 3296788"/>
                <a:gd name="connsiteY94" fmla="*/ 1497480 h 1960491"/>
                <a:gd name="connsiteX95" fmla="*/ 1242868 w 3296788"/>
                <a:gd name="connsiteY95" fmla="*/ 1498130 h 1960491"/>
                <a:gd name="connsiteX96" fmla="*/ 1158050 w 3296788"/>
                <a:gd name="connsiteY96" fmla="*/ 1450032 h 1960491"/>
                <a:gd name="connsiteX97" fmla="*/ 1158050 w 3296788"/>
                <a:gd name="connsiteY97" fmla="*/ 1418183 h 1960491"/>
                <a:gd name="connsiteX98" fmla="*/ 1250045 w 3296788"/>
                <a:gd name="connsiteY98" fmla="*/ 1364235 h 1960491"/>
                <a:gd name="connsiteX99" fmla="*/ 1266682 w 3296788"/>
                <a:gd name="connsiteY99" fmla="*/ 1359198 h 1960491"/>
                <a:gd name="connsiteX100" fmla="*/ 117685 w 3296788"/>
                <a:gd name="connsiteY100" fmla="*/ 1356636 h 1960491"/>
                <a:gd name="connsiteX101" fmla="*/ 134077 w 3296788"/>
                <a:gd name="connsiteY101" fmla="*/ 1360680 h 1960491"/>
                <a:gd name="connsiteX102" fmla="*/ 220853 w 3296788"/>
                <a:gd name="connsiteY102" fmla="*/ 1409214 h 1960491"/>
                <a:gd name="connsiteX103" fmla="*/ 220853 w 3296788"/>
                <a:gd name="connsiteY103" fmla="*/ 1440276 h 1960491"/>
                <a:gd name="connsiteX104" fmla="*/ 127553 w 3296788"/>
                <a:gd name="connsiteY104" fmla="*/ 1494634 h 1960491"/>
                <a:gd name="connsiteX105" fmla="*/ 94278 w 3296788"/>
                <a:gd name="connsiteY105" fmla="*/ 1494634 h 1960491"/>
                <a:gd name="connsiteX106" fmla="*/ 8808 w 3296788"/>
                <a:gd name="connsiteY106" fmla="*/ 1446747 h 1960491"/>
                <a:gd name="connsiteX107" fmla="*/ 8808 w 3296788"/>
                <a:gd name="connsiteY107" fmla="*/ 1415685 h 1960491"/>
                <a:gd name="connsiteX108" fmla="*/ 100803 w 3296788"/>
                <a:gd name="connsiteY108" fmla="*/ 1361327 h 1960491"/>
                <a:gd name="connsiteX109" fmla="*/ 117685 w 3296788"/>
                <a:gd name="connsiteY109" fmla="*/ 1356636 h 1960491"/>
                <a:gd name="connsiteX110" fmla="*/ 883514 w 3296788"/>
                <a:gd name="connsiteY110" fmla="*/ 1356634 h 1960491"/>
                <a:gd name="connsiteX111" fmla="*/ 899862 w 3296788"/>
                <a:gd name="connsiteY111" fmla="*/ 1360679 h 1960491"/>
                <a:gd name="connsiteX112" fmla="*/ 986398 w 3296788"/>
                <a:gd name="connsiteY112" fmla="*/ 1409213 h 1960491"/>
                <a:gd name="connsiteX113" fmla="*/ 986398 w 3296788"/>
                <a:gd name="connsiteY113" fmla="*/ 1440274 h 1960491"/>
                <a:gd name="connsiteX114" fmla="*/ 893355 w 3296788"/>
                <a:gd name="connsiteY114" fmla="*/ 1494633 h 1960491"/>
                <a:gd name="connsiteX115" fmla="*/ 860172 w 3296788"/>
                <a:gd name="connsiteY115" fmla="*/ 1494633 h 1960491"/>
                <a:gd name="connsiteX116" fmla="*/ 775588 w 3296788"/>
                <a:gd name="connsiteY116" fmla="*/ 1446746 h 1960491"/>
                <a:gd name="connsiteX117" fmla="*/ 775588 w 3296788"/>
                <a:gd name="connsiteY117" fmla="*/ 1415684 h 1960491"/>
                <a:gd name="connsiteX118" fmla="*/ 866679 w 3296788"/>
                <a:gd name="connsiteY118" fmla="*/ 1361326 h 1960491"/>
                <a:gd name="connsiteX119" fmla="*/ 883514 w 3296788"/>
                <a:gd name="connsiteY119" fmla="*/ 1356634 h 1960491"/>
                <a:gd name="connsiteX120" fmla="*/ 500432 w 3296788"/>
                <a:gd name="connsiteY120" fmla="*/ 1350483 h 1960491"/>
                <a:gd name="connsiteX121" fmla="*/ 516780 w 3296788"/>
                <a:gd name="connsiteY121" fmla="*/ 1354319 h 1960491"/>
                <a:gd name="connsiteX122" fmla="*/ 603316 w 3296788"/>
                <a:gd name="connsiteY122" fmla="*/ 1402631 h 1960491"/>
                <a:gd name="connsiteX123" fmla="*/ 602665 w 3296788"/>
                <a:gd name="connsiteY123" fmla="*/ 1434622 h 1960491"/>
                <a:gd name="connsiteX124" fmla="*/ 510273 w 3296788"/>
                <a:gd name="connsiteY124" fmla="*/ 1489464 h 1960491"/>
                <a:gd name="connsiteX125" fmla="*/ 477090 w 3296788"/>
                <a:gd name="connsiteY125" fmla="*/ 1490116 h 1960491"/>
                <a:gd name="connsiteX126" fmla="*/ 392506 w 3296788"/>
                <a:gd name="connsiteY126" fmla="*/ 1441151 h 1960491"/>
                <a:gd name="connsiteX127" fmla="*/ 392506 w 3296788"/>
                <a:gd name="connsiteY127" fmla="*/ 1409813 h 1960491"/>
                <a:gd name="connsiteX128" fmla="*/ 483597 w 3296788"/>
                <a:gd name="connsiteY128" fmla="*/ 1354972 h 1960491"/>
                <a:gd name="connsiteX129" fmla="*/ 500432 w 3296788"/>
                <a:gd name="connsiteY129" fmla="*/ 1350483 h 1960491"/>
                <a:gd name="connsiteX130" fmla="*/ 1459575 w 3296788"/>
                <a:gd name="connsiteY130" fmla="*/ 1247184 h 1960491"/>
                <a:gd name="connsiteX131" fmla="*/ 1475923 w 3296788"/>
                <a:gd name="connsiteY131" fmla="*/ 1251228 h 1960491"/>
                <a:gd name="connsiteX132" fmla="*/ 1562459 w 3296788"/>
                <a:gd name="connsiteY132" fmla="*/ 1299762 h 1960491"/>
                <a:gd name="connsiteX133" fmla="*/ 1562459 w 3296788"/>
                <a:gd name="connsiteY133" fmla="*/ 1330824 h 1960491"/>
                <a:gd name="connsiteX134" fmla="*/ 1469416 w 3296788"/>
                <a:gd name="connsiteY134" fmla="*/ 1385182 h 1960491"/>
                <a:gd name="connsiteX135" fmla="*/ 1436233 w 3296788"/>
                <a:gd name="connsiteY135" fmla="*/ 1385182 h 1960491"/>
                <a:gd name="connsiteX136" fmla="*/ 1351649 w 3296788"/>
                <a:gd name="connsiteY136" fmla="*/ 1336648 h 1960491"/>
                <a:gd name="connsiteX137" fmla="*/ 1351649 w 3296788"/>
                <a:gd name="connsiteY137" fmla="*/ 1305586 h 1960491"/>
                <a:gd name="connsiteX138" fmla="*/ 1442740 w 3296788"/>
                <a:gd name="connsiteY138" fmla="*/ 1251875 h 1960491"/>
                <a:gd name="connsiteX139" fmla="*/ 1459575 w 3296788"/>
                <a:gd name="connsiteY139" fmla="*/ 1247184 h 1960491"/>
                <a:gd name="connsiteX140" fmla="*/ 307452 w 3296788"/>
                <a:gd name="connsiteY140" fmla="*/ 1241188 h 1960491"/>
                <a:gd name="connsiteX141" fmla="*/ 323800 w 3296788"/>
                <a:gd name="connsiteY141" fmla="*/ 1245494 h 1960491"/>
                <a:gd name="connsiteX142" fmla="*/ 410336 w 3296788"/>
                <a:gd name="connsiteY142" fmla="*/ 1293592 h 1960491"/>
                <a:gd name="connsiteX143" fmla="*/ 410336 w 3296788"/>
                <a:gd name="connsiteY143" fmla="*/ 1325441 h 1960491"/>
                <a:gd name="connsiteX144" fmla="*/ 317293 w 3296788"/>
                <a:gd name="connsiteY144" fmla="*/ 1380040 h 1960491"/>
                <a:gd name="connsiteX145" fmla="*/ 284110 w 3296788"/>
                <a:gd name="connsiteY145" fmla="*/ 1380690 h 1960491"/>
                <a:gd name="connsiteX146" fmla="*/ 199526 w 3296788"/>
                <a:gd name="connsiteY146" fmla="*/ 1331941 h 1960491"/>
                <a:gd name="connsiteX147" fmla="*/ 199526 w 3296788"/>
                <a:gd name="connsiteY147" fmla="*/ 1300742 h 1960491"/>
                <a:gd name="connsiteX148" fmla="*/ 290617 w 3296788"/>
                <a:gd name="connsiteY148" fmla="*/ 1246144 h 1960491"/>
                <a:gd name="connsiteX149" fmla="*/ 307452 w 3296788"/>
                <a:gd name="connsiteY149" fmla="*/ 1241188 h 1960491"/>
                <a:gd name="connsiteX150" fmla="*/ 1076251 w 3296788"/>
                <a:gd name="connsiteY150" fmla="*/ 1241187 h 1960491"/>
                <a:gd name="connsiteX151" fmla="*/ 1092842 w 3296788"/>
                <a:gd name="connsiteY151" fmla="*/ 1245493 h 1960491"/>
                <a:gd name="connsiteX152" fmla="*/ 1179378 w 3296788"/>
                <a:gd name="connsiteY152" fmla="*/ 1293591 h 1960491"/>
                <a:gd name="connsiteX153" fmla="*/ 1178727 w 3296788"/>
                <a:gd name="connsiteY153" fmla="*/ 1325440 h 1960491"/>
                <a:gd name="connsiteX154" fmla="*/ 1086335 w 3296788"/>
                <a:gd name="connsiteY154" fmla="*/ 1380039 h 1960491"/>
                <a:gd name="connsiteX155" fmla="*/ 1053152 w 3296788"/>
                <a:gd name="connsiteY155" fmla="*/ 1380689 h 1960491"/>
                <a:gd name="connsiteX156" fmla="*/ 968568 w 3296788"/>
                <a:gd name="connsiteY156" fmla="*/ 1331940 h 1960491"/>
                <a:gd name="connsiteX157" fmla="*/ 968568 w 3296788"/>
                <a:gd name="connsiteY157" fmla="*/ 1300741 h 1960491"/>
                <a:gd name="connsiteX158" fmla="*/ 1059659 w 3296788"/>
                <a:gd name="connsiteY158" fmla="*/ 1246143 h 1960491"/>
                <a:gd name="connsiteX159" fmla="*/ 1076251 w 3296788"/>
                <a:gd name="connsiteY159" fmla="*/ 1241187 h 1960491"/>
                <a:gd name="connsiteX160" fmla="*/ 693746 w 3296788"/>
                <a:gd name="connsiteY160" fmla="*/ 1238226 h 1960491"/>
                <a:gd name="connsiteX161" fmla="*/ 710138 w 3296788"/>
                <a:gd name="connsiteY161" fmla="*/ 1242614 h 1960491"/>
                <a:gd name="connsiteX162" fmla="*/ 796914 w 3296788"/>
                <a:gd name="connsiteY162" fmla="*/ 1290712 h 1960491"/>
                <a:gd name="connsiteX163" fmla="*/ 796261 w 3296788"/>
                <a:gd name="connsiteY163" fmla="*/ 1321911 h 1960491"/>
                <a:gd name="connsiteX164" fmla="*/ 703614 w 3296788"/>
                <a:gd name="connsiteY164" fmla="*/ 1376509 h 1960491"/>
                <a:gd name="connsiteX165" fmla="*/ 670339 w 3296788"/>
                <a:gd name="connsiteY165" fmla="*/ 1377159 h 1960491"/>
                <a:gd name="connsiteX166" fmla="*/ 584869 w 3296788"/>
                <a:gd name="connsiteY166" fmla="*/ 1328411 h 1960491"/>
                <a:gd name="connsiteX167" fmla="*/ 584869 w 3296788"/>
                <a:gd name="connsiteY167" fmla="*/ 1297212 h 1960491"/>
                <a:gd name="connsiteX168" fmla="*/ 676864 w 3296788"/>
                <a:gd name="connsiteY168" fmla="*/ 1242614 h 1960491"/>
                <a:gd name="connsiteX169" fmla="*/ 693746 w 3296788"/>
                <a:gd name="connsiteY169" fmla="*/ 1238226 h 1960491"/>
                <a:gd name="connsiteX170" fmla="*/ 1649432 w 3296788"/>
                <a:gd name="connsiteY170" fmla="*/ 1134616 h 1960491"/>
                <a:gd name="connsiteX171" fmla="*/ 1666023 w 3296788"/>
                <a:gd name="connsiteY171" fmla="*/ 1138922 h 1960491"/>
                <a:gd name="connsiteX172" fmla="*/ 1752559 w 3296788"/>
                <a:gd name="connsiteY172" fmla="*/ 1187020 h 1960491"/>
                <a:gd name="connsiteX173" fmla="*/ 1751908 w 3296788"/>
                <a:gd name="connsiteY173" fmla="*/ 1218869 h 1960491"/>
                <a:gd name="connsiteX174" fmla="*/ 1659516 w 3296788"/>
                <a:gd name="connsiteY174" fmla="*/ 1273467 h 1960491"/>
                <a:gd name="connsiteX175" fmla="*/ 1625683 w 3296788"/>
                <a:gd name="connsiteY175" fmla="*/ 1274117 h 1960491"/>
                <a:gd name="connsiteX176" fmla="*/ 1541749 w 3296788"/>
                <a:gd name="connsiteY176" fmla="*/ 1225369 h 1960491"/>
                <a:gd name="connsiteX177" fmla="*/ 1541749 w 3296788"/>
                <a:gd name="connsiteY177" fmla="*/ 1194170 h 1960491"/>
                <a:gd name="connsiteX178" fmla="*/ 1632840 w 3296788"/>
                <a:gd name="connsiteY178" fmla="*/ 1139572 h 1960491"/>
                <a:gd name="connsiteX179" fmla="*/ 1649432 w 3296788"/>
                <a:gd name="connsiteY179" fmla="*/ 1134616 h 1960491"/>
                <a:gd name="connsiteX180" fmla="*/ 500431 w 3296788"/>
                <a:gd name="connsiteY180" fmla="*/ 1128774 h 1960491"/>
                <a:gd name="connsiteX181" fmla="*/ 516779 w 3296788"/>
                <a:gd name="connsiteY181" fmla="*/ 1133162 h 1960491"/>
                <a:gd name="connsiteX182" fmla="*/ 603315 w 3296788"/>
                <a:gd name="connsiteY182" fmla="*/ 1181260 h 1960491"/>
                <a:gd name="connsiteX183" fmla="*/ 602664 w 3296788"/>
                <a:gd name="connsiteY183" fmla="*/ 1212459 h 1960491"/>
                <a:gd name="connsiteX184" fmla="*/ 510272 w 3296788"/>
                <a:gd name="connsiteY184" fmla="*/ 1267057 h 1960491"/>
                <a:gd name="connsiteX185" fmla="*/ 477089 w 3296788"/>
                <a:gd name="connsiteY185" fmla="*/ 1267707 h 1960491"/>
                <a:gd name="connsiteX186" fmla="*/ 392505 w 3296788"/>
                <a:gd name="connsiteY186" fmla="*/ 1218959 h 1960491"/>
                <a:gd name="connsiteX187" fmla="*/ 392505 w 3296788"/>
                <a:gd name="connsiteY187" fmla="*/ 1187760 h 1960491"/>
                <a:gd name="connsiteX188" fmla="*/ 483596 w 3296788"/>
                <a:gd name="connsiteY188" fmla="*/ 1133162 h 1960491"/>
                <a:gd name="connsiteX189" fmla="*/ 500431 w 3296788"/>
                <a:gd name="connsiteY189" fmla="*/ 1128774 h 1960491"/>
                <a:gd name="connsiteX190" fmla="*/ 1266682 w 3296788"/>
                <a:gd name="connsiteY190" fmla="*/ 1128773 h 1960491"/>
                <a:gd name="connsiteX191" fmla="*/ 1283319 w 3296788"/>
                <a:gd name="connsiteY191" fmla="*/ 1133161 h 1960491"/>
                <a:gd name="connsiteX192" fmla="*/ 1370095 w 3296788"/>
                <a:gd name="connsiteY192" fmla="*/ 1181259 h 1960491"/>
                <a:gd name="connsiteX193" fmla="*/ 1369442 w 3296788"/>
                <a:gd name="connsiteY193" fmla="*/ 1212458 h 1960491"/>
                <a:gd name="connsiteX194" fmla="*/ 1276795 w 3296788"/>
                <a:gd name="connsiteY194" fmla="*/ 1267056 h 1960491"/>
                <a:gd name="connsiteX195" fmla="*/ 1242868 w 3296788"/>
                <a:gd name="connsiteY195" fmla="*/ 1267706 h 1960491"/>
                <a:gd name="connsiteX196" fmla="*/ 1158050 w 3296788"/>
                <a:gd name="connsiteY196" fmla="*/ 1218958 h 1960491"/>
                <a:gd name="connsiteX197" fmla="*/ 1158050 w 3296788"/>
                <a:gd name="connsiteY197" fmla="*/ 1187759 h 1960491"/>
                <a:gd name="connsiteX198" fmla="*/ 1250045 w 3296788"/>
                <a:gd name="connsiteY198" fmla="*/ 1133161 h 1960491"/>
                <a:gd name="connsiteX199" fmla="*/ 1266682 w 3296788"/>
                <a:gd name="connsiteY199" fmla="*/ 1128773 h 1960491"/>
                <a:gd name="connsiteX200" fmla="*/ 883513 w 3296788"/>
                <a:gd name="connsiteY200" fmla="*/ 1125894 h 1960491"/>
                <a:gd name="connsiteX201" fmla="*/ 899861 w 3296788"/>
                <a:gd name="connsiteY201" fmla="*/ 1129632 h 1960491"/>
                <a:gd name="connsiteX202" fmla="*/ 986397 w 3296788"/>
                <a:gd name="connsiteY202" fmla="*/ 1178380 h 1960491"/>
                <a:gd name="connsiteX203" fmla="*/ 986397 w 3296788"/>
                <a:gd name="connsiteY203" fmla="*/ 1210229 h 1960491"/>
                <a:gd name="connsiteX204" fmla="*/ 893354 w 3296788"/>
                <a:gd name="connsiteY204" fmla="*/ 1264828 h 1960491"/>
                <a:gd name="connsiteX205" fmla="*/ 860171 w 3296788"/>
                <a:gd name="connsiteY205" fmla="*/ 1264828 h 1960491"/>
                <a:gd name="connsiteX206" fmla="*/ 775587 w 3296788"/>
                <a:gd name="connsiteY206" fmla="*/ 1216729 h 1960491"/>
                <a:gd name="connsiteX207" fmla="*/ 775587 w 3296788"/>
                <a:gd name="connsiteY207" fmla="*/ 1184880 h 1960491"/>
                <a:gd name="connsiteX208" fmla="*/ 866678 w 3296788"/>
                <a:gd name="connsiteY208" fmla="*/ 1130932 h 1960491"/>
                <a:gd name="connsiteX209" fmla="*/ 883513 w 3296788"/>
                <a:gd name="connsiteY209" fmla="*/ 1125894 h 1960491"/>
                <a:gd name="connsiteX210" fmla="*/ 1842422 w 3296788"/>
                <a:gd name="connsiteY210" fmla="*/ 1022122 h 1960491"/>
                <a:gd name="connsiteX211" fmla="*/ 1859105 w 3296788"/>
                <a:gd name="connsiteY211" fmla="*/ 1025940 h 1960491"/>
                <a:gd name="connsiteX212" fmla="*/ 1946120 w 3296788"/>
                <a:gd name="connsiteY212" fmla="*/ 1074039 h 1960491"/>
                <a:gd name="connsiteX213" fmla="*/ 1945466 w 3296788"/>
                <a:gd name="connsiteY213" fmla="*/ 1105888 h 1960491"/>
                <a:gd name="connsiteX214" fmla="*/ 1852562 w 3296788"/>
                <a:gd name="connsiteY214" fmla="*/ 1160486 h 1960491"/>
                <a:gd name="connsiteX215" fmla="*/ 1818541 w 3296788"/>
                <a:gd name="connsiteY215" fmla="*/ 1161136 h 1960491"/>
                <a:gd name="connsiteX216" fmla="*/ 1734143 w 3296788"/>
                <a:gd name="connsiteY216" fmla="*/ 1112388 h 1960491"/>
                <a:gd name="connsiteX217" fmla="*/ 1734143 w 3296788"/>
                <a:gd name="connsiteY217" fmla="*/ 1081189 h 1960491"/>
                <a:gd name="connsiteX218" fmla="*/ 1825738 w 3296788"/>
                <a:gd name="connsiteY218" fmla="*/ 1026590 h 1960491"/>
                <a:gd name="connsiteX219" fmla="*/ 1842422 w 3296788"/>
                <a:gd name="connsiteY219" fmla="*/ 1022122 h 1960491"/>
                <a:gd name="connsiteX220" fmla="*/ 693745 w 3296788"/>
                <a:gd name="connsiteY220" fmla="*/ 1016760 h 1960491"/>
                <a:gd name="connsiteX221" fmla="*/ 710137 w 3296788"/>
                <a:gd name="connsiteY221" fmla="*/ 1020805 h 1960491"/>
                <a:gd name="connsiteX222" fmla="*/ 796913 w 3296788"/>
                <a:gd name="connsiteY222" fmla="*/ 1069339 h 1960491"/>
                <a:gd name="connsiteX223" fmla="*/ 796260 w 3296788"/>
                <a:gd name="connsiteY223" fmla="*/ 1101048 h 1960491"/>
                <a:gd name="connsiteX224" fmla="*/ 703613 w 3296788"/>
                <a:gd name="connsiteY224" fmla="*/ 1154758 h 1960491"/>
                <a:gd name="connsiteX225" fmla="*/ 670338 w 3296788"/>
                <a:gd name="connsiteY225" fmla="*/ 1155406 h 1960491"/>
                <a:gd name="connsiteX226" fmla="*/ 584868 w 3296788"/>
                <a:gd name="connsiteY226" fmla="*/ 1107519 h 1960491"/>
                <a:gd name="connsiteX227" fmla="*/ 584868 w 3296788"/>
                <a:gd name="connsiteY227" fmla="*/ 1075810 h 1960491"/>
                <a:gd name="connsiteX228" fmla="*/ 676863 w 3296788"/>
                <a:gd name="connsiteY228" fmla="*/ 1021452 h 1960491"/>
                <a:gd name="connsiteX229" fmla="*/ 693745 w 3296788"/>
                <a:gd name="connsiteY229" fmla="*/ 1016760 h 1960491"/>
                <a:gd name="connsiteX230" fmla="*/ 1459575 w 3296788"/>
                <a:gd name="connsiteY230" fmla="*/ 1016759 h 1960491"/>
                <a:gd name="connsiteX231" fmla="*/ 1475923 w 3296788"/>
                <a:gd name="connsiteY231" fmla="*/ 1020804 h 1960491"/>
                <a:gd name="connsiteX232" fmla="*/ 1562459 w 3296788"/>
                <a:gd name="connsiteY232" fmla="*/ 1069338 h 1960491"/>
                <a:gd name="connsiteX233" fmla="*/ 1562459 w 3296788"/>
                <a:gd name="connsiteY233" fmla="*/ 1101047 h 1960491"/>
                <a:gd name="connsiteX234" fmla="*/ 1469416 w 3296788"/>
                <a:gd name="connsiteY234" fmla="*/ 1154757 h 1960491"/>
                <a:gd name="connsiteX235" fmla="*/ 1436233 w 3296788"/>
                <a:gd name="connsiteY235" fmla="*/ 1155405 h 1960491"/>
                <a:gd name="connsiteX236" fmla="*/ 1351649 w 3296788"/>
                <a:gd name="connsiteY236" fmla="*/ 1107518 h 1960491"/>
                <a:gd name="connsiteX237" fmla="*/ 1351649 w 3296788"/>
                <a:gd name="connsiteY237" fmla="*/ 1075809 h 1960491"/>
                <a:gd name="connsiteX238" fmla="*/ 1442740 w 3296788"/>
                <a:gd name="connsiteY238" fmla="*/ 1021451 h 1960491"/>
                <a:gd name="connsiteX239" fmla="*/ 1459575 w 3296788"/>
                <a:gd name="connsiteY239" fmla="*/ 1016759 h 1960491"/>
                <a:gd name="connsiteX240" fmla="*/ 1076249 w 3296788"/>
                <a:gd name="connsiteY240" fmla="*/ 1011007 h 1960491"/>
                <a:gd name="connsiteX241" fmla="*/ 1092841 w 3296788"/>
                <a:gd name="connsiteY241" fmla="*/ 1015070 h 1960491"/>
                <a:gd name="connsiteX242" fmla="*/ 1179377 w 3296788"/>
                <a:gd name="connsiteY242" fmla="*/ 1063168 h 1960491"/>
                <a:gd name="connsiteX243" fmla="*/ 1178726 w 3296788"/>
                <a:gd name="connsiteY243" fmla="*/ 1095017 h 1960491"/>
                <a:gd name="connsiteX244" fmla="*/ 1086334 w 3296788"/>
                <a:gd name="connsiteY244" fmla="*/ 1148966 h 1960491"/>
                <a:gd name="connsiteX245" fmla="*/ 1053151 w 3296788"/>
                <a:gd name="connsiteY245" fmla="*/ 1149616 h 1960491"/>
                <a:gd name="connsiteX246" fmla="*/ 968567 w 3296788"/>
                <a:gd name="connsiteY246" fmla="*/ 1101517 h 1960491"/>
                <a:gd name="connsiteX247" fmla="*/ 968567 w 3296788"/>
                <a:gd name="connsiteY247" fmla="*/ 1069668 h 1960491"/>
                <a:gd name="connsiteX248" fmla="*/ 1059658 w 3296788"/>
                <a:gd name="connsiteY248" fmla="*/ 1015720 h 1960491"/>
                <a:gd name="connsiteX249" fmla="*/ 1076249 w 3296788"/>
                <a:gd name="connsiteY249" fmla="*/ 1011007 h 1960491"/>
                <a:gd name="connsiteX250" fmla="*/ 2450028 w 3296788"/>
                <a:gd name="connsiteY250" fmla="*/ 912842 h 1960491"/>
                <a:gd name="connsiteX251" fmla="*/ 2466428 w 3296788"/>
                <a:gd name="connsiteY251" fmla="*/ 917178 h 1960491"/>
                <a:gd name="connsiteX252" fmla="*/ 2553241 w 3296788"/>
                <a:gd name="connsiteY252" fmla="*/ 965601 h 1960491"/>
                <a:gd name="connsiteX253" fmla="*/ 2552588 w 3296788"/>
                <a:gd name="connsiteY253" fmla="*/ 997666 h 1960491"/>
                <a:gd name="connsiteX254" fmla="*/ 1475592 w 3296788"/>
                <a:gd name="connsiteY254" fmla="*/ 1621286 h 1960491"/>
                <a:gd name="connsiteX255" fmla="*/ 1442303 w 3296788"/>
                <a:gd name="connsiteY255" fmla="*/ 1621940 h 1960491"/>
                <a:gd name="connsiteX256" fmla="*/ 1357449 w 3296788"/>
                <a:gd name="connsiteY256" fmla="*/ 1573517 h 1960491"/>
                <a:gd name="connsiteX257" fmla="*/ 1357449 w 3296788"/>
                <a:gd name="connsiteY257" fmla="*/ 1541452 h 1960491"/>
                <a:gd name="connsiteX258" fmla="*/ 2433139 w 3296788"/>
                <a:gd name="connsiteY258" fmla="*/ 917832 h 1960491"/>
                <a:gd name="connsiteX259" fmla="*/ 2450028 w 3296788"/>
                <a:gd name="connsiteY259" fmla="*/ 912842 h 1960491"/>
                <a:gd name="connsiteX260" fmla="*/ 2032754 w 3296788"/>
                <a:gd name="connsiteY260" fmla="*/ 907308 h 1960491"/>
                <a:gd name="connsiteX261" fmla="*/ 2049102 w 3296788"/>
                <a:gd name="connsiteY261" fmla="*/ 911352 h 1960491"/>
                <a:gd name="connsiteX262" fmla="*/ 2135638 w 3296788"/>
                <a:gd name="connsiteY262" fmla="*/ 959886 h 1960491"/>
                <a:gd name="connsiteX263" fmla="*/ 2135638 w 3296788"/>
                <a:gd name="connsiteY263" fmla="*/ 991595 h 1960491"/>
                <a:gd name="connsiteX264" fmla="*/ 2042595 w 3296788"/>
                <a:gd name="connsiteY264" fmla="*/ 1045306 h 1960491"/>
                <a:gd name="connsiteX265" fmla="*/ 2009412 w 3296788"/>
                <a:gd name="connsiteY265" fmla="*/ 1045953 h 1960491"/>
                <a:gd name="connsiteX266" fmla="*/ 1924828 w 3296788"/>
                <a:gd name="connsiteY266" fmla="*/ 998066 h 1960491"/>
                <a:gd name="connsiteX267" fmla="*/ 1924828 w 3296788"/>
                <a:gd name="connsiteY267" fmla="*/ 966357 h 1960491"/>
                <a:gd name="connsiteX268" fmla="*/ 2015919 w 3296788"/>
                <a:gd name="connsiteY268" fmla="*/ 911999 h 1960491"/>
                <a:gd name="connsiteX269" fmla="*/ 2032754 w 3296788"/>
                <a:gd name="connsiteY269" fmla="*/ 907308 h 1960491"/>
                <a:gd name="connsiteX270" fmla="*/ 883512 w 3296788"/>
                <a:gd name="connsiteY270" fmla="*/ 904111 h 1960491"/>
                <a:gd name="connsiteX271" fmla="*/ 899860 w 3296788"/>
                <a:gd name="connsiteY271" fmla="*/ 907849 h 1960491"/>
                <a:gd name="connsiteX272" fmla="*/ 986396 w 3296788"/>
                <a:gd name="connsiteY272" fmla="*/ 956597 h 1960491"/>
                <a:gd name="connsiteX273" fmla="*/ 986396 w 3296788"/>
                <a:gd name="connsiteY273" fmla="*/ 987796 h 1960491"/>
                <a:gd name="connsiteX274" fmla="*/ 893353 w 3296788"/>
                <a:gd name="connsiteY274" fmla="*/ 1042394 h 1960491"/>
                <a:gd name="connsiteX275" fmla="*/ 860170 w 3296788"/>
                <a:gd name="connsiteY275" fmla="*/ 1043044 h 1960491"/>
                <a:gd name="connsiteX276" fmla="*/ 775586 w 3296788"/>
                <a:gd name="connsiteY276" fmla="*/ 994946 h 1960491"/>
                <a:gd name="connsiteX277" fmla="*/ 775586 w 3296788"/>
                <a:gd name="connsiteY277" fmla="*/ 963097 h 1960491"/>
                <a:gd name="connsiteX278" fmla="*/ 866677 w 3296788"/>
                <a:gd name="connsiteY278" fmla="*/ 909149 h 1960491"/>
                <a:gd name="connsiteX279" fmla="*/ 883512 w 3296788"/>
                <a:gd name="connsiteY279" fmla="*/ 904111 h 1960491"/>
                <a:gd name="connsiteX280" fmla="*/ 1649432 w 3296788"/>
                <a:gd name="connsiteY280" fmla="*/ 904110 h 1960491"/>
                <a:gd name="connsiteX281" fmla="*/ 1666023 w 3296788"/>
                <a:gd name="connsiteY281" fmla="*/ 907848 h 1960491"/>
                <a:gd name="connsiteX282" fmla="*/ 1752559 w 3296788"/>
                <a:gd name="connsiteY282" fmla="*/ 956596 h 1960491"/>
                <a:gd name="connsiteX283" fmla="*/ 1751908 w 3296788"/>
                <a:gd name="connsiteY283" fmla="*/ 987795 h 1960491"/>
                <a:gd name="connsiteX284" fmla="*/ 1659516 w 3296788"/>
                <a:gd name="connsiteY284" fmla="*/ 1042393 h 1960491"/>
                <a:gd name="connsiteX285" fmla="*/ 1625683 w 3296788"/>
                <a:gd name="connsiteY285" fmla="*/ 1043043 h 1960491"/>
                <a:gd name="connsiteX286" fmla="*/ 1541749 w 3296788"/>
                <a:gd name="connsiteY286" fmla="*/ 994945 h 1960491"/>
                <a:gd name="connsiteX287" fmla="*/ 1541749 w 3296788"/>
                <a:gd name="connsiteY287" fmla="*/ 963096 h 1960491"/>
                <a:gd name="connsiteX288" fmla="*/ 1632840 w 3296788"/>
                <a:gd name="connsiteY288" fmla="*/ 909148 h 1960491"/>
                <a:gd name="connsiteX289" fmla="*/ 1649432 w 3296788"/>
                <a:gd name="connsiteY289" fmla="*/ 904110 h 1960491"/>
                <a:gd name="connsiteX290" fmla="*/ 1266681 w 3296788"/>
                <a:gd name="connsiteY290" fmla="*/ 898432 h 1960491"/>
                <a:gd name="connsiteX291" fmla="*/ 1283318 w 3296788"/>
                <a:gd name="connsiteY291" fmla="*/ 902738 h 1960491"/>
                <a:gd name="connsiteX292" fmla="*/ 1370094 w 3296788"/>
                <a:gd name="connsiteY292" fmla="*/ 950836 h 1960491"/>
                <a:gd name="connsiteX293" fmla="*/ 1369441 w 3296788"/>
                <a:gd name="connsiteY293" fmla="*/ 982685 h 1960491"/>
                <a:gd name="connsiteX294" fmla="*/ 1276794 w 3296788"/>
                <a:gd name="connsiteY294" fmla="*/ 1037283 h 1960491"/>
                <a:gd name="connsiteX295" fmla="*/ 1242867 w 3296788"/>
                <a:gd name="connsiteY295" fmla="*/ 1037283 h 1960491"/>
                <a:gd name="connsiteX296" fmla="*/ 1158049 w 3296788"/>
                <a:gd name="connsiteY296" fmla="*/ 989185 h 1960491"/>
                <a:gd name="connsiteX297" fmla="*/ 1158049 w 3296788"/>
                <a:gd name="connsiteY297" fmla="*/ 957986 h 1960491"/>
                <a:gd name="connsiteX298" fmla="*/ 1250044 w 3296788"/>
                <a:gd name="connsiteY298" fmla="*/ 903388 h 1960491"/>
                <a:gd name="connsiteX299" fmla="*/ 1266681 w 3296788"/>
                <a:gd name="connsiteY299" fmla="*/ 898432 h 1960491"/>
                <a:gd name="connsiteX300" fmla="*/ 2608815 w 3296788"/>
                <a:gd name="connsiteY300" fmla="*/ 800737 h 1960491"/>
                <a:gd name="connsiteX301" fmla="*/ 2625163 w 3296788"/>
                <a:gd name="connsiteY301" fmla="*/ 804781 h 1960491"/>
                <a:gd name="connsiteX302" fmla="*/ 2711699 w 3296788"/>
                <a:gd name="connsiteY302" fmla="*/ 853315 h 1960491"/>
                <a:gd name="connsiteX303" fmla="*/ 2711699 w 3296788"/>
                <a:gd name="connsiteY303" fmla="*/ 885023 h 1960491"/>
                <a:gd name="connsiteX304" fmla="*/ 2618656 w 3296788"/>
                <a:gd name="connsiteY304" fmla="*/ 938734 h 1960491"/>
                <a:gd name="connsiteX305" fmla="*/ 2585473 w 3296788"/>
                <a:gd name="connsiteY305" fmla="*/ 939381 h 1960491"/>
                <a:gd name="connsiteX306" fmla="*/ 2500889 w 3296788"/>
                <a:gd name="connsiteY306" fmla="*/ 891495 h 1960491"/>
                <a:gd name="connsiteX307" fmla="*/ 2500889 w 3296788"/>
                <a:gd name="connsiteY307" fmla="*/ 859786 h 1960491"/>
                <a:gd name="connsiteX308" fmla="*/ 2591980 w 3296788"/>
                <a:gd name="connsiteY308" fmla="*/ 805428 h 1960491"/>
                <a:gd name="connsiteX309" fmla="*/ 2608815 w 3296788"/>
                <a:gd name="connsiteY309" fmla="*/ 800737 h 1960491"/>
                <a:gd name="connsiteX310" fmla="*/ 2225492 w 3296788"/>
                <a:gd name="connsiteY310" fmla="*/ 794740 h 1960491"/>
                <a:gd name="connsiteX311" fmla="*/ 2242083 w 3296788"/>
                <a:gd name="connsiteY311" fmla="*/ 799046 h 1960491"/>
                <a:gd name="connsiteX312" fmla="*/ 2328619 w 3296788"/>
                <a:gd name="connsiteY312" fmla="*/ 847144 h 1960491"/>
                <a:gd name="connsiteX313" fmla="*/ 2327968 w 3296788"/>
                <a:gd name="connsiteY313" fmla="*/ 878343 h 1960491"/>
                <a:gd name="connsiteX314" fmla="*/ 2235576 w 3296788"/>
                <a:gd name="connsiteY314" fmla="*/ 932941 h 1960491"/>
                <a:gd name="connsiteX315" fmla="*/ 2201743 w 3296788"/>
                <a:gd name="connsiteY315" fmla="*/ 933591 h 1960491"/>
                <a:gd name="connsiteX316" fmla="*/ 2117809 w 3296788"/>
                <a:gd name="connsiteY316" fmla="*/ 885493 h 1960491"/>
                <a:gd name="connsiteX317" fmla="*/ 2117809 w 3296788"/>
                <a:gd name="connsiteY317" fmla="*/ 853644 h 1960491"/>
                <a:gd name="connsiteX318" fmla="*/ 2208900 w 3296788"/>
                <a:gd name="connsiteY318" fmla="*/ 799696 h 1960491"/>
                <a:gd name="connsiteX319" fmla="*/ 2225492 w 3296788"/>
                <a:gd name="connsiteY319" fmla="*/ 794740 h 1960491"/>
                <a:gd name="connsiteX320" fmla="*/ 1076248 w 3296788"/>
                <a:gd name="connsiteY320" fmla="*/ 791861 h 1960491"/>
                <a:gd name="connsiteX321" fmla="*/ 1092840 w 3296788"/>
                <a:gd name="connsiteY321" fmla="*/ 796167 h 1960491"/>
                <a:gd name="connsiteX322" fmla="*/ 1179376 w 3296788"/>
                <a:gd name="connsiteY322" fmla="*/ 844265 h 1960491"/>
                <a:gd name="connsiteX323" fmla="*/ 1178725 w 3296788"/>
                <a:gd name="connsiteY323" fmla="*/ 876114 h 1960491"/>
                <a:gd name="connsiteX324" fmla="*/ 1086333 w 3296788"/>
                <a:gd name="connsiteY324" fmla="*/ 930713 h 1960491"/>
                <a:gd name="connsiteX325" fmla="*/ 1053150 w 3296788"/>
                <a:gd name="connsiteY325" fmla="*/ 930713 h 1960491"/>
                <a:gd name="connsiteX326" fmla="*/ 968566 w 3296788"/>
                <a:gd name="connsiteY326" fmla="*/ 882614 h 1960491"/>
                <a:gd name="connsiteX327" fmla="*/ 968566 w 3296788"/>
                <a:gd name="connsiteY327" fmla="*/ 851415 h 1960491"/>
                <a:gd name="connsiteX328" fmla="*/ 1059657 w 3296788"/>
                <a:gd name="connsiteY328" fmla="*/ 796817 h 1960491"/>
                <a:gd name="connsiteX329" fmla="*/ 1076248 w 3296788"/>
                <a:gd name="connsiteY329" fmla="*/ 791861 h 1960491"/>
                <a:gd name="connsiteX330" fmla="*/ 1842422 w 3296788"/>
                <a:gd name="connsiteY330" fmla="*/ 791860 h 1960491"/>
                <a:gd name="connsiteX331" fmla="*/ 1859105 w 3296788"/>
                <a:gd name="connsiteY331" fmla="*/ 796166 h 1960491"/>
                <a:gd name="connsiteX332" fmla="*/ 1946120 w 3296788"/>
                <a:gd name="connsiteY332" fmla="*/ 844264 h 1960491"/>
                <a:gd name="connsiteX333" fmla="*/ 1945466 w 3296788"/>
                <a:gd name="connsiteY333" fmla="*/ 876113 h 1960491"/>
                <a:gd name="connsiteX334" fmla="*/ 1852562 w 3296788"/>
                <a:gd name="connsiteY334" fmla="*/ 930712 h 1960491"/>
                <a:gd name="connsiteX335" fmla="*/ 1818541 w 3296788"/>
                <a:gd name="connsiteY335" fmla="*/ 930712 h 1960491"/>
                <a:gd name="connsiteX336" fmla="*/ 1734143 w 3296788"/>
                <a:gd name="connsiteY336" fmla="*/ 882613 h 1960491"/>
                <a:gd name="connsiteX337" fmla="*/ 1734143 w 3296788"/>
                <a:gd name="connsiteY337" fmla="*/ 851414 h 1960491"/>
                <a:gd name="connsiteX338" fmla="*/ 1825738 w 3296788"/>
                <a:gd name="connsiteY338" fmla="*/ 796816 h 1960491"/>
                <a:gd name="connsiteX339" fmla="*/ 1842422 w 3296788"/>
                <a:gd name="connsiteY339" fmla="*/ 791860 h 1960491"/>
                <a:gd name="connsiteX340" fmla="*/ 1459574 w 3296788"/>
                <a:gd name="connsiteY340" fmla="*/ 785938 h 1960491"/>
                <a:gd name="connsiteX341" fmla="*/ 1475922 w 3296788"/>
                <a:gd name="connsiteY341" fmla="*/ 789757 h 1960491"/>
                <a:gd name="connsiteX342" fmla="*/ 1562458 w 3296788"/>
                <a:gd name="connsiteY342" fmla="*/ 837855 h 1960491"/>
                <a:gd name="connsiteX343" fmla="*/ 1562458 w 3296788"/>
                <a:gd name="connsiteY343" fmla="*/ 869704 h 1960491"/>
                <a:gd name="connsiteX344" fmla="*/ 1469415 w 3296788"/>
                <a:gd name="connsiteY344" fmla="*/ 924303 h 1960491"/>
                <a:gd name="connsiteX345" fmla="*/ 1436232 w 3296788"/>
                <a:gd name="connsiteY345" fmla="*/ 924953 h 1960491"/>
                <a:gd name="connsiteX346" fmla="*/ 1351648 w 3296788"/>
                <a:gd name="connsiteY346" fmla="*/ 876204 h 1960491"/>
                <a:gd name="connsiteX347" fmla="*/ 1351648 w 3296788"/>
                <a:gd name="connsiteY347" fmla="*/ 845005 h 1960491"/>
                <a:gd name="connsiteX348" fmla="*/ 1442739 w 3296788"/>
                <a:gd name="connsiteY348" fmla="*/ 790407 h 1960491"/>
                <a:gd name="connsiteX349" fmla="*/ 1459574 w 3296788"/>
                <a:gd name="connsiteY349" fmla="*/ 785938 h 1960491"/>
                <a:gd name="connsiteX350" fmla="*/ 2801553 w 3296788"/>
                <a:gd name="connsiteY350" fmla="*/ 688169 h 1960491"/>
                <a:gd name="connsiteX351" fmla="*/ 2818144 w 3296788"/>
                <a:gd name="connsiteY351" fmla="*/ 692475 h 1960491"/>
                <a:gd name="connsiteX352" fmla="*/ 2904680 w 3296788"/>
                <a:gd name="connsiteY352" fmla="*/ 740574 h 1960491"/>
                <a:gd name="connsiteX353" fmla="*/ 2904029 w 3296788"/>
                <a:gd name="connsiteY353" fmla="*/ 771773 h 1960491"/>
                <a:gd name="connsiteX354" fmla="*/ 2811637 w 3296788"/>
                <a:gd name="connsiteY354" fmla="*/ 826371 h 1960491"/>
                <a:gd name="connsiteX355" fmla="*/ 2777804 w 3296788"/>
                <a:gd name="connsiteY355" fmla="*/ 827021 h 1960491"/>
                <a:gd name="connsiteX356" fmla="*/ 2693870 w 3296788"/>
                <a:gd name="connsiteY356" fmla="*/ 778273 h 1960491"/>
                <a:gd name="connsiteX357" fmla="*/ 2693870 w 3296788"/>
                <a:gd name="connsiteY357" fmla="*/ 747074 h 1960491"/>
                <a:gd name="connsiteX358" fmla="*/ 2784961 w 3296788"/>
                <a:gd name="connsiteY358" fmla="*/ 693125 h 1960491"/>
                <a:gd name="connsiteX359" fmla="*/ 2801553 w 3296788"/>
                <a:gd name="connsiteY359" fmla="*/ 688169 h 1960491"/>
                <a:gd name="connsiteX360" fmla="*/ 2418803 w 3296788"/>
                <a:gd name="connsiteY360" fmla="*/ 682409 h 1960491"/>
                <a:gd name="connsiteX361" fmla="*/ 2435440 w 3296788"/>
                <a:gd name="connsiteY361" fmla="*/ 686715 h 1960491"/>
                <a:gd name="connsiteX362" fmla="*/ 2522216 w 3296788"/>
                <a:gd name="connsiteY362" fmla="*/ 734814 h 1960491"/>
                <a:gd name="connsiteX363" fmla="*/ 2521563 w 3296788"/>
                <a:gd name="connsiteY363" fmla="*/ 766663 h 1960491"/>
                <a:gd name="connsiteX364" fmla="*/ 2428916 w 3296788"/>
                <a:gd name="connsiteY364" fmla="*/ 821261 h 1960491"/>
                <a:gd name="connsiteX365" fmla="*/ 2394989 w 3296788"/>
                <a:gd name="connsiteY365" fmla="*/ 821261 h 1960491"/>
                <a:gd name="connsiteX366" fmla="*/ 2310171 w 3296788"/>
                <a:gd name="connsiteY366" fmla="*/ 773163 h 1960491"/>
                <a:gd name="connsiteX367" fmla="*/ 2310171 w 3296788"/>
                <a:gd name="connsiteY367" fmla="*/ 741314 h 1960491"/>
                <a:gd name="connsiteX368" fmla="*/ 2402166 w 3296788"/>
                <a:gd name="connsiteY368" fmla="*/ 687365 h 1960491"/>
                <a:gd name="connsiteX369" fmla="*/ 2418803 w 3296788"/>
                <a:gd name="connsiteY369" fmla="*/ 682409 h 1960491"/>
                <a:gd name="connsiteX370" fmla="*/ 1266680 w 3296788"/>
                <a:gd name="connsiteY370" fmla="*/ 676649 h 1960491"/>
                <a:gd name="connsiteX371" fmla="*/ 1283317 w 3296788"/>
                <a:gd name="connsiteY371" fmla="*/ 680955 h 1960491"/>
                <a:gd name="connsiteX372" fmla="*/ 1370093 w 3296788"/>
                <a:gd name="connsiteY372" fmla="*/ 729053 h 1960491"/>
                <a:gd name="connsiteX373" fmla="*/ 1369440 w 3296788"/>
                <a:gd name="connsiteY373" fmla="*/ 760902 h 1960491"/>
                <a:gd name="connsiteX374" fmla="*/ 1276793 w 3296788"/>
                <a:gd name="connsiteY374" fmla="*/ 815501 h 1960491"/>
                <a:gd name="connsiteX375" fmla="*/ 1242866 w 3296788"/>
                <a:gd name="connsiteY375" fmla="*/ 816151 h 1960491"/>
                <a:gd name="connsiteX376" fmla="*/ 1158048 w 3296788"/>
                <a:gd name="connsiteY376" fmla="*/ 767402 h 1960491"/>
                <a:gd name="connsiteX377" fmla="*/ 1158048 w 3296788"/>
                <a:gd name="connsiteY377" fmla="*/ 736203 h 1960491"/>
                <a:gd name="connsiteX378" fmla="*/ 1250043 w 3296788"/>
                <a:gd name="connsiteY378" fmla="*/ 681605 h 1960491"/>
                <a:gd name="connsiteX379" fmla="*/ 1266680 w 3296788"/>
                <a:gd name="connsiteY379" fmla="*/ 676649 h 1960491"/>
                <a:gd name="connsiteX380" fmla="*/ 2032754 w 3296788"/>
                <a:gd name="connsiteY380" fmla="*/ 676648 h 1960491"/>
                <a:gd name="connsiteX381" fmla="*/ 2049102 w 3296788"/>
                <a:gd name="connsiteY381" fmla="*/ 680954 h 1960491"/>
                <a:gd name="connsiteX382" fmla="*/ 2135638 w 3296788"/>
                <a:gd name="connsiteY382" fmla="*/ 729052 h 1960491"/>
                <a:gd name="connsiteX383" fmla="*/ 2135638 w 3296788"/>
                <a:gd name="connsiteY383" fmla="*/ 760901 h 1960491"/>
                <a:gd name="connsiteX384" fmla="*/ 2042595 w 3296788"/>
                <a:gd name="connsiteY384" fmla="*/ 815500 h 1960491"/>
                <a:gd name="connsiteX385" fmla="*/ 2009412 w 3296788"/>
                <a:gd name="connsiteY385" fmla="*/ 816150 h 1960491"/>
                <a:gd name="connsiteX386" fmla="*/ 1924828 w 3296788"/>
                <a:gd name="connsiteY386" fmla="*/ 767401 h 1960491"/>
                <a:gd name="connsiteX387" fmla="*/ 1924828 w 3296788"/>
                <a:gd name="connsiteY387" fmla="*/ 736202 h 1960491"/>
                <a:gd name="connsiteX388" fmla="*/ 2015919 w 3296788"/>
                <a:gd name="connsiteY388" fmla="*/ 681604 h 1960491"/>
                <a:gd name="connsiteX389" fmla="*/ 2032754 w 3296788"/>
                <a:gd name="connsiteY389" fmla="*/ 676648 h 1960491"/>
                <a:gd name="connsiteX390" fmla="*/ 1649431 w 3296788"/>
                <a:gd name="connsiteY390" fmla="*/ 674084 h 1960491"/>
                <a:gd name="connsiteX391" fmla="*/ 1666022 w 3296788"/>
                <a:gd name="connsiteY391" fmla="*/ 678695 h 1960491"/>
                <a:gd name="connsiteX392" fmla="*/ 1752558 w 3296788"/>
                <a:gd name="connsiteY392" fmla="*/ 726581 h 1960491"/>
                <a:gd name="connsiteX393" fmla="*/ 1751907 w 3296788"/>
                <a:gd name="connsiteY393" fmla="*/ 757643 h 1960491"/>
                <a:gd name="connsiteX394" fmla="*/ 1659515 w 3296788"/>
                <a:gd name="connsiteY394" fmla="*/ 812000 h 1960491"/>
                <a:gd name="connsiteX395" fmla="*/ 1625682 w 3296788"/>
                <a:gd name="connsiteY395" fmla="*/ 812648 h 1960491"/>
                <a:gd name="connsiteX396" fmla="*/ 1541748 w 3296788"/>
                <a:gd name="connsiteY396" fmla="*/ 764114 h 1960491"/>
                <a:gd name="connsiteX397" fmla="*/ 1541748 w 3296788"/>
                <a:gd name="connsiteY397" fmla="*/ 733053 h 1960491"/>
                <a:gd name="connsiteX398" fmla="*/ 1632839 w 3296788"/>
                <a:gd name="connsiteY398" fmla="*/ 678695 h 1960491"/>
                <a:gd name="connsiteX399" fmla="*/ 1649431 w 3296788"/>
                <a:gd name="connsiteY399" fmla="*/ 674084 h 1960491"/>
                <a:gd name="connsiteX400" fmla="*/ 2991739 w 3296788"/>
                <a:gd name="connsiteY400" fmla="*/ 575837 h 1960491"/>
                <a:gd name="connsiteX401" fmla="*/ 3008621 w 3296788"/>
                <a:gd name="connsiteY401" fmla="*/ 580143 h 1960491"/>
                <a:gd name="connsiteX402" fmla="*/ 3095397 w 3296788"/>
                <a:gd name="connsiteY402" fmla="*/ 628241 h 1960491"/>
                <a:gd name="connsiteX403" fmla="*/ 3094744 w 3296788"/>
                <a:gd name="connsiteY403" fmla="*/ 660090 h 1960491"/>
                <a:gd name="connsiteX404" fmla="*/ 3002097 w 3296788"/>
                <a:gd name="connsiteY404" fmla="*/ 714688 h 1960491"/>
                <a:gd name="connsiteX405" fmla="*/ 2968170 w 3296788"/>
                <a:gd name="connsiteY405" fmla="*/ 714688 h 1960491"/>
                <a:gd name="connsiteX406" fmla="*/ 2883352 w 3296788"/>
                <a:gd name="connsiteY406" fmla="*/ 666590 h 1960491"/>
                <a:gd name="connsiteX407" fmla="*/ 2883352 w 3296788"/>
                <a:gd name="connsiteY407" fmla="*/ 634741 h 1960491"/>
                <a:gd name="connsiteX408" fmla="*/ 2975347 w 3296788"/>
                <a:gd name="connsiteY408" fmla="*/ 580793 h 1960491"/>
                <a:gd name="connsiteX409" fmla="*/ 2991739 w 3296788"/>
                <a:gd name="connsiteY409" fmla="*/ 575837 h 1960491"/>
                <a:gd name="connsiteX410" fmla="*/ 2608815 w 3296788"/>
                <a:gd name="connsiteY410" fmla="*/ 570076 h 1960491"/>
                <a:gd name="connsiteX411" fmla="*/ 2625163 w 3296788"/>
                <a:gd name="connsiteY411" fmla="*/ 574382 h 1960491"/>
                <a:gd name="connsiteX412" fmla="*/ 2711699 w 3296788"/>
                <a:gd name="connsiteY412" fmla="*/ 622480 h 1960491"/>
                <a:gd name="connsiteX413" fmla="*/ 2711699 w 3296788"/>
                <a:gd name="connsiteY413" fmla="*/ 654329 h 1960491"/>
                <a:gd name="connsiteX414" fmla="*/ 2618656 w 3296788"/>
                <a:gd name="connsiteY414" fmla="*/ 708927 h 1960491"/>
                <a:gd name="connsiteX415" fmla="*/ 2585473 w 3296788"/>
                <a:gd name="connsiteY415" fmla="*/ 708927 h 1960491"/>
                <a:gd name="connsiteX416" fmla="*/ 2500889 w 3296788"/>
                <a:gd name="connsiteY416" fmla="*/ 660829 h 1960491"/>
                <a:gd name="connsiteX417" fmla="*/ 2500889 w 3296788"/>
                <a:gd name="connsiteY417" fmla="*/ 629630 h 1960491"/>
                <a:gd name="connsiteX418" fmla="*/ 2591980 w 3296788"/>
                <a:gd name="connsiteY418" fmla="*/ 575032 h 1960491"/>
                <a:gd name="connsiteX419" fmla="*/ 2608815 w 3296788"/>
                <a:gd name="connsiteY419" fmla="*/ 570076 h 1960491"/>
                <a:gd name="connsiteX420" fmla="*/ 1459573 w 3296788"/>
                <a:gd name="connsiteY420" fmla="*/ 564552 h 1960491"/>
                <a:gd name="connsiteX421" fmla="*/ 1475921 w 3296788"/>
                <a:gd name="connsiteY421" fmla="*/ 568597 h 1960491"/>
                <a:gd name="connsiteX422" fmla="*/ 1562457 w 3296788"/>
                <a:gd name="connsiteY422" fmla="*/ 617130 h 1960491"/>
                <a:gd name="connsiteX423" fmla="*/ 1562457 w 3296788"/>
                <a:gd name="connsiteY423" fmla="*/ 648192 h 1960491"/>
                <a:gd name="connsiteX424" fmla="*/ 1469414 w 3296788"/>
                <a:gd name="connsiteY424" fmla="*/ 702549 h 1960491"/>
                <a:gd name="connsiteX425" fmla="*/ 1436231 w 3296788"/>
                <a:gd name="connsiteY425" fmla="*/ 703197 h 1960491"/>
                <a:gd name="connsiteX426" fmla="*/ 1351647 w 3296788"/>
                <a:gd name="connsiteY426" fmla="*/ 654663 h 1960491"/>
                <a:gd name="connsiteX427" fmla="*/ 1351647 w 3296788"/>
                <a:gd name="connsiteY427" fmla="*/ 623602 h 1960491"/>
                <a:gd name="connsiteX428" fmla="*/ 1442738 w 3296788"/>
                <a:gd name="connsiteY428" fmla="*/ 569244 h 1960491"/>
                <a:gd name="connsiteX429" fmla="*/ 1459573 w 3296788"/>
                <a:gd name="connsiteY429" fmla="*/ 564552 h 1960491"/>
                <a:gd name="connsiteX430" fmla="*/ 2225491 w 3296788"/>
                <a:gd name="connsiteY430" fmla="*/ 564551 h 1960491"/>
                <a:gd name="connsiteX431" fmla="*/ 2242083 w 3296788"/>
                <a:gd name="connsiteY431" fmla="*/ 568596 h 1960491"/>
                <a:gd name="connsiteX432" fmla="*/ 2328619 w 3296788"/>
                <a:gd name="connsiteY432" fmla="*/ 617129 h 1960491"/>
                <a:gd name="connsiteX433" fmla="*/ 2327968 w 3296788"/>
                <a:gd name="connsiteY433" fmla="*/ 648191 h 1960491"/>
                <a:gd name="connsiteX434" fmla="*/ 2235576 w 3296788"/>
                <a:gd name="connsiteY434" fmla="*/ 702548 h 1960491"/>
                <a:gd name="connsiteX435" fmla="*/ 2201743 w 3296788"/>
                <a:gd name="connsiteY435" fmla="*/ 703196 h 1960491"/>
                <a:gd name="connsiteX436" fmla="*/ 2117809 w 3296788"/>
                <a:gd name="connsiteY436" fmla="*/ 654662 h 1960491"/>
                <a:gd name="connsiteX437" fmla="*/ 2117809 w 3296788"/>
                <a:gd name="connsiteY437" fmla="*/ 623601 h 1960491"/>
                <a:gd name="connsiteX438" fmla="*/ 2208900 w 3296788"/>
                <a:gd name="connsiteY438" fmla="*/ 569243 h 1960491"/>
                <a:gd name="connsiteX439" fmla="*/ 2225491 w 3296788"/>
                <a:gd name="connsiteY439" fmla="*/ 564551 h 1960491"/>
                <a:gd name="connsiteX440" fmla="*/ 1842421 w 3296788"/>
                <a:gd name="connsiteY440" fmla="*/ 561274 h 1960491"/>
                <a:gd name="connsiteX441" fmla="*/ 1859104 w 3296788"/>
                <a:gd name="connsiteY441" fmla="*/ 565093 h 1960491"/>
                <a:gd name="connsiteX442" fmla="*/ 1946119 w 3296788"/>
                <a:gd name="connsiteY442" fmla="*/ 613841 h 1960491"/>
                <a:gd name="connsiteX443" fmla="*/ 1945465 w 3296788"/>
                <a:gd name="connsiteY443" fmla="*/ 645690 h 1960491"/>
                <a:gd name="connsiteX444" fmla="*/ 1852561 w 3296788"/>
                <a:gd name="connsiteY444" fmla="*/ 699639 h 1960491"/>
                <a:gd name="connsiteX445" fmla="*/ 1818540 w 3296788"/>
                <a:gd name="connsiteY445" fmla="*/ 700289 h 1960491"/>
                <a:gd name="connsiteX446" fmla="*/ 1734142 w 3296788"/>
                <a:gd name="connsiteY446" fmla="*/ 652190 h 1960491"/>
                <a:gd name="connsiteX447" fmla="*/ 1734142 w 3296788"/>
                <a:gd name="connsiteY447" fmla="*/ 620341 h 1960491"/>
                <a:gd name="connsiteX448" fmla="*/ 1825737 w 3296788"/>
                <a:gd name="connsiteY448" fmla="*/ 565743 h 1960491"/>
                <a:gd name="connsiteX449" fmla="*/ 1842421 w 3296788"/>
                <a:gd name="connsiteY449" fmla="*/ 561274 h 1960491"/>
                <a:gd name="connsiteX450" fmla="*/ 3184875 w 3296788"/>
                <a:gd name="connsiteY450" fmla="*/ 463507 h 1960491"/>
                <a:gd name="connsiteX451" fmla="*/ 3201223 w 3296788"/>
                <a:gd name="connsiteY451" fmla="*/ 467813 h 1960491"/>
                <a:gd name="connsiteX452" fmla="*/ 3287759 w 3296788"/>
                <a:gd name="connsiteY452" fmla="*/ 515912 h 1960491"/>
                <a:gd name="connsiteX453" fmla="*/ 3287759 w 3296788"/>
                <a:gd name="connsiteY453" fmla="*/ 547761 h 1960491"/>
                <a:gd name="connsiteX454" fmla="*/ 3194716 w 3296788"/>
                <a:gd name="connsiteY454" fmla="*/ 602359 h 1960491"/>
                <a:gd name="connsiteX455" fmla="*/ 3161533 w 3296788"/>
                <a:gd name="connsiteY455" fmla="*/ 603009 h 1960491"/>
                <a:gd name="connsiteX456" fmla="*/ 3076949 w 3296788"/>
                <a:gd name="connsiteY456" fmla="*/ 554261 h 1960491"/>
                <a:gd name="connsiteX457" fmla="*/ 3076949 w 3296788"/>
                <a:gd name="connsiteY457" fmla="*/ 523062 h 1960491"/>
                <a:gd name="connsiteX458" fmla="*/ 3168040 w 3296788"/>
                <a:gd name="connsiteY458" fmla="*/ 468463 h 1960491"/>
                <a:gd name="connsiteX459" fmla="*/ 3184875 w 3296788"/>
                <a:gd name="connsiteY459" fmla="*/ 463507 h 1960491"/>
                <a:gd name="connsiteX460" fmla="*/ 2801554 w 3296788"/>
                <a:gd name="connsiteY460" fmla="*/ 457982 h 1960491"/>
                <a:gd name="connsiteX461" fmla="*/ 2818145 w 3296788"/>
                <a:gd name="connsiteY461" fmla="*/ 462026 h 1960491"/>
                <a:gd name="connsiteX462" fmla="*/ 2904681 w 3296788"/>
                <a:gd name="connsiteY462" fmla="*/ 509913 h 1960491"/>
                <a:gd name="connsiteX463" fmla="*/ 2904030 w 3296788"/>
                <a:gd name="connsiteY463" fmla="*/ 541622 h 1960491"/>
                <a:gd name="connsiteX464" fmla="*/ 2811638 w 3296788"/>
                <a:gd name="connsiteY464" fmla="*/ 595980 h 1960491"/>
                <a:gd name="connsiteX465" fmla="*/ 2777805 w 3296788"/>
                <a:gd name="connsiteY465" fmla="*/ 596627 h 1960491"/>
                <a:gd name="connsiteX466" fmla="*/ 2693871 w 3296788"/>
                <a:gd name="connsiteY466" fmla="*/ 548093 h 1960491"/>
                <a:gd name="connsiteX467" fmla="*/ 2693871 w 3296788"/>
                <a:gd name="connsiteY467" fmla="*/ 516384 h 1960491"/>
                <a:gd name="connsiteX468" fmla="*/ 2784962 w 3296788"/>
                <a:gd name="connsiteY468" fmla="*/ 462673 h 1960491"/>
                <a:gd name="connsiteX469" fmla="*/ 2801554 w 3296788"/>
                <a:gd name="connsiteY469" fmla="*/ 457982 h 1960491"/>
                <a:gd name="connsiteX470" fmla="*/ 2418803 w 3296788"/>
                <a:gd name="connsiteY470" fmla="*/ 452220 h 1960491"/>
                <a:gd name="connsiteX471" fmla="*/ 2435440 w 3296788"/>
                <a:gd name="connsiteY471" fmla="*/ 456264 h 1960491"/>
                <a:gd name="connsiteX472" fmla="*/ 2522216 w 3296788"/>
                <a:gd name="connsiteY472" fmla="*/ 504798 h 1960491"/>
                <a:gd name="connsiteX473" fmla="*/ 2521563 w 3296788"/>
                <a:gd name="connsiteY473" fmla="*/ 536507 h 1960491"/>
                <a:gd name="connsiteX474" fmla="*/ 2428916 w 3296788"/>
                <a:gd name="connsiteY474" fmla="*/ 590218 h 1960491"/>
                <a:gd name="connsiteX475" fmla="*/ 2394989 w 3296788"/>
                <a:gd name="connsiteY475" fmla="*/ 590865 h 1960491"/>
                <a:gd name="connsiteX476" fmla="*/ 2310171 w 3296788"/>
                <a:gd name="connsiteY476" fmla="*/ 542978 h 1960491"/>
                <a:gd name="connsiteX477" fmla="*/ 2310171 w 3296788"/>
                <a:gd name="connsiteY477" fmla="*/ 511269 h 1960491"/>
                <a:gd name="connsiteX478" fmla="*/ 2402166 w 3296788"/>
                <a:gd name="connsiteY478" fmla="*/ 456911 h 1960491"/>
                <a:gd name="connsiteX479" fmla="*/ 2418803 w 3296788"/>
                <a:gd name="connsiteY479" fmla="*/ 452220 h 1960491"/>
                <a:gd name="connsiteX480" fmla="*/ 1649430 w 3296788"/>
                <a:gd name="connsiteY480" fmla="*/ 452220 h 1960491"/>
                <a:gd name="connsiteX481" fmla="*/ 1666021 w 3296788"/>
                <a:gd name="connsiteY481" fmla="*/ 456265 h 1960491"/>
                <a:gd name="connsiteX482" fmla="*/ 1752557 w 3296788"/>
                <a:gd name="connsiteY482" fmla="*/ 504799 h 1960491"/>
                <a:gd name="connsiteX483" fmla="*/ 1751906 w 3296788"/>
                <a:gd name="connsiteY483" fmla="*/ 536508 h 1960491"/>
                <a:gd name="connsiteX484" fmla="*/ 1659514 w 3296788"/>
                <a:gd name="connsiteY484" fmla="*/ 590218 h 1960491"/>
                <a:gd name="connsiteX485" fmla="*/ 1625681 w 3296788"/>
                <a:gd name="connsiteY485" fmla="*/ 590866 h 1960491"/>
                <a:gd name="connsiteX486" fmla="*/ 1541747 w 3296788"/>
                <a:gd name="connsiteY486" fmla="*/ 542979 h 1960491"/>
                <a:gd name="connsiteX487" fmla="*/ 1541747 w 3296788"/>
                <a:gd name="connsiteY487" fmla="*/ 511270 h 1960491"/>
                <a:gd name="connsiteX488" fmla="*/ 1632838 w 3296788"/>
                <a:gd name="connsiteY488" fmla="*/ 456912 h 1960491"/>
                <a:gd name="connsiteX489" fmla="*/ 1649430 w 3296788"/>
                <a:gd name="connsiteY489" fmla="*/ 452220 h 1960491"/>
                <a:gd name="connsiteX490" fmla="*/ 2032754 w 3296788"/>
                <a:gd name="connsiteY490" fmla="*/ 446217 h 1960491"/>
                <a:gd name="connsiteX491" fmla="*/ 2049102 w 3296788"/>
                <a:gd name="connsiteY491" fmla="*/ 450504 h 1960491"/>
                <a:gd name="connsiteX492" fmla="*/ 2135638 w 3296788"/>
                <a:gd name="connsiteY492" fmla="*/ 498391 h 1960491"/>
                <a:gd name="connsiteX493" fmla="*/ 2135638 w 3296788"/>
                <a:gd name="connsiteY493" fmla="*/ 529453 h 1960491"/>
                <a:gd name="connsiteX494" fmla="*/ 2042595 w 3296788"/>
                <a:gd name="connsiteY494" fmla="*/ 584458 h 1960491"/>
                <a:gd name="connsiteX495" fmla="*/ 2009412 w 3296788"/>
                <a:gd name="connsiteY495" fmla="*/ 584458 h 1960491"/>
                <a:gd name="connsiteX496" fmla="*/ 1924828 w 3296788"/>
                <a:gd name="connsiteY496" fmla="*/ 535924 h 1960491"/>
                <a:gd name="connsiteX497" fmla="*/ 1924828 w 3296788"/>
                <a:gd name="connsiteY497" fmla="*/ 504862 h 1960491"/>
                <a:gd name="connsiteX498" fmla="*/ 2015919 w 3296788"/>
                <a:gd name="connsiteY498" fmla="*/ 451151 h 1960491"/>
                <a:gd name="connsiteX499" fmla="*/ 2032754 w 3296788"/>
                <a:gd name="connsiteY499" fmla="*/ 446217 h 1960491"/>
                <a:gd name="connsiteX500" fmla="*/ 2991740 w 3296788"/>
                <a:gd name="connsiteY500" fmla="*/ 345333 h 1960491"/>
                <a:gd name="connsiteX501" fmla="*/ 3008622 w 3296788"/>
                <a:gd name="connsiteY501" fmla="*/ 349070 h 1960491"/>
                <a:gd name="connsiteX502" fmla="*/ 3095398 w 3296788"/>
                <a:gd name="connsiteY502" fmla="*/ 397818 h 1960491"/>
                <a:gd name="connsiteX503" fmla="*/ 3094745 w 3296788"/>
                <a:gd name="connsiteY503" fmla="*/ 429667 h 1960491"/>
                <a:gd name="connsiteX504" fmla="*/ 3002098 w 3296788"/>
                <a:gd name="connsiteY504" fmla="*/ 483615 h 1960491"/>
                <a:gd name="connsiteX505" fmla="*/ 2968171 w 3296788"/>
                <a:gd name="connsiteY505" fmla="*/ 484265 h 1960491"/>
                <a:gd name="connsiteX506" fmla="*/ 2883353 w 3296788"/>
                <a:gd name="connsiteY506" fmla="*/ 436167 h 1960491"/>
                <a:gd name="connsiteX507" fmla="*/ 2883353 w 3296788"/>
                <a:gd name="connsiteY507" fmla="*/ 404318 h 1960491"/>
                <a:gd name="connsiteX508" fmla="*/ 2975348 w 3296788"/>
                <a:gd name="connsiteY508" fmla="*/ 350370 h 1960491"/>
                <a:gd name="connsiteX509" fmla="*/ 2991740 w 3296788"/>
                <a:gd name="connsiteY509" fmla="*/ 345333 h 1960491"/>
                <a:gd name="connsiteX510" fmla="*/ 1842420 w 3296788"/>
                <a:gd name="connsiteY510" fmla="*/ 339653 h 1960491"/>
                <a:gd name="connsiteX511" fmla="*/ 1859103 w 3296788"/>
                <a:gd name="connsiteY511" fmla="*/ 343959 h 1960491"/>
                <a:gd name="connsiteX512" fmla="*/ 1946118 w 3296788"/>
                <a:gd name="connsiteY512" fmla="*/ 392057 h 1960491"/>
                <a:gd name="connsiteX513" fmla="*/ 1945464 w 3296788"/>
                <a:gd name="connsiteY513" fmla="*/ 423256 h 1960491"/>
                <a:gd name="connsiteX514" fmla="*/ 1852560 w 3296788"/>
                <a:gd name="connsiteY514" fmla="*/ 477854 h 1960491"/>
                <a:gd name="connsiteX515" fmla="*/ 1818539 w 3296788"/>
                <a:gd name="connsiteY515" fmla="*/ 478504 h 1960491"/>
                <a:gd name="connsiteX516" fmla="*/ 1734141 w 3296788"/>
                <a:gd name="connsiteY516" fmla="*/ 429756 h 1960491"/>
                <a:gd name="connsiteX517" fmla="*/ 1734141 w 3296788"/>
                <a:gd name="connsiteY517" fmla="*/ 398557 h 1960491"/>
                <a:gd name="connsiteX518" fmla="*/ 1825736 w 3296788"/>
                <a:gd name="connsiteY518" fmla="*/ 344609 h 1960491"/>
                <a:gd name="connsiteX519" fmla="*/ 1842420 w 3296788"/>
                <a:gd name="connsiteY519" fmla="*/ 339653 h 1960491"/>
                <a:gd name="connsiteX520" fmla="*/ 2608815 w 3296788"/>
                <a:gd name="connsiteY520" fmla="*/ 339652 h 1960491"/>
                <a:gd name="connsiteX521" fmla="*/ 2625163 w 3296788"/>
                <a:gd name="connsiteY521" fmla="*/ 343958 h 1960491"/>
                <a:gd name="connsiteX522" fmla="*/ 2711699 w 3296788"/>
                <a:gd name="connsiteY522" fmla="*/ 392056 h 1960491"/>
                <a:gd name="connsiteX523" fmla="*/ 2711699 w 3296788"/>
                <a:gd name="connsiteY523" fmla="*/ 423255 h 1960491"/>
                <a:gd name="connsiteX524" fmla="*/ 2618656 w 3296788"/>
                <a:gd name="connsiteY524" fmla="*/ 477853 h 1960491"/>
                <a:gd name="connsiteX525" fmla="*/ 2585473 w 3296788"/>
                <a:gd name="connsiteY525" fmla="*/ 478503 h 1960491"/>
                <a:gd name="connsiteX526" fmla="*/ 2500889 w 3296788"/>
                <a:gd name="connsiteY526" fmla="*/ 429755 h 1960491"/>
                <a:gd name="connsiteX527" fmla="*/ 2500889 w 3296788"/>
                <a:gd name="connsiteY527" fmla="*/ 398556 h 1960491"/>
                <a:gd name="connsiteX528" fmla="*/ 2591980 w 3296788"/>
                <a:gd name="connsiteY528" fmla="*/ 344608 h 1960491"/>
                <a:gd name="connsiteX529" fmla="*/ 2608815 w 3296788"/>
                <a:gd name="connsiteY529" fmla="*/ 339652 h 1960491"/>
                <a:gd name="connsiteX530" fmla="*/ 2225492 w 3296788"/>
                <a:gd name="connsiteY530" fmla="*/ 333811 h 1960491"/>
                <a:gd name="connsiteX531" fmla="*/ 2242083 w 3296788"/>
                <a:gd name="connsiteY531" fmla="*/ 338198 h 1960491"/>
                <a:gd name="connsiteX532" fmla="*/ 2328619 w 3296788"/>
                <a:gd name="connsiteY532" fmla="*/ 386296 h 1960491"/>
                <a:gd name="connsiteX533" fmla="*/ 2327968 w 3296788"/>
                <a:gd name="connsiteY533" fmla="*/ 418145 h 1960491"/>
                <a:gd name="connsiteX534" fmla="*/ 2235576 w 3296788"/>
                <a:gd name="connsiteY534" fmla="*/ 472743 h 1960491"/>
                <a:gd name="connsiteX535" fmla="*/ 2201743 w 3296788"/>
                <a:gd name="connsiteY535" fmla="*/ 472743 h 1960491"/>
                <a:gd name="connsiteX536" fmla="*/ 2117809 w 3296788"/>
                <a:gd name="connsiteY536" fmla="*/ 424645 h 1960491"/>
                <a:gd name="connsiteX537" fmla="*/ 2117809 w 3296788"/>
                <a:gd name="connsiteY537" fmla="*/ 393446 h 1960491"/>
                <a:gd name="connsiteX538" fmla="*/ 2208900 w 3296788"/>
                <a:gd name="connsiteY538" fmla="*/ 338198 h 1960491"/>
                <a:gd name="connsiteX539" fmla="*/ 2225492 w 3296788"/>
                <a:gd name="connsiteY539" fmla="*/ 333811 h 1960491"/>
                <a:gd name="connsiteX540" fmla="*/ 2801554 w 3296788"/>
                <a:gd name="connsiteY540" fmla="*/ 227322 h 1960491"/>
                <a:gd name="connsiteX541" fmla="*/ 2818145 w 3296788"/>
                <a:gd name="connsiteY541" fmla="*/ 231628 h 1960491"/>
                <a:gd name="connsiteX542" fmla="*/ 2904681 w 3296788"/>
                <a:gd name="connsiteY542" fmla="*/ 279727 h 1960491"/>
                <a:gd name="connsiteX543" fmla="*/ 2904030 w 3296788"/>
                <a:gd name="connsiteY543" fmla="*/ 311576 h 1960491"/>
                <a:gd name="connsiteX544" fmla="*/ 2811638 w 3296788"/>
                <a:gd name="connsiteY544" fmla="*/ 366174 h 1960491"/>
                <a:gd name="connsiteX545" fmla="*/ 2777805 w 3296788"/>
                <a:gd name="connsiteY545" fmla="*/ 366174 h 1960491"/>
                <a:gd name="connsiteX546" fmla="*/ 2693871 w 3296788"/>
                <a:gd name="connsiteY546" fmla="*/ 318076 h 1960491"/>
                <a:gd name="connsiteX547" fmla="*/ 2693871 w 3296788"/>
                <a:gd name="connsiteY547" fmla="*/ 286227 h 1960491"/>
                <a:gd name="connsiteX548" fmla="*/ 2784962 w 3296788"/>
                <a:gd name="connsiteY548" fmla="*/ 232278 h 1960491"/>
                <a:gd name="connsiteX549" fmla="*/ 2801554 w 3296788"/>
                <a:gd name="connsiteY549" fmla="*/ 227322 h 1960491"/>
                <a:gd name="connsiteX550" fmla="*/ 2032752 w 3296788"/>
                <a:gd name="connsiteY550" fmla="*/ 227322 h 1960491"/>
                <a:gd name="connsiteX551" fmla="*/ 2049100 w 3296788"/>
                <a:gd name="connsiteY551" fmla="*/ 231628 h 1960491"/>
                <a:gd name="connsiteX552" fmla="*/ 2135636 w 3296788"/>
                <a:gd name="connsiteY552" fmla="*/ 279726 h 1960491"/>
                <a:gd name="connsiteX553" fmla="*/ 2135636 w 3296788"/>
                <a:gd name="connsiteY553" fmla="*/ 311575 h 1960491"/>
                <a:gd name="connsiteX554" fmla="*/ 2042593 w 3296788"/>
                <a:gd name="connsiteY554" fmla="*/ 366174 h 1960491"/>
                <a:gd name="connsiteX555" fmla="*/ 2009410 w 3296788"/>
                <a:gd name="connsiteY555" fmla="*/ 366174 h 1960491"/>
                <a:gd name="connsiteX556" fmla="*/ 1924826 w 3296788"/>
                <a:gd name="connsiteY556" fmla="*/ 318075 h 1960491"/>
                <a:gd name="connsiteX557" fmla="*/ 1924826 w 3296788"/>
                <a:gd name="connsiteY557" fmla="*/ 286226 h 1960491"/>
                <a:gd name="connsiteX558" fmla="*/ 2015917 w 3296788"/>
                <a:gd name="connsiteY558" fmla="*/ 232278 h 1960491"/>
                <a:gd name="connsiteX559" fmla="*/ 2032752 w 3296788"/>
                <a:gd name="connsiteY559" fmla="*/ 227322 h 1960491"/>
                <a:gd name="connsiteX560" fmla="*/ 2418803 w 3296788"/>
                <a:gd name="connsiteY560" fmla="*/ 221560 h 1960491"/>
                <a:gd name="connsiteX561" fmla="*/ 2435440 w 3296788"/>
                <a:gd name="connsiteY561" fmla="*/ 225866 h 1960491"/>
                <a:gd name="connsiteX562" fmla="*/ 2522216 w 3296788"/>
                <a:gd name="connsiteY562" fmla="*/ 273965 h 1960491"/>
                <a:gd name="connsiteX563" fmla="*/ 2521563 w 3296788"/>
                <a:gd name="connsiteY563" fmla="*/ 305814 h 1960491"/>
                <a:gd name="connsiteX564" fmla="*/ 2428916 w 3296788"/>
                <a:gd name="connsiteY564" fmla="*/ 360412 h 1960491"/>
                <a:gd name="connsiteX565" fmla="*/ 2394989 w 3296788"/>
                <a:gd name="connsiteY565" fmla="*/ 361062 h 1960491"/>
                <a:gd name="connsiteX566" fmla="*/ 2310171 w 3296788"/>
                <a:gd name="connsiteY566" fmla="*/ 312314 h 1960491"/>
                <a:gd name="connsiteX567" fmla="*/ 2310171 w 3296788"/>
                <a:gd name="connsiteY567" fmla="*/ 281115 h 1960491"/>
                <a:gd name="connsiteX568" fmla="*/ 2402166 w 3296788"/>
                <a:gd name="connsiteY568" fmla="*/ 226516 h 1960491"/>
                <a:gd name="connsiteX569" fmla="*/ 2418803 w 3296788"/>
                <a:gd name="connsiteY569" fmla="*/ 221560 h 1960491"/>
                <a:gd name="connsiteX570" fmla="*/ 2225490 w 3296788"/>
                <a:gd name="connsiteY570" fmla="*/ 112110 h 1960491"/>
                <a:gd name="connsiteX571" fmla="*/ 2242081 w 3296788"/>
                <a:gd name="connsiteY571" fmla="*/ 116416 h 1960491"/>
                <a:gd name="connsiteX572" fmla="*/ 2328617 w 3296788"/>
                <a:gd name="connsiteY572" fmla="*/ 164514 h 1960491"/>
                <a:gd name="connsiteX573" fmla="*/ 2327966 w 3296788"/>
                <a:gd name="connsiteY573" fmla="*/ 196363 h 1960491"/>
                <a:gd name="connsiteX574" fmla="*/ 2235574 w 3296788"/>
                <a:gd name="connsiteY574" fmla="*/ 250962 h 1960491"/>
                <a:gd name="connsiteX575" fmla="*/ 2201741 w 3296788"/>
                <a:gd name="connsiteY575" fmla="*/ 251612 h 1960491"/>
                <a:gd name="connsiteX576" fmla="*/ 2117807 w 3296788"/>
                <a:gd name="connsiteY576" fmla="*/ 202863 h 1960491"/>
                <a:gd name="connsiteX577" fmla="*/ 2117807 w 3296788"/>
                <a:gd name="connsiteY577" fmla="*/ 171664 h 1960491"/>
                <a:gd name="connsiteX578" fmla="*/ 2208898 w 3296788"/>
                <a:gd name="connsiteY578" fmla="*/ 117066 h 1960491"/>
                <a:gd name="connsiteX579" fmla="*/ 2225490 w 3296788"/>
                <a:gd name="connsiteY579" fmla="*/ 112110 h 1960491"/>
                <a:gd name="connsiteX580" fmla="*/ 2608815 w 3296788"/>
                <a:gd name="connsiteY580" fmla="*/ 109464 h 1960491"/>
                <a:gd name="connsiteX581" fmla="*/ 2625163 w 3296788"/>
                <a:gd name="connsiteY581" fmla="*/ 113508 h 1960491"/>
                <a:gd name="connsiteX582" fmla="*/ 2711699 w 3296788"/>
                <a:gd name="connsiteY582" fmla="*/ 162042 h 1960491"/>
                <a:gd name="connsiteX583" fmla="*/ 2711699 w 3296788"/>
                <a:gd name="connsiteY583" fmla="*/ 193103 h 1960491"/>
                <a:gd name="connsiteX584" fmla="*/ 2618656 w 3296788"/>
                <a:gd name="connsiteY584" fmla="*/ 247461 h 1960491"/>
                <a:gd name="connsiteX585" fmla="*/ 2585473 w 3296788"/>
                <a:gd name="connsiteY585" fmla="*/ 248108 h 1960491"/>
                <a:gd name="connsiteX586" fmla="*/ 2500889 w 3296788"/>
                <a:gd name="connsiteY586" fmla="*/ 199575 h 1960491"/>
                <a:gd name="connsiteX587" fmla="*/ 2500889 w 3296788"/>
                <a:gd name="connsiteY587" fmla="*/ 168513 h 1960491"/>
                <a:gd name="connsiteX588" fmla="*/ 2591980 w 3296788"/>
                <a:gd name="connsiteY588" fmla="*/ 114155 h 1960491"/>
                <a:gd name="connsiteX589" fmla="*/ 2608815 w 3296788"/>
                <a:gd name="connsiteY589" fmla="*/ 109464 h 1960491"/>
                <a:gd name="connsiteX590" fmla="*/ 2418801 w 3296788"/>
                <a:gd name="connsiteY590" fmla="*/ 13 h 1960491"/>
                <a:gd name="connsiteX591" fmla="*/ 2435438 w 3296788"/>
                <a:gd name="connsiteY591" fmla="*/ 4058 h 1960491"/>
                <a:gd name="connsiteX592" fmla="*/ 2522214 w 3296788"/>
                <a:gd name="connsiteY592" fmla="*/ 52591 h 1960491"/>
                <a:gd name="connsiteX593" fmla="*/ 2521561 w 3296788"/>
                <a:gd name="connsiteY593" fmla="*/ 83653 h 1960491"/>
                <a:gd name="connsiteX594" fmla="*/ 2428914 w 3296788"/>
                <a:gd name="connsiteY594" fmla="*/ 138010 h 1960491"/>
                <a:gd name="connsiteX595" fmla="*/ 2394987 w 3296788"/>
                <a:gd name="connsiteY595" fmla="*/ 138658 h 1960491"/>
                <a:gd name="connsiteX596" fmla="*/ 2310169 w 3296788"/>
                <a:gd name="connsiteY596" fmla="*/ 90124 h 1960491"/>
                <a:gd name="connsiteX597" fmla="*/ 2310169 w 3296788"/>
                <a:gd name="connsiteY597" fmla="*/ 59063 h 1960491"/>
                <a:gd name="connsiteX598" fmla="*/ 2402164 w 3296788"/>
                <a:gd name="connsiteY598" fmla="*/ 4705 h 1960491"/>
                <a:gd name="connsiteX599" fmla="*/ 2418801 w 3296788"/>
                <a:gd name="connsiteY599" fmla="*/ 13 h 196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Lst>
              <a:rect l="l" t="t" r="r" b="b"/>
              <a:pathLst>
                <a:path w="3296788" h="1960491">
                  <a:moveTo>
                    <a:pt x="883514" y="1817173"/>
                  </a:moveTo>
                  <a:cubicBezTo>
                    <a:pt x="889289" y="1817010"/>
                    <a:pt x="894982" y="1818316"/>
                    <a:pt x="899862" y="1820927"/>
                  </a:cubicBezTo>
                  <a:lnTo>
                    <a:pt x="986398" y="1869893"/>
                  </a:lnTo>
                  <a:cubicBezTo>
                    <a:pt x="998760" y="1877074"/>
                    <a:pt x="998110" y="1894702"/>
                    <a:pt x="986398" y="1901883"/>
                  </a:cubicBezTo>
                  <a:lnTo>
                    <a:pt x="893355" y="1955419"/>
                  </a:lnTo>
                  <a:cubicBezTo>
                    <a:pt x="883596" y="1961947"/>
                    <a:pt x="870583" y="1961947"/>
                    <a:pt x="860172" y="1956724"/>
                  </a:cubicBezTo>
                  <a:lnTo>
                    <a:pt x="775588" y="1908412"/>
                  </a:lnTo>
                  <a:cubicBezTo>
                    <a:pt x="763226" y="1901230"/>
                    <a:pt x="763877" y="1883603"/>
                    <a:pt x="775588" y="1876421"/>
                  </a:cubicBezTo>
                  <a:lnTo>
                    <a:pt x="866679" y="1822233"/>
                  </a:lnTo>
                  <a:cubicBezTo>
                    <a:pt x="871884" y="1818969"/>
                    <a:pt x="877740" y="1817336"/>
                    <a:pt x="883514" y="1817173"/>
                  </a:cubicBezTo>
                  <a:close/>
                  <a:moveTo>
                    <a:pt x="1076253" y="1705153"/>
                  </a:moveTo>
                  <a:cubicBezTo>
                    <a:pt x="1081946" y="1704991"/>
                    <a:pt x="1087639" y="1706285"/>
                    <a:pt x="1092844" y="1709197"/>
                  </a:cubicBezTo>
                  <a:lnTo>
                    <a:pt x="1179380" y="1757084"/>
                  </a:lnTo>
                  <a:cubicBezTo>
                    <a:pt x="1191742" y="1764202"/>
                    <a:pt x="1191092" y="1781674"/>
                    <a:pt x="1178729" y="1788145"/>
                  </a:cubicBezTo>
                  <a:lnTo>
                    <a:pt x="1086337" y="1843150"/>
                  </a:lnTo>
                  <a:cubicBezTo>
                    <a:pt x="1075927" y="1848974"/>
                    <a:pt x="1062914" y="1849621"/>
                    <a:pt x="1053154" y="1843150"/>
                  </a:cubicBezTo>
                  <a:lnTo>
                    <a:pt x="968570" y="1795264"/>
                  </a:lnTo>
                  <a:cubicBezTo>
                    <a:pt x="956208" y="1788145"/>
                    <a:pt x="956859" y="1771320"/>
                    <a:pt x="968570" y="1763555"/>
                  </a:cubicBezTo>
                  <a:lnTo>
                    <a:pt x="1059661" y="1709844"/>
                  </a:lnTo>
                  <a:cubicBezTo>
                    <a:pt x="1064866" y="1706932"/>
                    <a:pt x="1070559" y="1705315"/>
                    <a:pt x="1076253" y="1705153"/>
                  </a:cubicBezTo>
                  <a:close/>
                  <a:moveTo>
                    <a:pt x="693747" y="1699148"/>
                  </a:moveTo>
                  <a:cubicBezTo>
                    <a:pt x="699537" y="1699067"/>
                    <a:pt x="705246" y="1700523"/>
                    <a:pt x="710139" y="1703435"/>
                  </a:cubicBezTo>
                  <a:lnTo>
                    <a:pt x="796915" y="1751969"/>
                  </a:lnTo>
                  <a:cubicBezTo>
                    <a:pt x="808659" y="1758440"/>
                    <a:pt x="808659" y="1775912"/>
                    <a:pt x="796262" y="1783030"/>
                  </a:cubicBezTo>
                  <a:lnTo>
                    <a:pt x="703615" y="1837388"/>
                  </a:lnTo>
                  <a:cubicBezTo>
                    <a:pt x="693176" y="1843212"/>
                    <a:pt x="680127" y="1843859"/>
                    <a:pt x="670340" y="1838035"/>
                  </a:cubicBezTo>
                  <a:lnTo>
                    <a:pt x="584870" y="1789502"/>
                  </a:lnTo>
                  <a:cubicBezTo>
                    <a:pt x="573126" y="1782383"/>
                    <a:pt x="573126" y="1765558"/>
                    <a:pt x="584870" y="1758440"/>
                  </a:cubicBezTo>
                  <a:lnTo>
                    <a:pt x="676865" y="1704082"/>
                  </a:lnTo>
                  <a:cubicBezTo>
                    <a:pt x="682085" y="1700847"/>
                    <a:pt x="687957" y="1699229"/>
                    <a:pt x="693747" y="1699148"/>
                  </a:cubicBezTo>
                  <a:close/>
                  <a:moveTo>
                    <a:pt x="1266684" y="1589704"/>
                  </a:moveTo>
                  <a:cubicBezTo>
                    <a:pt x="1272393" y="1589623"/>
                    <a:pt x="1278102" y="1591085"/>
                    <a:pt x="1283321" y="1594010"/>
                  </a:cubicBezTo>
                  <a:lnTo>
                    <a:pt x="1370097" y="1642108"/>
                  </a:lnTo>
                  <a:cubicBezTo>
                    <a:pt x="1381841" y="1649258"/>
                    <a:pt x="1381841" y="1666808"/>
                    <a:pt x="1369444" y="1673957"/>
                  </a:cubicBezTo>
                  <a:lnTo>
                    <a:pt x="1276797" y="1728555"/>
                  </a:lnTo>
                  <a:cubicBezTo>
                    <a:pt x="1266358" y="1734405"/>
                    <a:pt x="1253309" y="1734405"/>
                    <a:pt x="1242870" y="1729205"/>
                  </a:cubicBezTo>
                  <a:lnTo>
                    <a:pt x="1158052" y="1680457"/>
                  </a:lnTo>
                  <a:cubicBezTo>
                    <a:pt x="1146308" y="1673307"/>
                    <a:pt x="1146308" y="1656408"/>
                    <a:pt x="1158052" y="1649258"/>
                  </a:cubicBezTo>
                  <a:lnTo>
                    <a:pt x="1250047" y="1594660"/>
                  </a:lnTo>
                  <a:cubicBezTo>
                    <a:pt x="1255266" y="1591410"/>
                    <a:pt x="1260975" y="1589785"/>
                    <a:pt x="1266684" y="1589704"/>
                  </a:cubicBezTo>
                  <a:close/>
                  <a:moveTo>
                    <a:pt x="883514" y="1586662"/>
                  </a:moveTo>
                  <a:cubicBezTo>
                    <a:pt x="889289" y="1586580"/>
                    <a:pt x="894982" y="1587880"/>
                    <a:pt x="899862" y="1590480"/>
                  </a:cubicBezTo>
                  <a:lnTo>
                    <a:pt x="986398" y="1639229"/>
                  </a:lnTo>
                  <a:cubicBezTo>
                    <a:pt x="998760" y="1645729"/>
                    <a:pt x="998110" y="1663278"/>
                    <a:pt x="986398" y="1670428"/>
                  </a:cubicBezTo>
                  <a:lnTo>
                    <a:pt x="893355" y="1725026"/>
                  </a:lnTo>
                  <a:cubicBezTo>
                    <a:pt x="883596" y="1731526"/>
                    <a:pt x="870583" y="1731526"/>
                    <a:pt x="860172" y="1725676"/>
                  </a:cubicBezTo>
                  <a:lnTo>
                    <a:pt x="775588" y="1676928"/>
                  </a:lnTo>
                  <a:cubicBezTo>
                    <a:pt x="763226" y="1670428"/>
                    <a:pt x="763877" y="1652878"/>
                    <a:pt x="775588" y="1645729"/>
                  </a:cubicBezTo>
                  <a:lnTo>
                    <a:pt x="866679" y="1591130"/>
                  </a:lnTo>
                  <a:cubicBezTo>
                    <a:pt x="871884" y="1588205"/>
                    <a:pt x="877740" y="1586743"/>
                    <a:pt x="883514" y="1586662"/>
                  </a:cubicBezTo>
                  <a:close/>
                  <a:moveTo>
                    <a:pt x="500433" y="1581063"/>
                  </a:moveTo>
                  <a:cubicBezTo>
                    <a:pt x="506208" y="1580982"/>
                    <a:pt x="511901" y="1582444"/>
                    <a:pt x="516781" y="1585369"/>
                  </a:cubicBezTo>
                  <a:lnTo>
                    <a:pt x="603317" y="1633468"/>
                  </a:lnTo>
                  <a:cubicBezTo>
                    <a:pt x="615679" y="1639968"/>
                    <a:pt x="615029" y="1658167"/>
                    <a:pt x="602666" y="1665317"/>
                  </a:cubicBezTo>
                  <a:lnTo>
                    <a:pt x="510274" y="1719915"/>
                  </a:lnTo>
                  <a:cubicBezTo>
                    <a:pt x="499864" y="1725765"/>
                    <a:pt x="486851" y="1725765"/>
                    <a:pt x="477091" y="1719915"/>
                  </a:cubicBezTo>
                  <a:lnTo>
                    <a:pt x="392507" y="1671817"/>
                  </a:lnTo>
                  <a:cubicBezTo>
                    <a:pt x="380145" y="1664667"/>
                    <a:pt x="380796" y="1647117"/>
                    <a:pt x="392507" y="1639968"/>
                  </a:cubicBezTo>
                  <a:lnTo>
                    <a:pt x="483598" y="1586019"/>
                  </a:lnTo>
                  <a:cubicBezTo>
                    <a:pt x="488803" y="1582769"/>
                    <a:pt x="494659" y="1581144"/>
                    <a:pt x="500433" y="1581063"/>
                  </a:cubicBezTo>
                  <a:close/>
                  <a:moveTo>
                    <a:pt x="1076251" y="1471929"/>
                  </a:moveTo>
                  <a:cubicBezTo>
                    <a:pt x="1081944" y="1471848"/>
                    <a:pt x="1087637" y="1473304"/>
                    <a:pt x="1092842" y="1476539"/>
                  </a:cubicBezTo>
                  <a:lnTo>
                    <a:pt x="1179378" y="1524426"/>
                  </a:lnTo>
                  <a:cubicBezTo>
                    <a:pt x="1191740" y="1531545"/>
                    <a:pt x="1191090" y="1548370"/>
                    <a:pt x="1178727" y="1556135"/>
                  </a:cubicBezTo>
                  <a:lnTo>
                    <a:pt x="1086335" y="1610493"/>
                  </a:lnTo>
                  <a:cubicBezTo>
                    <a:pt x="1075925" y="1616317"/>
                    <a:pt x="1062912" y="1616317"/>
                    <a:pt x="1053152" y="1610493"/>
                  </a:cubicBezTo>
                  <a:lnTo>
                    <a:pt x="968568" y="1562606"/>
                  </a:lnTo>
                  <a:cubicBezTo>
                    <a:pt x="956206" y="1555488"/>
                    <a:pt x="956857" y="1538016"/>
                    <a:pt x="968568" y="1530897"/>
                  </a:cubicBezTo>
                  <a:lnTo>
                    <a:pt x="1059659" y="1476539"/>
                  </a:lnTo>
                  <a:cubicBezTo>
                    <a:pt x="1064864" y="1473627"/>
                    <a:pt x="1070557" y="1472009"/>
                    <a:pt x="1076251" y="1471929"/>
                  </a:cubicBezTo>
                  <a:close/>
                  <a:moveTo>
                    <a:pt x="693747" y="1468975"/>
                  </a:moveTo>
                  <a:cubicBezTo>
                    <a:pt x="699537" y="1468812"/>
                    <a:pt x="705246" y="1470112"/>
                    <a:pt x="710139" y="1473037"/>
                  </a:cubicBezTo>
                  <a:lnTo>
                    <a:pt x="796915" y="1521135"/>
                  </a:lnTo>
                  <a:cubicBezTo>
                    <a:pt x="808659" y="1528285"/>
                    <a:pt x="808659" y="1545835"/>
                    <a:pt x="796262" y="1552984"/>
                  </a:cubicBezTo>
                  <a:lnTo>
                    <a:pt x="703615" y="1606932"/>
                  </a:lnTo>
                  <a:cubicBezTo>
                    <a:pt x="693176" y="1613432"/>
                    <a:pt x="680127" y="1613432"/>
                    <a:pt x="670340" y="1607582"/>
                  </a:cubicBezTo>
                  <a:lnTo>
                    <a:pt x="584870" y="1559484"/>
                  </a:lnTo>
                  <a:cubicBezTo>
                    <a:pt x="573126" y="1552334"/>
                    <a:pt x="573126" y="1534785"/>
                    <a:pt x="584870" y="1527635"/>
                  </a:cubicBezTo>
                  <a:lnTo>
                    <a:pt x="676865" y="1473687"/>
                  </a:lnTo>
                  <a:cubicBezTo>
                    <a:pt x="682085" y="1470762"/>
                    <a:pt x="687957" y="1469137"/>
                    <a:pt x="693747" y="1468975"/>
                  </a:cubicBezTo>
                  <a:close/>
                  <a:moveTo>
                    <a:pt x="307453" y="1463207"/>
                  </a:moveTo>
                  <a:cubicBezTo>
                    <a:pt x="313228" y="1463045"/>
                    <a:pt x="318921" y="1464339"/>
                    <a:pt x="323801" y="1467251"/>
                  </a:cubicBezTo>
                  <a:lnTo>
                    <a:pt x="410337" y="1515138"/>
                  </a:lnTo>
                  <a:cubicBezTo>
                    <a:pt x="422699" y="1521609"/>
                    <a:pt x="422049" y="1539728"/>
                    <a:pt x="410337" y="1546846"/>
                  </a:cubicBezTo>
                  <a:lnTo>
                    <a:pt x="317294" y="1601204"/>
                  </a:lnTo>
                  <a:cubicBezTo>
                    <a:pt x="307535" y="1607028"/>
                    <a:pt x="294522" y="1607675"/>
                    <a:pt x="284111" y="1601204"/>
                  </a:cubicBezTo>
                  <a:lnTo>
                    <a:pt x="199527" y="1553318"/>
                  </a:lnTo>
                  <a:cubicBezTo>
                    <a:pt x="187165" y="1546199"/>
                    <a:pt x="187816" y="1529374"/>
                    <a:pt x="199527" y="1521609"/>
                  </a:cubicBezTo>
                  <a:lnTo>
                    <a:pt x="290618" y="1467898"/>
                  </a:lnTo>
                  <a:cubicBezTo>
                    <a:pt x="295823" y="1464986"/>
                    <a:pt x="301679" y="1463369"/>
                    <a:pt x="307453" y="1463207"/>
                  </a:cubicBezTo>
                  <a:close/>
                  <a:moveTo>
                    <a:pt x="1266682" y="1359198"/>
                  </a:moveTo>
                  <a:cubicBezTo>
                    <a:pt x="1272391" y="1359035"/>
                    <a:pt x="1278100" y="1360335"/>
                    <a:pt x="1283319" y="1362935"/>
                  </a:cubicBezTo>
                  <a:lnTo>
                    <a:pt x="1370095" y="1411683"/>
                  </a:lnTo>
                  <a:cubicBezTo>
                    <a:pt x="1381839" y="1418833"/>
                    <a:pt x="1381839" y="1436383"/>
                    <a:pt x="1369442" y="1443532"/>
                  </a:cubicBezTo>
                  <a:lnTo>
                    <a:pt x="1276795" y="1497480"/>
                  </a:lnTo>
                  <a:cubicBezTo>
                    <a:pt x="1266356" y="1503980"/>
                    <a:pt x="1253307" y="1503980"/>
                    <a:pt x="1242868" y="1498130"/>
                  </a:cubicBezTo>
                  <a:lnTo>
                    <a:pt x="1158050" y="1450032"/>
                  </a:lnTo>
                  <a:cubicBezTo>
                    <a:pt x="1146306" y="1442882"/>
                    <a:pt x="1146306" y="1425333"/>
                    <a:pt x="1158050" y="1418183"/>
                  </a:cubicBezTo>
                  <a:lnTo>
                    <a:pt x="1250045" y="1364235"/>
                  </a:lnTo>
                  <a:cubicBezTo>
                    <a:pt x="1255265" y="1360985"/>
                    <a:pt x="1260973" y="1359360"/>
                    <a:pt x="1266682" y="1359198"/>
                  </a:cubicBezTo>
                  <a:close/>
                  <a:moveTo>
                    <a:pt x="117685" y="1356636"/>
                  </a:moveTo>
                  <a:cubicBezTo>
                    <a:pt x="123475" y="1356474"/>
                    <a:pt x="129184" y="1357768"/>
                    <a:pt x="134077" y="1360680"/>
                  </a:cubicBezTo>
                  <a:lnTo>
                    <a:pt x="220853" y="1409214"/>
                  </a:lnTo>
                  <a:cubicBezTo>
                    <a:pt x="232597" y="1415685"/>
                    <a:pt x="232597" y="1433158"/>
                    <a:pt x="220853" y="1440276"/>
                  </a:cubicBezTo>
                  <a:lnTo>
                    <a:pt x="127553" y="1494634"/>
                  </a:lnTo>
                  <a:cubicBezTo>
                    <a:pt x="117114" y="1500458"/>
                    <a:pt x="104065" y="1501105"/>
                    <a:pt x="94278" y="1494634"/>
                  </a:cubicBezTo>
                  <a:lnTo>
                    <a:pt x="8808" y="1446747"/>
                  </a:lnTo>
                  <a:cubicBezTo>
                    <a:pt x="-2936" y="1439629"/>
                    <a:pt x="-2936" y="1422804"/>
                    <a:pt x="8808" y="1415685"/>
                  </a:cubicBezTo>
                  <a:lnTo>
                    <a:pt x="100803" y="1361327"/>
                  </a:lnTo>
                  <a:cubicBezTo>
                    <a:pt x="106023" y="1358415"/>
                    <a:pt x="111895" y="1356798"/>
                    <a:pt x="117685" y="1356636"/>
                  </a:cubicBezTo>
                  <a:close/>
                  <a:moveTo>
                    <a:pt x="883514" y="1356634"/>
                  </a:moveTo>
                  <a:cubicBezTo>
                    <a:pt x="889289" y="1356473"/>
                    <a:pt x="894982" y="1357767"/>
                    <a:pt x="899862" y="1360679"/>
                  </a:cubicBezTo>
                  <a:lnTo>
                    <a:pt x="986398" y="1409213"/>
                  </a:lnTo>
                  <a:cubicBezTo>
                    <a:pt x="998760" y="1415684"/>
                    <a:pt x="998110" y="1433156"/>
                    <a:pt x="986398" y="1440274"/>
                  </a:cubicBezTo>
                  <a:lnTo>
                    <a:pt x="893355" y="1494633"/>
                  </a:lnTo>
                  <a:cubicBezTo>
                    <a:pt x="883596" y="1500457"/>
                    <a:pt x="870583" y="1501104"/>
                    <a:pt x="860172" y="1494633"/>
                  </a:cubicBezTo>
                  <a:lnTo>
                    <a:pt x="775588" y="1446746"/>
                  </a:lnTo>
                  <a:cubicBezTo>
                    <a:pt x="763226" y="1439627"/>
                    <a:pt x="763877" y="1422802"/>
                    <a:pt x="775588" y="1415684"/>
                  </a:cubicBezTo>
                  <a:lnTo>
                    <a:pt x="866679" y="1361326"/>
                  </a:lnTo>
                  <a:cubicBezTo>
                    <a:pt x="871884" y="1358414"/>
                    <a:pt x="877740" y="1356796"/>
                    <a:pt x="883514" y="1356634"/>
                  </a:cubicBezTo>
                  <a:close/>
                  <a:moveTo>
                    <a:pt x="500432" y="1350483"/>
                  </a:moveTo>
                  <a:cubicBezTo>
                    <a:pt x="506207" y="1350402"/>
                    <a:pt x="511900" y="1351707"/>
                    <a:pt x="516780" y="1354319"/>
                  </a:cubicBezTo>
                  <a:lnTo>
                    <a:pt x="603316" y="1402631"/>
                  </a:lnTo>
                  <a:cubicBezTo>
                    <a:pt x="615678" y="1409813"/>
                    <a:pt x="615028" y="1427440"/>
                    <a:pt x="602665" y="1434622"/>
                  </a:cubicBezTo>
                  <a:lnTo>
                    <a:pt x="510273" y="1489464"/>
                  </a:lnTo>
                  <a:cubicBezTo>
                    <a:pt x="499863" y="1495339"/>
                    <a:pt x="486850" y="1495339"/>
                    <a:pt x="477090" y="1490116"/>
                  </a:cubicBezTo>
                  <a:lnTo>
                    <a:pt x="392506" y="1441151"/>
                  </a:lnTo>
                  <a:cubicBezTo>
                    <a:pt x="380144" y="1434622"/>
                    <a:pt x="380795" y="1416994"/>
                    <a:pt x="392506" y="1409813"/>
                  </a:cubicBezTo>
                  <a:lnTo>
                    <a:pt x="483597" y="1354972"/>
                  </a:lnTo>
                  <a:cubicBezTo>
                    <a:pt x="488802" y="1352034"/>
                    <a:pt x="494658" y="1350565"/>
                    <a:pt x="500432" y="1350483"/>
                  </a:cubicBezTo>
                  <a:close/>
                  <a:moveTo>
                    <a:pt x="1459575" y="1247184"/>
                  </a:moveTo>
                  <a:cubicBezTo>
                    <a:pt x="1465350" y="1247022"/>
                    <a:pt x="1471043" y="1248316"/>
                    <a:pt x="1475923" y="1251228"/>
                  </a:cubicBezTo>
                  <a:lnTo>
                    <a:pt x="1562459" y="1299762"/>
                  </a:lnTo>
                  <a:cubicBezTo>
                    <a:pt x="1574821" y="1305586"/>
                    <a:pt x="1574171" y="1323059"/>
                    <a:pt x="1562459" y="1330824"/>
                  </a:cubicBezTo>
                  <a:lnTo>
                    <a:pt x="1469416" y="1385182"/>
                  </a:lnTo>
                  <a:cubicBezTo>
                    <a:pt x="1459657" y="1391006"/>
                    <a:pt x="1446644" y="1391653"/>
                    <a:pt x="1436233" y="1385182"/>
                  </a:cubicBezTo>
                  <a:lnTo>
                    <a:pt x="1351649" y="1336648"/>
                  </a:lnTo>
                  <a:cubicBezTo>
                    <a:pt x="1339287" y="1330177"/>
                    <a:pt x="1339938" y="1313352"/>
                    <a:pt x="1351649" y="1305586"/>
                  </a:cubicBezTo>
                  <a:lnTo>
                    <a:pt x="1442740" y="1251875"/>
                  </a:lnTo>
                  <a:cubicBezTo>
                    <a:pt x="1447945" y="1248963"/>
                    <a:pt x="1453801" y="1247345"/>
                    <a:pt x="1459575" y="1247184"/>
                  </a:cubicBezTo>
                  <a:close/>
                  <a:moveTo>
                    <a:pt x="307452" y="1241188"/>
                  </a:moveTo>
                  <a:cubicBezTo>
                    <a:pt x="313227" y="1241106"/>
                    <a:pt x="318920" y="1242569"/>
                    <a:pt x="323800" y="1245494"/>
                  </a:cubicBezTo>
                  <a:lnTo>
                    <a:pt x="410336" y="1293592"/>
                  </a:lnTo>
                  <a:cubicBezTo>
                    <a:pt x="422698" y="1300742"/>
                    <a:pt x="422048" y="1318292"/>
                    <a:pt x="410336" y="1325441"/>
                  </a:cubicBezTo>
                  <a:lnTo>
                    <a:pt x="317293" y="1380040"/>
                  </a:lnTo>
                  <a:cubicBezTo>
                    <a:pt x="307534" y="1385890"/>
                    <a:pt x="294521" y="1385890"/>
                    <a:pt x="284110" y="1380690"/>
                  </a:cubicBezTo>
                  <a:lnTo>
                    <a:pt x="199526" y="1331941"/>
                  </a:lnTo>
                  <a:cubicBezTo>
                    <a:pt x="187164" y="1324791"/>
                    <a:pt x="187815" y="1307892"/>
                    <a:pt x="199526" y="1300742"/>
                  </a:cubicBezTo>
                  <a:lnTo>
                    <a:pt x="290617" y="1246144"/>
                  </a:lnTo>
                  <a:cubicBezTo>
                    <a:pt x="295822" y="1242894"/>
                    <a:pt x="301678" y="1241269"/>
                    <a:pt x="307452" y="1241188"/>
                  </a:cubicBezTo>
                  <a:close/>
                  <a:moveTo>
                    <a:pt x="1076251" y="1241187"/>
                  </a:moveTo>
                  <a:cubicBezTo>
                    <a:pt x="1081944" y="1241105"/>
                    <a:pt x="1087637" y="1242568"/>
                    <a:pt x="1092842" y="1245493"/>
                  </a:cubicBezTo>
                  <a:lnTo>
                    <a:pt x="1179378" y="1293591"/>
                  </a:lnTo>
                  <a:cubicBezTo>
                    <a:pt x="1191740" y="1300741"/>
                    <a:pt x="1191090" y="1318291"/>
                    <a:pt x="1178727" y="1325440"/>
                  </a:cubicBezTo>
                  <a:lnTo>
                    <a:pt x="1086335" y="1380039"/>
                  </a:lnTo>
                  <a:cubicBezTo>
                    <a:pt x="1075925" y="1385889"/>
                    <a:pt x="1062912" y="1385889"/>
                    <a:pt x="1053152" y="1380689"/>
                  </a:cubicBezTo>
                  <a:lnTo>
                    <a:pt x="968568" y="1331940"/>
                  </a:lnTo>
                  <a:cubicBezTo>
                    <a:pt x="956206" y="1324790"/>
                    <a:pt x="956857" y="1307891"/>
                    <a:pt x="968568" y="1300741"/>
                  </a:cubicBezTo>
                  <a:lnTo>
                    <a:pt x="1059659" y="1246143"/>
                  </a:lnTo>
                  <a:cubicBezTo>
                    <a:pt x="1064864" y="1242893"/>
                    <a:pt x="1070557" y="1241268"/>
                    <a:pt x="1076251" y="1241187"/>
                  </a:cubicBezTo>
                  <a:close/>
                  <a:moveTo>
                    <a:pt x="693746" y="1238226"/>
                  </a:moveTo>
                  <a:cubicBezTo>
                    <a:pt x="699536" y="1238226"/>
                    <a:pt x="705245" y="1239689"/>
                    <a:pt x="710138" y="1242614"/>
                  </a:cubicBezTo>
                  <a:lnTo>
                    <a:pt x="796914" y="1290712"/>
                  </a:lnTo>
                  <a:cubicBezTo>
                    <a:pt x="808658" y="1297212"/>
                    <a:pt x="808658" y="1314761"/>
                    <a:pt x="796261" y="1321911"/>
                  </a:cubicBezTo>
                  <a:lnTo>
                    <a:pt x="703614" y="1376509"/>
                  </a:lnTo>
                  <a:cubicBezTo>
                    <a:pt x="693175" y="1383009"/>
                    <a:pt x="680126" y="1383009"/>
                    <a:pt x="670339" y="1377159"/>
                  </a:cubicBezTo>
                  <a:lnTo>
                    <a:pt x="584869" y="1328411"/>
                  </a:lnTo>
                  <a:cubicBezTo>
                    <a:pt x="573125" y="1321911"/>
                    <a:pt x="573125" y="1304361"/>
                    <a:pt x="584869" y="1297212"/>
                  </a:cubicBezTo>
                  <a:lnTo>
                    <a:pt x="676864" y="1242614"/>
                  </a:lnTo>
                  <a:cubicBezTo>
                    <a:pt x="682084" y="1239689"/>
                    <a:pt x="687956" y="1238226"/>
                    <a:pt x="693746" y="1238226"/>
                  </a:cubicBezTo>
                  <a:close/>
                  <a:moveTo>
                    <a:pt x="1649432" y="1134616"/>
                  </a:moveTo>
                  <a:cubicBezTo>
                    <a:pt x="1655125" y="1134535"/>
                    <a:pt x="1660818" y="1135997"/>
                    <a:pt x="1666023" y="1138922"/>
                  </a:cubicBezTo>
                  <a:lnTo>
                    <a:pt x="1752559" y="1187020"/>
                  </a:lnTo>
                  <a:cubicBezTo>
                    <a:pt x="1764921" y="1194170"/>
                    <a:pt x="1764271" y="1211720"/>
                    <a:pt x="1751908" y="1218869"/>
                  </a:cubicBezTo>
                  <a:lnTo>
                    <a:pt x="1659516" y="1273467"/>
                  </a:lnTo>
                  <a:cubicBezTo>
                    <a:pt x="1649106" y="1279317"/>
                    <a:pt x="1636093" y="1279317"/>
                    <a:pt x="1625683" y="1274117"/>
                  </a:cubicBezTo>
                  <a:lnTo>
                    <a:pt x="1541749" y="1225369"/>
                  </a:lnTo>
                  <a:cubicBezTo>
                    <a:pt x="1529387" y="1218219"/>
                    <a:pt x="1530038" y="1201320"/>
                    <a:pt x="1541749" y="1194170"/>
                  </a:cubicBezTo>
                  <a:lnTo>
                    <a:pt x="1632840" y="1139572"/>
                  </a:lnTo>
                  <a:cubicBezTo>
                    <a:pt x="1638045" y="1136322"/>
                    <a:pt x="1643738" y="1134697"/>
                    <a:pt x="1649432" y="1134616"/>
                  </a:cubicBezTo>
                  <a:close/>
                  <a:moveTo>
                    <a:pt x="500431" y="1128774"/>
                  </a:moveTo>
                  <a:cubicBezTo>
                    <a:pt x="506206" y="1128774"/>
                    <a:pt x="511899" y="1130237"/>
                    <a:pt x="516779" y="1133162"/>
                  </a:cubicBezTo>
                  <a:lnTo>
                    <a:pt x="603315" y="1181260"/>
                  </a:lnTo>
                  <a:cubicBezTo>
                    <a:pt x="615677" y="1187760"/>
                    <a:pt x="615027" y="1205309"/>
                    <a:pt x="602664" y="1212459"/>
                  </a:cubicBezTo>
                  <a:lnTo>
                    <a:pt x="510272" y="1267057"/>
                  </a:lnTo>
                  <a:cubicBezTo>
                    <a:pt x="499862" y="1273557"/>
                    <a:pt x="486849" y="1273557"/>
                    <a:pt x="477089" y="1267707"/>
                  </a:cubicBezTo>
                  <a:lnTo>
                    <a:pt x="392505" y="1218959"/>
                  </a:lnTo>
                  <a:cubicBezTo>
                    <a:pt x="380143" y="1212459"/>
                    <a:pt x="380794" y="1194909"/>
                    <a:pt x="392505" y="1187760"/>
                  </a:cubicBezTo>
                  <a:lnTo>
                    <a:pt x="483596" y="1133162"/>
                  </a:lnTo>
                  <a:cubicBezTo>
                    <a:pt x="488801" y="1130237"/>
                    <a:pt x="494657" y="1128774"/>
                    <a:pt x="500431" y="1128774"/>
                  </a:cubicBezTo>
                  <a:close/>
                  <a:moveTo>
                    <a:pt x="1266682" y="1128773"/>
                  </a:moveTo>
                  <a:cubicBezTo>
                    <a:pt x="1272391" y="1128773"/>
                    <a:pt x="1278100" y="1130236"/>
                    <a:pt x="1283319" y="1133161"/>
                  </a:cubicBezTo>
                  <a:lnTo>
                    <a:pt x="1370095" y="1181259"/>
                  </a:lnTo>
                  <a:cubicBezTo>
                    <a:pt x="1381839" y="1187759"/>
                    <a:pt x="1381839" y="1205308"/>
                    <a:pt x="1369442" y="1212458"/>
                  </a:cubicBezTo>
                  <a:lnTo>
                    <a:pt x="1276795" y="1267056"/>
                  </a:lnTo>
                  <a:cubicBezTo>
                    <a:pt x="1266356" y="1273556"/>
                    <a:pt x="1253307" y="1273556"/>
                    <a:pt x="1242868" y="1267706"/>
                  </a:cubicBezTo>
                  <a:lnTo>
                    <a:pt x="1158050" y="1218958"/>
                  </a:lnTo>
                  <a:cubicBezTo>
                    <a:pt x="1146306" y="1212458"/>
                    <a:pt x="1146306" y="1194908"/>
                    <a:pt x="1158050" y="1187759"/>
                  </a:cubicBezTo>
                  <a:lnTo>
                    <a:pt x="1250045" y="1133161"/>
                  </a:lnTo>
                  <a:cubicBezTo>
                    <a:pt x="1255264" y="1130236"/>
                    <a:pt x="1260973" y="1128773"/>
                    <a:pt x="1266682" y="1128773"/>
                  </a:cubicBezTo>
                  <a:close/>
                  <a:moveTo>
                    <a:pt x="883513" y="1125894"/>
                  </a:moveTo>
                  <a:cubicBezTo>
                    <a:pt x="889288" y="1125732"/>
                    <a:pt x="894981" y="1127032"/>
                    <a:pt x="899861" y="1129632"/>
                  </a:cubicBezTo>
                  <a:lnTo>
                    <a:pt x="986397" y="1178380"/>
                  </a:lnTo>
                  <a:cubicBezTo>
                    <a:pt x="998759" y="1185530"/>
                    <a:pt x="998109" y="1203080"/>
                    <a:pt x="986397" y="1210229"/>
                  </a:cubicBezTo>
                  <a:lnTo>
                    <a:pt x="893354" y="1264828"/>
                  </a:lnTo>
                  <a:cubicBezTo>
                    <a:pt x="883595" y="1270678"/>
                    <a:pt x="870582" y="1270678"/>
                    <a:pt x="860171" y="1264828"/>
                  </a:cubicBezTo>
                  <a:lnTo>
                    <a:pt x="775587" y="1216729"/>
                  </a:lnTo>
                  <a:cubicBezTo>
                    <a:pt x="763225" y="1209579"/>
                    <a:pt x="763876" y="1192030"/>
                    <a:pt x="775587" y="1184880"/>
                  </a:cubicBezTo>
                  <a:lnTo>
                    <a:pt x="866678" y="1130932"/>
                  </a:lnTo>
                  <a:cubicBezTo>
                    <a:pt x="871883" y="1127682"/>
                    <a:pt x="877739" y="1126057"/>
                    <a:pt x="883513" y="1125894"/>
                  </a:cubicBezTo>
                  <a:close/>
                  <a:moveTo>
                    <a:pt x="1842422" y="1022122"/>
                  </a:moveTo>
                  <a:cubicBezTo>
                    <a:pt x="1848146" y="1022040"/>
                    <a:pt x="1853871" y="1023340"/>
                    <a:pt x="1859105" y="1025940"/>
                  </a:cubicBezTo>
                  <a:lnTo>
                    <a:pt x="1946120" y="1074039"/>
                  </a:lnTo>
                  <a:cubicBezTo>
                    <a:pt x="1957897" y="1081189"/>
                    <a:pt x="1957897" y="1098738"/>
                    <a:pt x="1945466" y="1105888"/>
                  </a:cubicBezTo>
                  <a:lnTo>
                    <a:pt x="1852562" y="1160486"/>
                  </a:lnTo>
                  <a:cubicBezTo>
                    <a:pt x="1842094" y="1166986"/>
                    <a:pt x="1829009" y="1166986"/>
                    <a:pt x="1818541" y="1161136"/>
                  </a:cubicBezTo>
                  <a:lnTo>
                    <a:pt x="1734143" y="1112388"/>
                  </a:lnTo>
                  <a:cubicBezTo>
                    <a:pt x="1722366" y="1105888"/>
                    <a:pt x="1722366" y="1088338"/>
                    <a:pt x="1734143" y="1081189"/>
                  </a:cubicBezTo>
                  <a:lnTo>
                    <a:pt x="1825738" y="1026590"/>
                  </a:lnTo>
                  <a:cubicBezTo>
                    <a:pt x="1830972" y="1023665"/>
                    <a:pt x="1836697" y="1022203"/>
                    <a:pt x="1842422" y="1022122"/>
                  </a:cubicBezTo>
                  <a:close/>
                  <a:moveTo>
                    <a:pt x="693745" y="1016760"/>
                  </a:moveTo>
                  <a:cubicBezTo>
                    <a:pt x="699535" y="1016599"/>
                    <a:pt x="705244" y="1017893"/>
                    <a:pt x="710137" y="1020805"/>
                  </a:cubicBezTo>
                  <a:lnTo>
                    <a:pt x="796913" y="1069339"/>
                  </a:lnTo>
                  <a:cubicBezTo>
                    <a:pt x="808657" y="1076457"/>
                    <a:pt x="808657" y="1093282"/>
                    <a:pt x="796260" y="1101048"/>
                  </a:cubicBezTo>
                  <a:lnTo>
                    <a:pt x="703613" y="1154758"/>
                  </a:lnTo>
                  <a:cubicBezTo>
                    <a:pt x="693174" y="1161230"/>
                    <a:pt x="680125" y="1161230"/>
                    <a:pt x="670338" y="1155406"/>
                  </a:cubicBezTo>
                  <a:lnTo>
                    <a:pt x="584868" y="1107519"/>
                  </a:lnTo>
                  <a:cubicBezTo>
                    <a:pt x="573124" y="1100400"/>
                    <a:pt x="573124" y="1082928"/>
                    <a:pt x="584868" y="1075810"/>
                  </a:cubicBezTo>
                  <a:lnTo>
                    <a:pt x="676863" y="1021452"/>
                  </a:lnTo>
                  <a:cubicBezTo>
                    <a:pt x="682082" y="1018540"/>
                    <a:pt x="687954" y="1016922"/>
                    <a:pt x="693745" y="1016760"/>
                  </a:cubicBezTo>
                  <a:close/>
                  <a:moveTo>
                    <a:pt x="1459575" y="1016759"/>
                  </a:moveTo>
                  <a:cubicBezTo>
                    <a:pt x="1465350" y="1016598"/>
                    <a:pt x="1471043" y="1017892"/>
                    <a:pt x="1475923" y="1020804"/>
                  </a:cubicBezTo>
                  <a:lnTo>
                    <a:pt x="1562459" y="1069338"/>
                  </a:lnTo>
                  <a:cubicBezTo>
                    <a:pt x="1574821" y="1076456"/>
                    <a:pt x="1574171" y="1093281"/>
                    <a:pt x="1562459" y="1101047"/>
                  </a:cubicBezTo>
                  <a:lnTo>
                    <a:pt x="1469416" y="1154757"/>
                  </a:lnTo>
                  <a:cubicBezTo>
                    <a:pt x="1459657" y="1161229"/>
                    <a:pt x="1446644" y="1161229"/>
                    <a:pt x="1436233" y="1155405"/>
                  </a:cubicBezTo>
                  <a:lnTo>
                    <a:pt x="1351649" y="1107518"/>
                  </a:lnTo>
                  <a:cubicBezTo>
                    <a:pt x="1339287" y="1100399"/>
                    <a:pt x="1339938" y="1082927"/>
                    <a:pt x="1351649" y="1075809"/>
                  </a:cubicBezTo>
                  <a:lnTo>
                    <a:pt x="1442740" y="1021451"/>
                  </a:lnTo>
                  <a:cubicBezTo>
                    <a:pt x="1447945" y="1018539"/>
                    <a:pt x="1453801" y="1016921"/>
                    <a:pt x="1459575" y="1016759"/>
                  </a:cubicBezTo>
                  <a:close/>
                  <a:moveTo>
                    <a:pt x="1076249" y="1011007"/>
                  </a:moveTo>
                  <a:cubicBezTo>
                    <a:pt x="1081943" y="1010845"/>
                    <a:pt x="1087636" y="1012145"/>
                    <a:pt x="1092841" y="1015070"/>
                  </a:cubicBezTo>
                  <a:lnTo>
                    <a:pt x="1179377" y="1063168"/>
                  </a:lnTo>
                  <a:cubicBezTo>
                    <a:pt x="1191739" y="1070318"/>
                    <a:pt x="1191089" y="1087868"/>
                    <a:pt x="1178726" y="1095017"/>
                  </a:cubicBezTo>
                  <a:lnTo>
                    <a:pt x="1086334" y="1148966"/>
                  </a:lnTo>
                  <a:cubicBezTo>
                    <a:pt x="1075924" y="1155466"/>
                    <a:pt x="1062911" y="1155466"/>
                    <a:pt x="1053151" y="1149616"/>
                  </a:cubicBezTo>
                  <a:lnTo>
                    <a:pt x="968567" y="1101517"/>
                  </a:lnTo>
                  <a:cubicBezTo>
                    <a:pt x="956205" y="1095017"/>
                    <a:pt x="956856" y="1076818"/>
                    <a:pt x="968567" y="1069668"/>
                  </a:cubicBezTo>
                  <a:lnTo>
                    <a:pt x="1059658" y="1015720"/>
                  </a:lnTo>
                  <a:cubicBezTo>
                    <a:pt x="1064863" y="1012795"/>
                    <a:pt x="1070556" y="1011170"/>
                    <a:pt x="1076249" y="1011007"/>
                  </a:cubicBezTo>
                  <a:close/>
                  <a:moveTo>
                    <a:pt x="2450028" y="912842"/>
                  </a:moveTo>
                  <a:cubicBezTo>
                    <a:pt x="2455821" y="912761"/>
                    <a:pt x="2461532" y="914233"/>
                    <a:pt x="2466428" y="917178"/>
                  </a:cubicBezTo>
                  <a:lnTo>
                    <a:pt x="2553241" y="965601"/>
                  </a:lnTo>
                  <a:cubicBezTo>
                    <a:pt x="2565642" y="972800"/>
                    <a:pt x="2564989" y="990468"/>
                    <a:pt x="2552588" y="997666"/>
                  </a:cubicBezTo>
                  <a:lnTo>
                    <a:pt x="1475592" y="1621286"/>
                  </a:lnTo>
                  <a:cubicBezTo>
                    <a:pt x="1465801" y="1627830"/>
                    <a:pt x="1452747" y="1627830"/>
                    <a:pt x="1442303" y="1621940"/>
                  </a:cubicBezTo>
                  <a:lnTo>
                    <a:pt x="1357449" y="1573517"/>
                  </a:lnTo>
                  <a:cubicBezTo>
                    <a:pt x="1345047" y="1566319"/>
                    <a:pt x="1345700" y="1548650"/>
                    <a:pt x="1357449" y="1541452"/>
                  </a:cubicBezTo>
                  <a:lnTo>
                    <a:pt x="2433139" y="917832"/>
                  </a:lnTo>
                  <a:cubicBezTo>
                    <a:pt x="2438361" y="914560"/>
                    <a:pt x="2444236" y="912924"/>
                    <a:pt x="2450028" y="912842"/>
                  </a:cubicBezTo>
                  <a:close/>
                  <a:moveTo>
                    <a:pt x="2032754" y="907308"/>
                  </a:moveTo>
                  <a:cubicBezTo>
                    <a:pt x="2038529" y="907146"/>
                    <a:pt x="2044222" y="908440"/>
                    <a:pt x="2049102" y="911352"/>
                  </a:cubicBezTo>
                  <a:lnTo>
                    <a:pt x="2135638" y="959886"/>
                  </a:lnTo>
                  <a:cubicBezTo>
                    <a:pt x="2148000" y="966357"/>
                    <a:pt x="2147350" y="983830"/>
                    <a:pt x="2135638" y="991595"/>
                  </a:cubicBezTo>
                  <a:lnTo>
                    <a:pt x="2042595" y="1045306"/>
                  </a:lnTo>
                  <a:cubicBezTo>
                    <a:pt x="2032836" y="1051777"/>
                    <a:pt x="2019823" y="1051777"/>
                    <a:pt x="2009412" y="1045953"/>
                  </a:cubicBezTo>
                  <a:lnTo>
                    <a:pt x="1924828" y="998066"/>
                  </a:lnTo>
                  <a:cubicBezTo>
                    <a:pt x="1912466" y="990948"/>
                    <a:pt x="1913117" y="973476"/>
                    <a:pt x="1924828" y="966357"/>
                  </a:cubicBezTo>
                  <a:lnTo>
                    <a:pt x="2015919" y="911999"/>
                  </a:lnTo>
                  <a:cubicBezTo>
                    <a:pt x="2021124" y="909087"/>
                    <a:pt x="2026980" y="907470"/>
                    <a:pt x="2032754" y="907308"/>
                  </a:cubicBezTo>
                  <a:close/>
                  <a:moveTo>
                    <a:pt x="883512" y="904111"/>
                  </a:moveTo>
                  <a:cubicBezTo>
                    <a:pt x="889287" y="903949"/>
                    <a:pt x="894980" y="905249"/>
                    <a:pt x="899860" y="907849"/>
                  </a:cubicBezTo>
                  <a:lnTo>
                    <a:pt x="986396" y="956597"/>
                  </a:lnTo>
                  <a:cubicBezTo>
                    <a:pt x="998758" y="963747"/>
                    <a:pt x="998108" y="981296"/>
                    <a:pt x="986396" y="987796"/>
                  </a:cubicBezTo>
                  <a:lnTo>
                    <a:pt x="893353" y="1042394"/>
                  </a:lnTo>
                  <a:cubicBezTo>
                    <a:pt x="883594" y="1048894"/>
                    <a:pt x="870581" y="1048894"/>
                    <a:pt x="860170" y="1043044"/>
                  </a:cubicBezTo>
                  <a:lnTo>
                    <a:pt x="775586" y="994946"/>
                  </a:lnTo>
                  <a:cubicBezTo>
                    <a:pt x="763224" y="987796"/>
                    <a:pt x="763875" y="970246"/>
                    <a:pt x="775586" y="963097"/>
                  </a:cubicBezTo>
                  <a:lnTo>
                    <a:pt x="866677" y="909149"/>
                  </a:lnTo>
                  <a:cubicBezTo>
                    <a:pt x="871882" y="905899"/>
                    <a:pt x="877738" y="904274"/>
                    <a:pt x="883512" y="904111"/>
                  </a:cubicBezTo>
                  <a:close/>
                  <a:moveTo>
                    <a:pt x="1649432" y="904110"/>
                  </a:moveTo>
                  <a:cubicBezTo>
                    <a:pt x="1655125" y="903948"/>
                    <a:pt x="1660818" y="905248"/>
                    <a:pt x="1666023" y="907848"/>
                  </a:cubicBezTo>
                  <a:lnTo>
                    <a:pt x="1752559" y="956596"/>
                  </a:lnTo>
                  <a:cubicBezTo>
                    <a:pt x="1764921" y="963746"/>
                    <a:pt x="1764271" y="981295"/>
                    <a:pt x="1751908" y="987795"/>
                  </a:cubicBezTo>
                  <a:lnTo>
                    <a:pt x="1659516" y="1042393"/>
                  </a:lnTo>
                  <a:cubicBezTo>
                    <a:pt x="1649106" y="1048893"/>
                    <a:pt x="1636093" y="1048893"/>
                    <a:pt x="1625683" y="1043043"/>
                  </a:cubicBezTo>
                  <a:lnTo>
                    <a:pt x="1541749" y="994945"/>
                  </a:lnTo>
                  <a:cubicBezTo>
                    <a:pt x="1529387" y="987795"/>
                    <a:pt x="1530038" y="970245"/>
                    <a:pt x="1541749" y="963096"/>
                  </a:cubicBezTo>
                  <a:lnTo>
                    <a:pt x="1632840" y="909148"/>
                  </a:lnTo>
                  <a:cubicBezTo>
                    <a:pt x="1638045" y="905898"/>
                    <a:pt x="1643738" y="904273"/>
                    <a:pt x="1649432" y="904110"/>
                  </a:cubicBezTo>
                  <a:close/>
                  <a:moveTo>
                    <a:pt x="1266681" y="898432"/>
                  </a:moveTo>
                  <a:cubicBezTo>
                    <a:pt x="1272390" y="898350"/>
                    <a:pt x="1278098" y="899813"/>
                    <a:pt x="1283318" y="902738"/>
                  </a:cubicBezTo>
                  <a:lnTo>
                    <a:pt x="1370094" y="950836"/>
                  </a:lnTo>
                  <a:cubicBezTo>
                    <a:pt x="1381838" y="957986"/>
                    <a:pt x="1381838" y="975535"/>
                    <a:pt x="1369441" y="982685"/>
                  </a:cubicBezTo>
                  <a:lnTo>
                    <a:pt x="1276794" y="1037283"/>
                  </a:lnTo>
                  <a:cubicBezTo>
                    <a:pt x="1266355" y="1043133"/>
                    <a:pt x="1253306" y="1043133"/>
                    <a:pt x="1242867" y="1037283"/>
                  </a:cubicBezTo>
                  <a:lnTo>
                    <a:pt x="1158049" y="989185"/>
                  </a:lnTo>
                  <a:cubicBezTo>
                    <a:pt x="1146305" y="982035"/>
                    <a:pt x="1146305" y="965135"/>
                    <a:pt x="1158049" y="957986"/>
                  </a:cubicBezTo>
                  <a:lnTo>
                    <a:pt x="1250044" y="903388"/>
                  </a:lnTo>
                  <a:cubicBezTo>
                    <a:pt x="1255264" y="900138"/>
                    <a:pt x="1260972" y="898513"/>
                    <a:pt x="1266681" y="898432"/>
                  </a:cubicBezTo>
                  <a:close/>
                  <a:moveTo>
                    <a:pt x="2608815" y="800737"/>
                  </a:moveTo>
                  <a:cubicBezTo>
                    <a:pt x="2614590" y="800575"/>
                    <a:pt x="2620283" y="801869"/>
                    <a:pt x="2625163" y="804781"/>
                  </a:cubicBezTo>
                  <a:lnTo>
                    <a:pt x="2711699" y="853315"/>
                  </a:lnTo>
                  <a:cubicBezTo>
                    <a:pt x="2724061" y="859786"/>
                    <a:pt x="2723411" y="877905"/>
                    <a:pt x="2711699" y="885023"/>
                  </a:cubicBezTo>
                  <a:lnTo>
                    <a:pt x="2618656" y="938734"/>
                  </a:lnTo>
                  <a:cubicBezTo>
                    <a:pt x="2608897" y="945205"/>
                    <a:pt x="2595884" y="945205"/>
                    <a:pt x="2585473" y="939381"/>
                  </a:cubicBezTo>
                  <a:lnTo>
                    <a:pt x="2500889" y="891495"/>
                  </a:lnTo>
                  <a:cubicBezTo>
                    <a:pt x="2488527" y="884376"/>
                    <a:pt x="2489178" y="866904"/>
                    <a:pt x="2500889" y="859786"/>
                  </a:cubicBezTo>
                  <a:lnTo>
                    <a:pt x="2591980" y="805428"/>
                  </a:lnTo>
                  <a:cubicBezTo>
                    <a:pt x="2597185" y="802516"/>
                    <a:pt x="2603041" y="800898"/>
                    <a:pt x="2608815" y="800737"/>
                  </a:cubicBezTo>
                  <a:close/>
                  <a:moveTo>
                    <a:pt x="2225492" y="794740"/>
                  </a:moveTo>
                  <a:cubicBezTo>
                    <a:pt x="2231185" y="794659"/>
                    <a:pt x="2236878" y="796121"/>
                    <a:pt x="2242083" y="799046"/>
                  </a:cubicBezTo>
                  <a:lnTo>
                    <a:pt x="2328619" y="847144"/>
                  </a:lnTo>
                  <a:cubicBezTo>
                    <a:pt x="2340981" y="854294"/>
                    <a:pt x="2340331" y="871844"/>
                    <a:pt x="2327968" y="878343"/>
                  </a:cubicBezTo>
                  <a:lnTo>
                    <a:pt x="2235576" y="932941"/>
                  </a:lnTo>
                  <a:cubicBezTo>
                    <a:pt x="2225166" y="939441"/>
                    <a:pt x="2212153" y="939441"/>
                    <a:pt x="2201743" y="933591"/>
                  </a:cubicBezTo>
                  <a:lnTo>
                    <a:pt x="2117809" y="885493"/>
                  </a:lnTo>
                  <a:cubicBezTo>
                    <a:pt x="2105447" y="878343"/>
                    <a:pt x="2106098" y="860794"/>
                    <a:pt x="2117809" y="853644"/>
                  </a:cubicBezTo>
                  <a:lnTo>
                    <a:pt x="2208900" y="799696"/>
                  </a:lnTo>
                  <a:cubicBezTo>
                    <a:pt x="2214105" y="796446"/>
                    <a:pt x="2219798" y="794821"/>
                    <a:pt x="2225492" y="794740"/>
                  </a:cubicBezTo>
                  <a:close/>
                  <a:moveTo>
                    <a:pt x="1076248" y="791861"/>
                  </a:moveTo>
                  <a:cubicBezTo>
                    <a:pt x="1081942" y="791779"/>
                    <a:pt x="1087635" y="793242"/>
                    <a:pt x="1092840" y="796167"/>
                  </a:cubicBezTo>
                  <a:lnTo>
                    <a:pt x="1179376" y="844265"/>
                  </a:lnTo>
                  <a:cubicBezTo>
                    <a:pt x="1191738" y="851415"/>
                    <a:pt x="1191088" y="868315"/>
                    <a:pt x="1178725" y="876114"/>
                  </a:cubicBezTo>
                  <a:lnTo>
                    <a:pt x="1086333" y="930713"/>
                  </a:lnTo>
                  <a:cubicBezTo>
                    <a:pt x="1075923" y="936563"/>
                    <a:pt x="1062910" y="936563"/>
                    <a:pt x="1053150" y="930713"/>
                  </a:cubicBezTo>
                  <a:lnTo>
                    <a:pt x="968566" y="882614"/>
                  </a:lnTo>
                  <a:cubicBezTo>
                    <a:pt x="956204" y="875464"/>
                    <a:pt x="956855" y="858565"/>
                    <a:pt x="968566" y="851415"/>
                  </a:cubicBezTo>
                  <a:lnTo>
                    <a:pt x="1059657" y="796817"/>
                  </a:lnTo>
                  <a:cubicBezTo>
                    <a:pt x="1064862" y="793567"/>
                    <a:pt x="1070555" y="791942"/>
                    <a:pt x="1076248" y="791861"/>
                  </a:cubicBezTo>
                  <a:close/>
                  <a:moveTo>
                    <a:pt x="1842422" y="791860"/>
                  </a:moveTo>
                  <a:cubicBezTo>
                    <a:pt x="1848146" y="791778"/>
                    <a:pt x="1853871" y="793241"/>
                    <a:pt x="1859105" y="796166"/>
                  </a:cubicBezTo>
                  <a:lnTo>
                    <a:pt x="1946120" y="844264"/>
                  </a:lnTo>
                  <a:cubicBezTo>
                    <a:pt x="1957897" y="851414"/>
                    <a:pt x="1957897" y="868314"/>
                    <a:pt x="1945466" y="876113"/>
                  </a:cubicBezTo>
                  <a:lnTo>
                    <a:pt x="1852562" y="930712"/>
                  </a:lnTo>
                  <a:cubicBezTo>
                    <a:pt x="1842094" y="936562"/>
                    <a:pt x="1829009" y="936562"/>
                    <a:pt x="1818541" y="930712"/>
                  </a:cubicBezTo>
                  <a:lnTo>
                    <a:pt x="1734143" y="882613"/>
                  </a:lnTo>
                  <a:cubicBezTo>
                    <a:pt x="1722366" y="875463"/>
                    <a:pt x="1722366" y="858564"/>
                    <a:pt x="1734143" y="851414"/>
                  </a:cubicBezTo>
                  <a:lnTo>
                    <a:pt x="1825738" y="796816"/>
                  </a:lnTo>
                  <a:cubicBezTo>
                    <a:pt x="1830972" y="793566"/>
                    <a:pt x="1836697" y="791941"/>
                    <a:pt x="1842422" y="791860"/>
                  </a:cubicBezTo>
                  <a:close/>
                  <a:moveTo>
                    <a:pt x="1459574" y="785938"/>
                  </a:moveTo>
                  <a:cubicBezTo>
                    <a:pt x="1465349" y="785857"/>
                    <a:pt x="1471042" y="787157"/>
                    <a:pt x="1475922" y="789757"/>
                  </a:cubicBezTo>
                  <a:lnTo>
                    <a:pt x="1562458" y="837855"/>
                  </a:lnTo>
                  <a:cubicBezTo>
                    <a:pt x="1574820" y="845005"/>
                    <a:pt x="1574170" y="862555"/>
                    <a:pt x="1562458" y="869704"/>
                  </a:cubicBezTo>
                  <a:lnTo>
                    <a:pt x="1469415" y="924303"/>
                  </a:lnTo>
                  <a:cubicBezTo>
                    <a:pt x="1459656" y="930803"/>
                    <a:pt x="1446643" y="930803"/>
                    <a:pt x="1436232" y="924953"/>
                  </a:cubicBezTo>
                  <a:lnTo>
                    <a:pt x="1351648" y="876204"/>
                  </a:lnTo>
                  <a:cubicBezTo>
                    <a:pt x="1339286" y="869054"/>
                    <a:pt x="1339937" y="852155"/>
                    <a:pt x="1351648" y="845005"/>
                  </a:cubicBezTo>
                  <a:lnTo>
                    <a:pt x="1442739" y="790407"/>
                  </a:lnTo>
                  <a:cubicBezTo>
                    <a:pt x="1447944" y="787482"/>
                    <a:pt x="1453800" y="786019"/>
                    <a:pt x="1459574" y="785938"/>
                  </a:cubicBezTo>
                  <a:close/>
                  <a:moveTo>
                    <a:pt x="2801553" y="688169"/>
                  </a:moveTo>
                  <a:cubicBezTo>
                    <a:pt x="2807246" y="688088"/>
                    <a:pt x="2812939" y="689550"/>
                    <a:pt x="2818144" y="692475"/>
                  </a:cubicBezTo>
                  <a:lnTo>
                    <a:pt x="2904680" y="740574"/>
                  </a:lnTo>
                  <a:cubicBezTo>
                    <a:pt x="2917042" y="747724"/>
                    <a:pt x="2916392" y="765273"/>
                    <a:pt x="2904029" y="771773"/>
                  </a:cubicBezTo>
                  <a:lnTo>
                    <a:pt x="2811637" y="826371"/>
                  </a:lnTo>
                  <a:cubicBezTo>
                    <a:pt x="2801227" y="832871"/>
                    <a:pt x="2788214" y="832871"/>
                    <a:pt x="2777804" y="827021"/>
                  </a:cubicBezTo>
                  <a:lnTo>
                    <a:pt x="2693870" y="778273"/>
                  </a:lnTo>
                  <a:cubicBezTo>
                    <a:pt x="2681508" y="771773"/>
                    <a:pt x="2681508" y="754223"/>
                    <a:pt x="2693870" y="747074"/>
                  </a:cubicBezTo>
                  <a:lnTo>
                    <a:pt x="2784961" y="693125"/>
                  </a:lnTo>
                  <a:cubicBezTo>
                    <a:pt x="2790166" y="689875"/>
                    <a:pt x="2795859" y="688250"/>
                    <a:pt x="2801553" y="688169"/>
                  </a:cubicBezTo>
                  <a:close/>
                  <a:moveTo>
                    <a:pt x="2418803" y="682409"/>
                  </a:moveTo>
                  <a:cubicBezTo>
                    <a:pt x="2424512" y="682328"/>
                    <a:pt x="2430221" y="683790"/>
                    <a:pt x="2435440" y="686715"/>
                  </a:cubicBezTo>
                  <a:lnTo>
                    <a:pt x="2522216" y="734814"/>
                  </a:lnTo>
                  <a:cubicBezTo>
                    <a:pt x="2533960" y="741314"/>
                    <a:pt x="2533960" y="759513"/>
                    <a:pt x="2521563" y="766663"/>
                  </a:cubicBezTo>
                  <a:lnTo>
                    <a:pt x="2428916" y="821261"/>
                  </a:lnTo>
                  <a:cubicBezTo>
                    <a:pt x="2418477" y="827111"/>
                    <a:pt x="2405428" y="827111"/>
                    <a:pt x="2394989" y="821261"/>
                  </a:cubicBezTo>
                  <a:lnTo>
                    <a:pt x="2310171" y="773163"/>
                  </a:lnTo>
                  <a:cubicBezTo>
                    <a:pt x="2298427" y="766013"/>
                    <a:pt x="2298427" y="749113"/>
                    <a:pt x="2310171" y="741314"/>
                  </a:cubicBezTo>
                  <a:lnTo>
                    <a:pt x="2402166" y="687365"/>
                  </a:lnTo>
                  <a:cubicBezTo>
                    <a:pt x="2407385" y="684115"/>
                    <a:pt x="2413094" y="682490"/>
                    <a:pt x="2418803" y="682409"/>
                  </a:cubicBezTo>
                  <a:close/>
                  <a:moveTo>
                    <a:pt x="1266680" y="676649"/>
                  </a:moveTo>
                  <a:cubicBezTo>
                    <a:pt x="1272389" y="676567"/>
                    <a:pt x="1278097" y="678030"/>
                    <a:pt x="1283317" y="680955"/>
                  </a:cubicBezTo>
                  <a:lnTo>
                    <a:pt x="1370093" y="729053"/>
                  </a:lnTo>
                  <a:cubicBezTo>
                    <a:pt x="1381837" y="736203"/>
                    <a:pt x="1381837" y="753753"/>
                    <a:pt x="1369440" y="760902"/>
                  </a:cubicBezTo>
                  <a:lnTo>
                    <a:pt x="1276793" y="815501"/>
                  </a:lnTo>
                  <a:cubicBezTo>
                    <a:pt x="1266354" y="821351"/>
                    <a:pt x="1253305" y="821351"/>
                    <a:pt x="1242866" y="816151"/>
                  </a:cubicBezTo>
                  <a:lnTo>
                    <a:pt x="1158048" y="767402"/>
                  </a:lnTo>
                  <a:cubicBezTo>
                    <a:pt x="1146304" y="760252"/>
                    <a:pt x="1146304" y="743353"/>
                    <a:pt x="1158048" y="736203"/>
                  </a:cubicBezTo>
                  <a:lnTo>
                    <a:pt x="1250043" y="681605"/>
                  </a:lnTo>
                  <a:cubicBezTo>
                    <a:pt x="1255263" y="678355"/>
                    <a:pt x="1260971" y="676730"/>
                    <a:pt x="1266680" y="676649"/>
                  </a:cubicBezTo>
                  <a:close/>
                  <a:moveTo>
                    <a:pt x="2032754" y="676648"/>
                  </a:moveTo>
                  <a:cubicBezTo>
                    <a:pt x="2038529" y="676566"/>
                    <a:pt x="2044222" y="678029"/>
                    <a:pt x="2049102" y="680954"/>
                  </a:cubicBezTo>
                  <a:lnTo>
                    <a:pt x="2135638" y="729052"/>
                  </a:lnTo>
                  <a:cubicBezTo>
                    <a:pt x="2148000" y="736202"/>
                    <a:pt x="2147350" y="753752"/>
                    <a:pt x="2135638" y="760901"/>
                  </a:cubicBezTo>
                  <a:lnTo>
                    <a:pt x="2042595" y="815500"/>
                  </a:lnTo>
                  <a:cubicBezTo>
                    <a:pt x="2032836" y="821350"/>
                    <a:pt x="2019823" y="821350"/>
                    <a:pt x="2009412" y="816150"/>
                  </a:cubicBezTo>
                  <a:lnTo>
                    <a:pt x="1924828" y="767401"/>
                  </a:lnTo>
                  <a:cubicBezTo>
                    <a:pt x="1912466" y="760251"/>
                    <a:pt x="1913117" y="743352"/>
                    <a:pt x="1924828" y="736202"/>
                  </a:cubicBezTo>
                  <a:lnTo>
                    <a:pt x="2015919" y="681604"/>
                  </a:lnTo>
                  <a:cubicBezTo>
                    <a:pt x="2021124" y="678354"/>
                    <a:pt x="2026980" y="676729"/>
                    <a:pt x="2032754" y="676648"/>
                  </a:cubicBezTo>
                  <a:close/>
                  <a:moveTo>
                    <a:pt x="1649431" y="674084"/>
                  </a:moveTo>
                  <a:cubicBezTo>
                    <a:pt x="1655124" y="674003"/>
                    <a:pt x="1660817" y="675459"/>
                    <a:pt x="1666022" y="678695"/>
                  </a:cubicBezTo>
                  <a:lnTo>
                    <a:pt x="1752558" y="726581"/>
                  </a:lnTo>
                  <a:cubicBezTo>
                    <a:pt x="1764920" y="733053"/>
                    <a:pt x="1764270" y="750525"/>
                    <a:pt x="1751907" y="757643"/>
                  </a:cubicBezTo>
                  <a:lnTo>
                    <a:pt x="1659515" y="812000"/>
                  </a:lnTo>
                  <a:cubicBezTo>
                    <a:pt x="1649105" y="818472"/>
                    <a:pt x="1636092" y="818472"/>
                    <a:pt x="1625682" y="812648"/>
                  </a:cubicBezTo>
                  <a:lnTo>
                    <a:pt x="1541748" y="764114"/>
                  </a:lnTo>
                  <a:cubicBezTo>
                    <a:pt x="1529386" y="757643"/>
                    <a:pt x="1530037" y="740171"/>
                    <a:pt x="1541748" y="733053"/>
                  </a:cubicBezTo>
                  <a:lnTo>
                    <a:pt x="1632839" y="678695"/>
                  </a:lnTo>
                  <a:cubicBezTo>
                    <a:pt x="1638044" y="675783"/>
                    <a:pt x="1643737" y="674165"/>
                    <a:pt x="1649431" y="674084"/>
                  </a:cubicBezTo>
                  <a:close/>
                  <a:moveTo>
                    <a:pt x="2991739" y="575837"/>
                  </a:moveTo>
                  <a:cubicBezTo>
                    <a:pt x="2997530" y="575756"/>
                    <a:pt x="3003402" y="577218"/>
                    <a:pt x="3008621" y="580143"/>
                  </a:cubicBezTo>
                  <a:lnTo>
                    <a:pt x="3095397" y="628241"/>
                  </a:lnTo>
                  <a:cubicBezTo>
                    <a:pt x="3107141" y="634741"/>
                    <a:pt x="3107141" y="652941"/>
                    <a:pt x="3094744" y="660090"/>
                  </a:cubicBezTo>
                  <a:lnTo>
                    <a:pt x="3002097" y="714688"/>
                  </a:lnTo>
                  <a:cubicBezTo>
                    <a:pt x="2991658" y="720538"/>
                    <a:pt x="2978609" y="720538"/>
                    <a:pt x="2968170" y="714688"/>
                  </a:cubicBezTo>
                  <a:lnTo>
                    <a:pt x="2883352" y="666590"/>
                  </a:lnTo>
                  <a:cubicBezTo>
                    <a:pt x="2871608" y="659440"/>
                    <a:pt x="2871608" y="642541"/>
                    <a:pt x="2883352" y="634741"/>
                  </a:cubicBezTo>
                  <a:lnTo>
                    <a:pt x="2975347" y="580793"/>
                  </a:lnTo>
                  <a:cubicBezTo>
                    <a:pt x="2980240" y="577543"/>
                    <a:pt x="2985949" y="575918"/>
                    <a:pt x="2991739" y="575837"/>
                  </a:cubicBezTo>
                  <a:close/>
                  <a:moveTo>
                    <a:pt x="2608815" y="570076"/>
                  </a:moveTo>
                  <a:cubicBezTo>
                    <a:pt x="2614590" y="569995"/>
                    <a:pt x="2620283" y="571457"/>
                    <a:pt x="2625163" y="574382"/>
                  </a:cubicBezTo>
                  <a:lnTo>
                    <a:pt x="2711699" y="622480"/>
                  </a:lnTo>
                  <a:cubicBezTo>
                    <a:pt x="2724061" y="629630"/>
                    <a:pt x="2723411" y="647180"/>
                    <a:pt x="2711699" y="654329"/>
                  </a:cubicBezTo>
                  <a:lnTo>
                    <a:pt x="2618656" y="708927"/>
                  </a:lnTo>
                  <a:cubicBezTo>
                    <a:pt x="2608897" y="714777"/>
                    <a:pt x="2595884" y="714777"/>
                    <a:pt x="2585473" y="708927"/>
                  </a:cubicBezTo>
                  <a:lnTo>
                    <a:pt x="2500889" y="660829"/>
                  </a:lnTo>
                  <a:cubicBezTo>
                    <a:pt x="2488527" y="653679"/>
                    <a:pt x="2489178" y="636780"/>
                    <a:pt x="2500889" y="629630"/>
                  </a:cubicBezTo>
                  <a:lnTo>
                    <a:pt x="2591980" y="575032"/>
                  </a:lnTo>
                  <a:cubicBezTo>
                    <a:pt x="2597185" y="571782"/>
                    <a:pt x="2603041" y="570157"/>
                    <a:pt x="2608815" y="570076"/>
                  </a:cubicBezTo>
                  <a:close/>
                  <a:moveTo>
                    <a:pt x="1459573" y="564552"/>
                  </a:moveTo>
                  <a:cubicBezTo>
                    <a:pt x="1465348" y="564391"/>
                    <a:pt x="1471041" y="565685"/>
                    <a:pt x="1475921" y="568597"/>
                  </a:cubicBezTo>
                  <a:lnTo>
                    <a:pt x="1562457" y="617130"/>
                  </a:lnTo>
                  <a:cubicBezTo>
                    <a:pt x="1574819" y="623602"/>
                    <a:pt x="1574169" y="641074"/>
                    <a:pt x="1562457" y="648192"/>
                  </a:cubicBezTo>
                  <a:lnTo>
                    <a:pt x="1469414" y="702549"/>
                  </a:lnTo>
                  <a:cubicBezTo>
                    <a:pt x="1459655" y="709021"/>
                    <a:pt x="1446642" y="709021"/>
                    <a:pt x="1436231" y="703197"/>
                  </a:cubicBezTo>
                  <a:lnTo>
                    <a:pt x="1351647" y="654663"/>
                  </a:lnTo>
                  <a:cubicBezTo>
                    <a:pt x="1339285" y="648192"/>
                    <a:pt x="1339936" y="630720"/>
                    <a:pt x="1351647" y="623602"/>
                  </a:cubicBezTo>
                  <a:lnTo>
                    <a:pt x="1442738" y="569244"/>
                  </a:lnTo>
                  <a:cubicBezTo>
                    <a:pt x="1447943" y="566332"/>
                    <a:pt x="1453799" y="564714"/>
                    <a:pt x="1459573" y="564552"/>
                  </a:cubicBezTo>
                  <a:close/>
                  <a:moveTo>
                    <a:pt x="2225491" y="564551"/>
                  </a:moveTo>
                  <a:cubicBezTo>
                    <a:pt x="2231185" y="564390"/>
                    <a:pt x="2236878" y="565684"/>
                    <a:pt x="2242083" y="568596"/>
                  </a:cubicBezTo>
                  <a:lnTo>
                    <a:pt x="2328619" y="617129"/>
                  </a:lnTo>
                  <a:cubicBezTo>
                    <a:pt x="2340981" y="623601"/>
                    <a:pt x="2340331" y="641073"/>
                    <a:pt x="2327968" y="648191"/>
                  </a:cubicBezTo>
                  <a:lnTo>
                    <a:pt x="2235576" y="702548"/>
                  </a:lnTo>
                  <a:cubicBezTo>
                    <a:pt x="2225166" y="709020"/>
                    <a:pt x="2212153" y="709020"/>
                    <a:pt x="2201743" y="703196"/>
                  </a:cubicBezTo>
                  <a:lnTo>
                    <a:pt x="2117809" y="654662"/>
                  </a:lnTo>
                  <a:cubicBezTo>
                    <a:pt x="2105447" y="648191"/>
                    <a:pt x="2106098" y="630719"/>
                    <a:pt x="2117809" y="623601"/>
                  </a:cubicBezTo>
                  <a:lnTo>
                    <a:pt x="2208900" y="569243"/>
                  </a:lnTo>
                  <a:cubicBezTo>
                    <a:pt x="2214105" y="566331"/>
                    <a:pt x="2219798" y="564713"/>
                    <a:pt x="2225491" y="564551"/>
                  </a:cubicBezTo>
                  <a:close/>
                  <a:moveTo>
                    <a:pt x="1842421" y="561274"/>
                  </a:moveTo>
                  <a:cubicBezTo>
                    <a:pt x="1848145" y="561193"/>
                    <a:pt x="1853870" y="562493"/>
                    <a:pt x="1859104" y="565093"/>
                  </a:cubicBezTo>
                  <a:lnTo>
                    <a:pt x="1946119" y="613841"/>
                  </a:lnTo>
                  <a:cubicBezTo>
                    <a:pt x="1957896" y="620991"/>
                    <a:pt x="1957896" y="637891"/>
                    <a:pt x="1945465" y="645690"/>
                  </a:cubicBezTo>
                  <a:lnTo>
                    <a:pt x="1852561" y="699639"/>
                  </a:lnTo>
                  <a:cubicBezTo>
                    <a:pt x="1842093" y="706139"/>
                    <a:pt x="1829008" y="706139"/>
                    <a:pt x="1818540" y="700289"/>
                  </a:cubicBezTo>
                  <a:lnTo>
                    <a:pt x="1734142" y="652190"/>
                  </a:lnTo>
                  <a:cubicBezTo>
                    <a:pt x="1722365" y="645040"/>
                    <a:pt x="1722365" y="627491"/>
                    <a:pt x="1734142" y="620341"/>
                  </a:cubicBezTo>
                  <a:lnTo>
                    <a:pt x="1825737" y="565743"/>
                  </a:lnTo>
                  <a:cubicBezTo>
                    <a:pt x="1830971" y="562818"/>
                    <a:pt x="1836696" y="561355"/>
                    <a:pt x="1842421" y="561274"/>
                  </a:cubicBezTo>
                  <a:close/>
                  <a:moveTo>
                    <a:pt x="3184875" y="463507"/>
                  </a:moveTo>
                  <a:cubicBezTo>
                    <a:pt x="3190650" y="463426"/>
                    <a:pt x="3196343" y="464888"/>
                    <a:pt x="3201223" y="467813"/>
                  </a:cubicBezTo>
                  <a:lnTo>
                    <a:pt x="3287759" y="515912"/>
                  </a:lnTo>
                  <a:cubicBezTo>
                    <a:pt x="3300121" y="523062"/>
                    <a:pt x="3299471" y="540611"/>
                    <a:pt x="3287759" y="547761"/>
                  </a:cubicBezTo>
                  <a:lnTo>
                    <a:pt x="3194716" y="602359"/>
                  </a:lnTo>
                  <a:cubicBezTo>
                    <a:pt x="3184957" y="608209"/>
                    <a:pt x="3171944" y="608209"/>
                    <a:pt x="3161533" y="603009"/>
                  </a:cubicBezTo>
                  <a:lnTo>
                    <a:pt x="3076949" y="554261"/>
                  </a:lnTo>
                  <a:cubicBezTo>
                    <a:pt x="3064587" y="547111"/>
                    <a:pt x="3065238" y="530211"/>
                    <a:pt x="3076949" y="523062"/>
                  </a:cubicBezTo>
                  <a:lnTo>
                    <a:pt x="3168040" y="468463"/>
                  </a:lnTo>
                  <a:cubicBezTo>
                    <a:pt x="3173245" y="465213"/>
                    <a:pt x="3179101" y="463588"/>
                    <a:pt x="3184875" y="463507"/>
                  </a:cubicBezTo>
                  <a:close/>
                  <a:moveTo>
                    <a:pt x="2801554" y="457982"/>
                  </a:moveTo>
                  <a:cubicBezTo>
                    <a:pt x="2807247" y="457820"/>
                    <a:pt x="2812940" y="459114"/>
                    <a:pt x="2818145" y="462026"/>
                  </a:cubicBezTo>
                  <a:lnTo>
                    <a:pt x="2904681" y="509913"/>
                  </a:lnTo>
                  <a:cubicBezTo>
                    <a:pt x="2917043" y="517031"/>
                    <a:pt x="2916393" y="534504"/>
                    <a:pt x="2904030" y="541622"/>
                  </a:cubicBezTo>
                  <a:lnTo>
                    <a:pt x="2811638" y="595980"/>
                  </a:lnTo>
                  <a:cubicBezTo>
                    <a:pt x="2801228" y="602451"/>
                    <a:pt x="2788215" y="602451"/>
                    <a:pt x="2777805" y="596627"/>
                  </a:cubicBezTo>
                  <a:lnTo>
                    <a:pt x="2693871" y="548093"/>
                  </a:lnTo>
                  <a:cubicBezTo>
                    <a:pt x="2681509" y="541622"/>
                    <a:pt x="2681509" y="524150"/>
                    <a:pt x="2693871" y="516384"/>
                  </a:cubicBezTo>
                  <a:lnTo>
                    <a:pt x="2784962" y="462673"/>
                  </a:lnTo>
                  <a:cubicBezTo>
                    <a:pt x="2790167" y="459761"/>
                    <a:pt x="2795860" y="458144"/>
                    <a:pt x="2801554" y="457982"/>
                  </a:cubicBezTo>
                  <a:close/>
                  <a:moveTo>
                    <a:pt x="2418803" y="452220"/>
                  </a:moveTo>
                  <a:cubicBezTo>
                    <a:pt x="2424512" y="452058"/>
                    <a:pt x="2430221" y="453352"/>
                    <a:pt x="2435440" y="456264"/>
                  </a:cubicBezTo>
                  <a:lnTo>
                    <a:pt x="2522216" y="504798"/>
                  </a:lnTo>
                  <a:cubicBezTo>
                    <a:pt x="2533960" y="511269"/>
                    <a:pt x="2533960" y="528742"/>
                    <a:pt x="2521563" y="536507"/>
                  </a:cubicBezTo>
                  <a:lnTo>
                    <a:pt x="2428916" y="590218"/>
                  </a:lnTo>
                  <a:cubicBezTo>
                    <a:pt x="2418477" y="596042"/>
                    <a:pt x="2405428" y="596689"/>
                    <a:pt x="2394989" y="590865"/>
                  </a:cubicBezTo>
                  <a:lnTo>
                    <a:pt x="2310171" y="542978"/>
                  </a:lnTo>
                  <a:cubicBezTo>
                    <a:pt x="2298427" y="535860"/>
                    <a:pt x="2298427" y="518388"/>
                    <a:pt x="2310171" y="511269"/>
                  </a:cubicBezTo>
                  <a:lnTo>
                    <a:pt x="2402166" y="456911"/>
                  </a:lnTo>
                  <a:cubicBezTo>
                    <a:pt x="2407385" y="453999"/>
                    <a:pt x="2413094" y="452382"/>
                    <a:pt x="2418803" y="452220"/>
                  </a:cubicBezTo>
                  <a:close/>
                  <a:moveTo>
                    <a:pt x="1649430" y="452220"/>
                  </a:moveTo>
                  <a:cubicBezTo>
                    <a:pt x="1655123" y="452059"/>
                    <a:pt x="1660816" y="453353"/>
                    <a:pt x="1666021" y="456265"/>
                  </a:cubicBezTo>
                  <a:lnTo>
                    <a:pt x="1752557" y="504799"/>
                  </a:lnTo>
                  <a:cubicBezTo>
                    <a:pt x="1764919" y="511270"/>
                    <a:pt x="1764269" y="528742"/>
                    <a:pt x="1751906" y="536508"/>
                  </a:cubicBezTo>
                  <a:lnTo>
                    <a:pt x="1659514" y="590218"/>
                  </a:lnTo>
                  <a:cubicBezTo>
                    <a:pt x="1649104" y="596043"/>
                    <a:pt x="1636091" y="596690"/>
                    <a:pt x="1625681" y="590866"/>
                  </a:cubicBezTo>
                  <a:lnTo>
                    <a:pt x="1541747" y="542979"/>
                  </a:lnTo>
                  <a:cubicBezTo>
                    <a:pt x="1529385" y="535860"/>
                    <a:pt x="1530036" y="518388"/>
                    <a:pt x="1541747" y="511270"/>
                  </a:cubicBezTo>
                  <a:lnTo>
                    <a:pt x="1632838" y="456912"/>
                  </a:lnTo>
                  <a:cubicBezTo>
                    <a:pt x="1638043" y="454000"/>
                    <a:pt x="1643736" y="452382"/>
                    <a:pt x="1649430" y="452220"/>
                  </a:cubicBezTo>
                  <a:close/>
                  <a:moveTo>
                    <a:pt x="2032754" y="446217"/>
                  </a:moveTo>
                  <a:cubicBezTo>
                    <a:pt x="2038529" y="446136"/>
                    <a:pt x="2044222" y="447592"/>
                    <a:pt x="2049102" y="450504"/>
                  </a:cubicBezTo>
                  <a:lnTo>
                    <a:pt x="2135638" y="498391"/>
                  </a:lnTo>
                  <a:cubicBezTo>
                    <a:pt x="2148000" y="504862"/>
                    <a:pt x="2147350" y="522335"/>
                    <a:pt x="2135638" y="529453"/>
                  </a:cubicBezTo>
                  <a:lnTo>
                    <a:pt x="2042595" y="584458"/>
                  </a:lnTo>
                  <a:cubicBezTo>
                    <a:pt x="2032836" y="590282"/>
                    <a:pt x="2019823" y="590929"/>
                    <a:pt x="2009412" y="584458"/>
                  </a:cubicBezTo>
                  <a:lnTo>
                    <a:pt x="1924828" y="535924"/>
                  </a:lnTo>
                  <a:cubicBezTo>
                    <a:pt x="1912466" y="529453"/>
                    <a:pt x="1913117" y="512628"/>
                    <a:pt x="1924828" y="504862"/>
                  </a:cubicBezTo>
                  <a:lnTo>
                    <a:pt x="2015919" y="451151"/>
                  </a:lnTo>
                  <a:cubicBezTo>
                    <a:pt x="2021124" y="447916"/>
                    <a:pt x="2026980" y="446298"/>
                    <a:pt x="2032754" y="446217"/>
                  </a:cubicBezTo>
                  <a:close/>
                  <a:moveTo>
                    <a:pt x="2991740" y="345333"/>
                  </a:moveTo>
                  <a:cubicBezTo>
                    <a:pt x="2997530" y="345170"/>
                    <a:pt x="3003402" y="346470"/>
                    <a:pt x="3008622" y="349070"/>
                  </a:cubicBezTo>
                  <a:lnTo>
                    <a:pt x="3095398" y="397818"/>
                  </a:lnTo>
                  <a:cubicBezTo>
                    <a:pt x="3107142" y="404318"/>
                    <a:pt x="3107142" y="422518"/>
                    <a:pt x="3094745" y="429667"/>
                  </a:cubicBezTo>
                  <a:lnTo>
                    <a:pt x="3002098" y="483615"/>
                  </a:lnTo>
                  <a:cubicBezTo>
                    <a:pt x="2991659" y="489465"/>
                    <a:pt x="2978610" y="490115"/>
                    <a:pt x="2968171" y="484265"/>
                  </a:cubicBezTo>
                  <a:lnTo>
                    <a:pt x="2883353" y="436167"/>
                  </a:lnTo>
                  <a:cubicBezTo>
                    <a:pt x="2871609" y="429017"/>
                    <a:pt x="2871609" y="411468"/>
                    <a:pt x="2883353" y="404318"/>
                  </a:cubicBezTo>
                  <a:lnTo>
                    <a:pt x="2975348" y="350370"/>
                  </a:lnTo>
                  <a:cubicBezTo>
                    <a:pt x="2980241" y="347120"/>
                    <a:pt x="2985950" y="345495"/>
                    <a:pt x="2991740" y="345333"/>
                  </a:cubicBezTo>
                  <a:close/>
                  <a:moveTo>
                    <a:pt x="1842420" y="339653"/>
                  </a:moveTo>
                  <a:cubicBezTo>
                    <a:pt x="1848144" y="339571"/>
                    <a:pt x="1853869" y="341034"/>
                    <a:pt x="1859103" y="343959"/>
                  </a:cubicBezTo>
                  <a:lnTo>
                    <a:pt x="1946118" y="392057"/>
                  </a:lnTo>
                  <a:cubicBezTo>
                    <a:pt x="1957895" y="398557"/>
                    <a:pt x="1957895" y="416106"/>
                    <a:pt x="1945464" y="423256"/>
                  </a:cubicBezTo>
                  <a:lnTo>
                    <a:pt x="1852560" y="477854"/>
                  </a:lnTo>
                  <a:cubicBezTo>
                    <a:pt x="1842092" y="484354"/>
                    <a:pt x="1829007" y="484354"/>
                    <a:pt x="1818539" y="478504"/>
                  </a:cubicBezTo>
                  <a:lnTo>
                    <a:pt x="1734141" y="429756"/>
                  </a:lnTo>
                  <a:cubicBezTo>
                    <a:pt x="1722364" y="423256"/>
                    <a:pt x="1722364" y="405706"/>
                    <a:pt x="1734141" y="398557"/>
                  </a:cubicBezTo>
                  <a:lnTo>
                    <a:pt x="1825736" y="344609"/>
                  </a:lnTo>
                  <a:cubicBezTo>
                    <a:pt x="1830970" y="341359"/>
                    <a:pt x="1836695" y="339734"/>
                    <a:pt x="1842420" y="339653"/>
                  </a:cubicBezTo>
                  <a:close/>
                  <a:moveTo>
                    <a:pt x="2608815" y="339652"/>
                  </a:moveTo>
                  <a:cubicBezTo>
                    <a:pt x="2614590" y="339571"/>
                    <a:pt x="2620283" y="341033"/>
                    <a:pt x="2625163" y="343958"/>
                  </a:cubicBezTo>
                  <a:lnTo>
                    <a:pt x="2711699" y="392056"/>
                  </a:lnTo>
                  <a:cubicBezTo>
                    <a:pt x="2724061" y="398556"/>
                    <a:pt x="2723411" y="416106"/>
                    <a:pt x="2711699" y="423255"/>
                  </a:cubicBezTo>
                  <a:lnTo>
                    <a:pt x="2618656" y="477853"/>
                  </a:lnTo>
                  <a:cubicBezTo>
                    <a:pt x="2608897" y="484353"/>
                    <a:pt x="2595884" y="484353"/>
                    <a:pt x="2585473" y="478503"/>
                  </a:cubicBezTo>
                  <a:lnTo>
                    <a:pt x="2500889" y="429755"/>
                  </a:lnTo>
                  <a:cubicBezTo>
                    <a:pt x="2488527" y="423255"/>
                    <a:pt x="2489178" y="405706"/>
                    <a:pt x="2500889" y="398556"/>
                  </a:cubicBezTo>
                  <a:lnTo>
                    <a:pt x="2591980" y="344608"/>
                  </a:lnTo>
                  <a:cubicBezTo>
                    <a:pt x="2597185" y="341358"/>
                    <a:pt x="2603041" y="339733"/>
                    <a:pt x="2608815" y="339652"/>
                  </a:cubicBezTo>
                  <a:close/>
                  <a:moveTo>
                    <a:pt x="2225492" y="333811"/>
                  </a:moveTo>
                  <a:cubicBezTo>
                    <a:pt x="2231185" y="333811"/>
                    <a:pt x="2236878" y="335273"/>
                    <a:pt x="2242083" y="338198"/>
                  </a:cubicBezTo>
                  <a:lnTo>
                    <a:pt x="2328619" y="386296"/>
                  </a:lnTo>
                  <a:cubicBezTo>
                    <a:pt x="2340981" y="393446"/>
                    <a:pt x="2340331" y="410996"/>
                    <a:pt x="2327968" y="418145"/>
                  </a:cubicBezTo>
                  <a:lnTo>
                    <a:pt x="2235576" y="472743"/>
                  </a:lnTo>
                  <a:cubicBezTo>
                    <a:pt x="2225166" y="478593"/>
                    <a:pt x="2212153" y="478593"/>
                    <a:pt x="2201743" y="472743"/>
                  </a:cubicBezTo>
                  <a:lnTo>
                    <a:pt x="2117809" y="424645"/>
                  </a:lnTo>
                  <a:cubicBezTo>
                    <a:pt x="2105447" y="417495"/>
                    <a:pt x="2106098" y="400596"/>
                    <a:pt x="2117809" y="393446"/>
                  </a:cubicBezTo>
                  <a:lnTo>
                    <a:pt x="2208900" y="338198"/>
                  </a:lnTo>
                  <a:cubicBezTo>
                    <a:pt x="2214105" y="335273"/>
                    <a:pt x="2219798" y="333811"/>
                    <a:pt x="2225492" y="333811"/>
                  </a:cubicBezTo>
                  <a:close/>
                  <a:moveTo>
                    <a:pt x="2801554" y="227322"/>
                  </a:moveTo>
                  <a:cubicBezTo>
                    <a:pt x="2807247" y="227241"/>
                    <a:pt x="2812940" y="228703"/>
                    <a:pt x="2818145" y="231628"/>
                  </a:cubicBezTo>
                  <a:lnTo>
                    <a:pt x="2904681" y="279727"/>
                  </a:lnTo>
                  <a:cubicBezTo>
                    <a:pt x="2917043" y="286227"/>
                    <a:pt x="2916393" y="304426"/>
                    <a:pt x="2904030" y="311576"/>
                  </a:cubicBezTo>
                  <a:lnTo>
                    <a:pt x="2811638" y="366174"/>
                  </a:lnTo>
                  <a:cubicBezTo>
                    <a:pt x="2801228" y="372024"/>
                    <a:pt x="2788215" y="372024"/>
                    <a:pt x="2777805" y="366174"/>
                  </a:cubicBezTo>
                  <a:lnTo>
                    <a:pt x="2693871" y="318076"/>
                  </a:lnTo>
                  <a:cubicBezTo>
                    <a:pt x="2681509" y="310926"/>
                    <a:pt x="2681509" y="294026"/>
                    <a:pt x="2693871" y="286227"/>
                  </a:cubicBezTo>
                  <a:lnTo>
                    <a:pt x="2784962" y="232278"/>
                  </a:lnTo>
                  <a:cubicBezTo>
                    <a:pt x="2790167" y="229028"/>
                    <a:pt x="2795860" y="227403"/>
                    <a:pt x="2801554" y="227322"/>
                  </a:cubicBezTo>
                  <a:close/>
                  <a:moveTo>
                    <a:pt x="2032752" y="227322"/>
                  </a:moveTo>
                  <a:cubicBezTo>
                    <a:pt x="2038527" y="227240"/>
                    <a:pt x="2044220" y="228703"/>
                    <a:pt x="2049100" y="231628"/>
                  </a:cubicBezTo>
                  <a:lnTo>
                    <a:pt x="2135636" y="279726"/>
                  </a:lnTo>
                  <a:cubicBezTo>
                    <a:pt x="2147998" y="286226"/>
                    <a:pt x="2147348" y="304426"/>
                    <a:pt x="2135636" y="311575"/>
                  </a:cubicBezTo>
                  <a:lnTo>
                    <a:pt x="2042593" y="366174"/>
                  </a:lnTo>
                  <a:cubicBezTo>
                    <a:pt x="2032834" y="372024"/>
                    <a:pt x="2019821" y="372024"/>
                    <a:pt x="2009410" y="366174"/>
                  </a:cubicBezTo>
                  <a:lnTo>
                    <a:pt x="1924826" y="318075"/>
                  </a:lnTo>
                  <a:cubicBezTo>
                    <a:pt x="1912464" y="310925"/>
                    <a:pt x="1913115" y="294026"/>
                    <a:pt x="1924826" y="286226"/>
                  </a:cubicBezTo>
                  <a:lnTo>
                    <a:pt x="2015917" y="232278"/>
                  </a:lnTo>
                  <a:cubicBezTo>
                    <a:pt x="2021122" y="229028"/>
                    <a:pt x="2026978" y="227403"/>
                    <a:pt x="2032752" y="227322"/>
                  </a:cubicBezTo>
                  <a:close/>
                  <a:moveTo>
                    <a:pt x="2418803" y="221560"/>
                  </a:moveTo>
                  <a:cubicBezTo>
                    <a:pt x="2424512" y="221479"/>
                    <a:pt x="2430221" y="222941"/>
                    <a:pt x="2435440" y="225866"/>
                  </a:cubicBezTo>
                  <a:lnTo>
                    <a:pt x="2522216" y="273965"/>
                  </a:lnTo>
                  <a:cubicBezTo>
                    <a:pt x="2533960" y="281115"/>
                    <a:pt x="2533960" y="298664"/>
                    <a:pt x="2521563" y="305814"/>
                  </a:cubicBezTo>
                  <a:lnTo>
                    <a:pt x="2428916" y="360412"/>
                  </a:lnTo>
                  <a:cubicBezTo>
                    <a:pt x="2418477" y="366262"/>
                    <a:pt x="2405428" y="366262"/>
                    <a:pt x="2394989" y="361062"/>
                  </a:cubicBezTo>
                  <a:lnTo>
                    <a:pt x="2310171" y="312314"/>
                  </a:lnTo>
                  <a:cubicBezTo>
                    <a:pt x="2298427" y="305164"/>
                    <a:pt x="2298427" y="288264"/>
                    <a:pt x="2310171" y="281115"/>
                  </a:cubicBezTo>
                  <a:lnTo>
                    <a:pt x="2402166" y="226516"/>
                  </a:lnTo>
                  <a:cubicBezTo>
                    <a:pt x="2407385" y="223266"/>
                    <a:pt x="2413094" y="221641"/>
                    <a:pt x="2418803" y="221560"/>
                  </a:cubicBezTo>
                  <a:close/>
                  <a:moveTo>
                    <a:pt x="2225490" y="112110"/>
                  </a:moveTo>
                  <a:cubicBezTo>
                    <a:pt x="2231183" y="112028"/>
                    <a:pt x="2236876" y="113491"/>
                    <a:pt x="2242081" y="116416"/>
                  </a:cubicBezTo>
                  <a:lnTo>
                    <a:pt x="2328617" y="164514"/>
                  </a:lnTo>
                  <a:cubicBezTo>
                    <a:pt x="2340979" y="171664"/>
                    <a:pt x="2340329" y="189214"/>
                    <a:pt x="2327966" y="196363"/>
                  </a:cubicBezTo>
                  <a:lnTo>
                    <a:pt x="2235574" y="250962"/>
                  </a:lnTo>
                  <a:cubicBezTo>
                    <a:pt x="2225164" y="256812"/>
                    <a:pt x="2212151" y="256812"/>
                    <a:pt x="2201741" y="251612"/>
                  </a:cubicBezTo>
                  <a:lnTo>
                    <a:pt x="2117807" y="202863"/>
                  </a:lnTo>
                  <a:cubicBezTo>
                    <a:pt x="2105445" y="196363"/>
                    <a:pt x="2106096" y="178164"/>
                    <a:pt x="2117807" y="171664"/>
                  </a:cubicBezTo>
                  <a:lnTo>
                    <a:pt x="2208898" y="117066"/>
                  </a:lnTo>
                  <a:cubicBezTo>
                    <a:pt x="2214103" y="113816"/>
                    <a:pt x="2219796" y="112191"/>
                    <a:pt x="2225490" y="112110"/>
                  </a:cubicBezTo>
                  <a:close/>
                  <a:moveTo>
                    <a:pt x="2608815" y="109464"/>
                  </a:moveTo>
                  <a:cubicBezTo>
                    <a:pt x="2614590" y="109302"/>
                    <a:pt x="2620283" y="110596"/>
                    <a:pt x="2625163" y="113508"/>
                  </a:cubicBezTo>
                  <a:lnTo>
                    <a:pt x="2711699" y="162042"/>
                  </a:lnTo>
                  <a:cubicBezTo>
                    <a:pt x="2724061" y="168513"/>
                    <a:pt x="2723411" y="185985"/>
                    <a:pt x="2711699" y="193103"/>
                  </a:cubicBezTo>
                  <a:lnTo>
                    <a:pt x="2618656" y="247461"/>
                  </a:lnTo>
                  <a:cubicBezTo>
                    <a:pt x="2608897" y="253932"/>
                    <a:pt x="2595884" y="253932"/>
                    <a:pt x="2585473" y="248108"/>
                  </a:cubicBezTo>
                  <a:lnTo>
                    <a:pt x="2500889" y="199575"/>
                  </a:lnTo>
                  <a:cubicBezTo>
                    <a:pt x="2488527" y="193103"/>
                    <a:pt x="2489178" y="175631"/>
                    <a:pt x="2500889" y="168513"/>
                  </a:cubicBezTo>
                  <a:lnTo>
                    <a:pt x="2591980" y="114155"/>
                  </a:lnTo>
                  <a:cubicBezTo>
                    <a:pt x="2597185" y="111243"/>
                    <a:pt x="2603041" y="109626"/>
                    <a:pt x="2608815" y="109464"/>
                  </a:cubicBezTo>
                  <a:close/>
                  <a:moveTo>
                    <a:pt x="2418801" y="13"/>
                  </a:moveTo>
                  <a:cubicBezTo>
                    <a:pt x="2424510" y="-148"/>
                    <a:pt x="2430219" y="1146"/>
                    <a:pt x="2435438" y="4058"/>
                  </a:cubicBezTo>
                  <a:lnTo>
                    <a:pt x="2522214" y="52591"/>
                  </a:lnTo>
                  <a:cubicBezTo>
                    <a:pt x="2533958" y="59063"/>
                    <a:pt x="2533958" y="76535"/>
                    <a:pt x="2521561" y="83653"/>
                  </a:cubicBezTo>
                  <a:lnTo>
                    <a:pt x="2428914" y="138010"/>
                  </a:lnTo>
                  <a:cubicBezTo>
                    <a:pt x="2418475" y="144482"/>
                    <a:pt x="2405426" y="144482"/>
                    <a:pt x="2394987" y="138658"/>
                  </a:cubicBezTo>
                  <a:lnTo>
                    <a:pt x="2310169" y="90124"/>
                  </a:lnTo>
                  <a:cubicBezTo>
                    <a:pt x="2298425" y="83653"/>
                    <a:pt x="2298425" y="66181"/>
                    <a:pt x="2310169" y="59063"/>
                  </a:cubicBezTo>
                  <a:lnTo>
                    <a:pt x="2402164" y="4705"/>
                  </a:lnTo>
                  <a:cubicBezTo>
                    <a:pt x="2407383" y="1793"/>
                    <a:pt x="2413092" y="175"/>
                    <a:pt x="2418801" y="13"/>
                  </a:cubicBezTo>
                  <a:close/>
                </a:path>
              </a:pathLst>
            </a:custGeom>
            <a:solidFill>
              <a:schemeClr val="accent6">
                <a:lumMod val="2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56" name="Freeform 123">
              <a:extLst>
                <a:ext uri="{FF2B5EF4-FFF2-40B4-BE49-F238E27FC236}">
                  <a16:creationId xmlns:a16="http://schemas.microsoft.com/office/drawing/2014/main" id="{4D66C1B3-55C9-CEC4-D443-2DD5D7949679}"/>
                </a:ext>
              </a:extLst>
            </p:cNvPr>
            <p:cNvSpPr>
              <a:spLocks noChangeArrowheads="1"/>
            </p:cNvSpPr>
            <p:nvPr/>
          </p:nvSpPr>
          <p:spPr bwMode="auto">
            <a:xfrm>
              <a:off x="7894296" y="6690945"/>
              <a:ext cx="1480475" cy="959140"/>
            </a:xfrm>
            <a:custGeom>
              <a:avLst/>
              <a:gdLst>
                <a:gd name="T0" fmla="*/ 0 w 2266"/>
                <a:gd name="T1" fmla="*/ 456 h 1469"/>
                <a:gd name="T2" fmla="*/ 0 w 2266"/>
                <a:gd name="T3" fmla="*/ 456 h 1469"/>
                <a:gd name="T4" fmla="*/ 0 w 2266"/>
                <a:gd name="T5" fmla="*/ 456 h 1469"/>
                <a:gd name="T6" fmla="*/ 0 w 2266"/>
                <a:gd name="T7" fmla="*/ 456 h 1469"/>
                <a:gd name="T8" fmla="*/ 4 w 2266"/>
                <a:gd name="T9" fmla="*/ 429 h 1469"/>
                <a:gd name="T10" fmla="*/ 4 w 2266"/>
                <a:gd name="T11" fmla="*/ 429 h 1469"/>
                <a:gd name="T12" fmla="*/ 63 w 2266"/>
                <a:gd name="T13" fmla="*/ 346 h 1469"/>
                <a:gd name="T14" fmla="*/ 588 w 2266"/>
                <a:gd name="T15" fmla="*/ 44 h 1469"/>
                <a:gd name="T16" fmla="*/ 588 w 2266"/>
                <a:gd name="T17" fmla="*/ 44 h 1469"/>
                <a:gd name="T18" fmla="*/ 871 w 2266"/>
                <a:gd name="T19" fmla="*/ 44 h 1469"/>
                <a:gd name="T20" fmla="*/ 2201 w 2266"/>
                <a:gd name="T21" fmla="*/ 812 h 1469"/>
                <a:gd name="T22" fmla="*/ 2201 w 2266"/>
                <a:gd name="T23" fmla="*/ 812 h 1469"/>
                <a:gd name="T24" fmla="*/ 2259 w 2266"/>
                <a:gd name="T25" fmla="*/ 896 h 1469"/>
                <a:gd name="T26" fmla="*/ 2259 w 2266"/>
                <a:gd name="T27" fmla="*/ 896 h 1469"/>
                <a:gd name="T28" fmla="*/ 2264 w 2266"/>
                <a:gd name="T29" fmla="*/ 918 h 1469"/>
                <a:gd name="T30" fmla="*/ 2264 w 2266"/>
                <a:gd name="T31" fmla="*/ 918 h 1469"/>
                <a:gd name="T32" fmla="*/ 2264 w 2266"/>
                <a:gd name="T33" fmla="*/ 918 h 1469"/>
                <a:gd name="T34" fmla="*/ 2264 w 2266"/>
                <a:gd name="T35" fmla="*/ 921 h 1469"/>
                <a:gd name="T36" fmla="*/ 2264 w 2266"/>
                <a:gd name="T37" fmla="*/ 921 h 1469"/>
                <a:gd name="T38" fmla="*/ 2264 w 2266"/>
                <a:gd name="T39" fmla="*/ 923 h 1469"/>
                <a:gd name="T40" fmla="*/ 2264 w 2266"/>
                <a:gd name="T41" fmla="*/ 923 h 1469"/>
                <a:gd name="T42" fmla="*/ 2264 w 2266"/>
                <a:gd name="T43" fmla="*/ 1035 h 1469"/>
                <a:gd name="T44" fmla="*/ 2264 w 2266"/>
                <a:gd name="T45" fmla="*/ 1035 h 1469"/>
                <a:gd name="T46" fmla="*/ 2206 w 2266"/>
                <a:gd name="T47" fmla="*/ 1119 h 1469"/>
                <a:gd name="T48" fmla="*/ 1679 w 2266"/>
                <a:gd name="T49" fmla="*/ 1422 h 1469"/>
                <a:gd name="T50" fmla="*/ 1679 w 2266"/>
                <a:gd name="T51" fmla="*/ 1422 h 1469"/>
                <a:gd name="T52" fmla="*/ 1396 w 2266"/>
                <a:gd name="T53" fmla="*/ 1422 h 1469"/>
                <a:gd name="T54" fmla="*/ 151 w 2266"/>
                <a:gd name="T55" fmla="*/ 704 h 1469"/>
                <a:gd name="T56" fmla="*/ 151 w 2266"/>
                <a:gd name="T57" fmla="*/ 704 h 1469"/>
                <a:gd name="T58" fmla="*/ 130 w 2266"/>
                <a:gd name="T59" fmla="*/ 692 h 1469"/>
                <a:gd name="T60" fmla="*/ 58 w 2266"/>
                <a:gd name="T61" fmla="*/ 650 h 1469"/>
                <a:gd name="T62" fmla="*/ 58 w 2266"/>
                <a:gd name="T63" fmla="*/ 650 h 1469"/>
                <a:gd name="T64" fmla="*/ 0 w 2266"/>
                <a:gd name="T65" fmla="*/ 570 h 1469"/>
                <a:gd name="T66" fmla="*/ 0 w 2266"/>
                <a:gd name="T67" fmla="*/ 570 h 1469"/>
                <a:gd name="T68" fmla="*/ 0 w 2266"/>
                <a:gd name="T69" fmla="*/ 456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66" h="1469">
                  <a:moveTo>
                    <a:pt x="0" y="456"/>
                  </a:moveTo>
                  <a:lnTo>
                    <a:pt x="0" y="456"/>
                  </a:lnTo>
                  <a:lnTo>
                    <a:pt x="0" y="456"/>
                  </a:lnTo>
                  <a:lnTo>
                    <a:pt x="0" y="456"/>
                  </a:lnTo>
                  <a:cubicBezTo>
                    <a:pt x="0" y="446"/>
                    <a:pt x="1" y="437"/>
                    <a:pt x="4" y="429"/>
                  </a:cubicBezTo>
                  <a:lnTo>
                    <a:pt x="4" y="429"/>
                  </a:lnTo>
                  <a:cubicBezTo>
                    <a:pt x="4" y="399"/>
                    <a:pt x="24" y="368"/>
                    <a:pt x="63" y="346"/>
                  </a:cubicBezTo>
                  <a:lnTo>
                    <a:pt x="588" y="44"/>
                  </a:lnTo>
                  <a:lnTo>
                    <a:pt x="588" y="44"/>
                  </a:lnTo>
                  <a:cubicBezTo>
                    <a:pt x="666" y="0"/>
                    <a:pt x="793" y="0"/>
                    <a:pt x="871" y="44"/>
                  </a:cubicBezTo>
                  <a:lnTo>
                    <a:pt x="2201" y="812"/>
                  </a:lnTo>
                  <a:lnTo>
                    <a:pt x="2201" y="812"/>
                  </a:lnTo>
                  <a:cubicBezTo>
                    <a:pt x="2241" y="835"/>
                    <a:pt x="2261" y="866"/>
                    <a:pt x="2259" y="896"/>
                  </a:cubicBezTo>
                  <a:lnTo>
                    <a:pt x="2259" y="896"/>
                  </a:lnTo>
                  <a:cubicBezTo>
                    <a:pt x="2262" y="904"/>
                    <a:pt x="2264" y="911"/>
                    <a:pt x="2264" y="918"/>
                  </a:cubicBezTo>
                  <a:lnTo>
                    <a:pt x="2264" y="918"/>
                  </a:lnTo>
                  <a:lnTo>
                    <a:pt x="2264" y="918"/>
                  </a:lnTo>
                  <a:lnTo>
                    <a:pt x="2264" y="921"/>
                  </a:lnTo>
                  <a:lnTo>
                    <a:pt x="2264" y="921"/>
                  </a:lnTo>
                  <a:cubicBezTo>
                    <a:pt x="2264" y="921"/>
                    <a:pt x="2264" y="922"/>
                    <a:pt x="2264" y="923"/>
                  </a:cubicBezTo>
                  <a:lnTo>
                    <a:pt x="2264" y="923"/>
                  </a:lnTo>
                  <a:cubicBezTo>
                    <a:pt x="2264" y="945"/>
                    <a:pt x="2264" y="1025"/>
                    <a:pt x="2264" y="1035"/>
                  </a:cubicBezTo>
                  <a:lnTo>
                    <a:pt x="2264" y="1035"/>
                  </a:lnTo>
                  <a:cubicBezTo>
                    <a:pt x="2265" y="1065"/>
                    <a:pt x="2246" y="1096"/>
                    <a:pt x="2206" y="1119"/>
                  </a:cubicBezTo>
                  <a:lnTo>
                    <a:pt x="1679" y="1422"/>
                  </a:lnTo>
                  <a:lnTo>
                    <a:pt x="1679" y="1422"/>
                  </a:lnTo>
                  <a:cubicBezTo>
                    <a:pt x="1601" y="1468"/>
                    <a:pt x="1474" y="1468"/>
                    <a:pt x="1396" y="1422"/>
                  </a:cubicBezTo>
                  <a:lnTo>
                    <a:pt x="151" y="704"/>
                  </a:lnTo>
                  <a:lnTo>
                    <a:pt x="151" y="704"/>
                  </a:lnTo>
                  <a:lnTo>
                    <a:pt x="130" y="692"/>
                  </a:lnTo>
                  <a:lnTo>
                    <a:pt x="58" y="650"/>
                  </a:lnTo>
                  <a:lnTo>
                    <a:pt x="58" y="650"/>
                  </a:lnTo>
                  <a:cubicBezTo>
                    <a:pt x="20" y="628"/>
                    <a:pt x="0" y="599"/>
                    <a:pt x="0" y="570"/>
                  </a:cubicBezTo>
                  <a:lnTo>
                    <a:pt x="0" y="570"/>
                  </a:lnTo>
                  <a:cubicBezTo>
                    <a:pt x="0" y="550"/>
                    <a:pt x="0" y="482"/>
                    <a:pt x="0" y="456"/>
                  </a:cubicBez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57" name="Freeform 124">
              <a:extLst>
                <a:ext uri="{FF2B5EF4-FFF2-40B4-BE49-F238E27FC236}">
                  <a16:creationId xmlns:a16="http://schemas.microsoft.com/office/drawing/2014/main" id="{2E87D105-3CB2-90A9-1DBF-242574A91631}"/>
                </a:ext>
              </a:extLst>
            </p:cNvPr>
            <p:cNvSpPr>
              <a:spLocks noChangeArrowheads="1"/>
            </p:cNvSpPr>
            <p:nvPr/>
          </p:nvSpPr>
          <p:spPr bwMode="auto">
            <a:xfrm>
              <a:off x="7997987" y="6719748"/>
              <a:ext cx="1480475" cy="869851"/>
            </a:xfrm>
            <a:custGeom>
              <a:avLst/>
              <a:gdLst>
                <a:gd name="T0" fmla="*/ 2206 w 2266"/>
                <a:gd name="T1" fmla="*/ 816 h 1330"/>
                <a:gd name="T2" fmla="*/ 2206 w 2266"/>
                <a:gd name="T3" fmla="*/ 816 h 1330"/>
                <a:gd name="T4" fmla="*/ 2265 w 2266"/>
                <a:gd name="T5" fmla="*/ 779 h 1330"/>
                <a:gd name="T6" fmla="*/ 2265 w 2266"/>
                <a:gd name="T7" fmla="*/ 779 h 1330"/>
                <a:gd name="T8" fmla="*/ 2265 w 2266"/>
                <a:gd name="T9" fmla="*/ 897 h 1330"/>
                <a:gd name="T10" fmla="*/ 2265 w 2266"/>
                <a:gd name="T11" fmla="*/ 897 h 1330"/>
                <a:gd name="T12" fmla="*/ 2206 w 2266"/>
                <a:gd name="T13" fmla="*/ 980 h 1330"/>
                <a:gd name="T14" fmla="*/ 1680 w 2266"/>
                <a:gd name="T15" fmla="*/ 1284 h 1330"/>
                <a:gd name="T16" fmla="*/ 1680 w 2266"/>
                <a:gd name="T17" fmla="*/ 1284 h 1330"/>
                <a:gd name="T18" fmla="*/ 1396 w 2266"/>
                <a:gd name="T19" fmla="*/ 1284 h 1330"/>
                <a:gd name="T20" fmla="*/ 59 w 2266"/>
                <a:gd name="T21" fmla="*/ 512 h 1330"/>
                <a:gd name="T22" fmla="*/ 59 w 2266"/>
                <a:gd name="T23" fmla="*/ 512 h 1330"/>
                <a:gd name="T24" fmla="*/ 0 w 2266"/>
                <a:gd name="T25" fmla="*/ 431 h 1330"/>
                <a:gd name="T26" fmla="*/ 0 w 2266"/>
                <a:gd name="T27" fmla="*/ 431 h 1330"/>
                <a:gd name="T28" fmla="*/ 0 w 2266"/>
                <a:gd name="T29" fmla="*/ 317 h 1330"/>
                <a:gd name="T30" fmla="*/ 0 w 2266"/>
                <a:gd name="T31" fmla="*/ 317 h 1330"/>
                <a:gd name="T32" fmla="*/ 59 w 2266"/>
                <a:gd name="T33" fmla="*/ 348 h 1330"/>
                <a:gd name="T34" fmla="*/ 586 w 2266"/>
                <a:gd name="T35" fmla="*/ 46 h 1330"/>
                <a:gd name="T36" fmla="*/ 586 w 2266"/>
                <a:gd name="T37" fmla="*/ 46 h 1330"/>
                <a:gd name="T38" fmla="*/ 870 w 2266"/>
                <a:gd name="T39" fmla="*/ 46 h 1330"/>
                <a:gd name="T40" fmla="*/ 2206 w 2266"/>
                <a:gd name="T41" fmla="*/ 816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66" h="1330">
                  <a:moveTo>
                    <a:pt x="2206" y="816"/>
                  </a:moveTo>
                  <a:lnTo>
                    <a:pt x="2206" y="816"/>
                  </a:lnTo>
                  <a:cubicBezTo>
                    <a:pt x="2228" y="829"/>
                    <a:pt x="2265" y="779"/>
                    <a:pt x="2265" y="779"/>
                  </a:cubicBezTo>
                  <a:lnTo>
                    <a:pt x="2265" y="779"/>
                  </a:lnTo>
                  <a:cubicBezTo>
                    <a:pt x="2265" y="779"/>
                    <a:pt x="2265" y="884"/>
                    <a:pt x="2265" y="897"/>
                  </a:cubicBezTo>
                  <a:lnTo>
                    <a:pt x="2265" y="897"/>
                  </a:lnTo>
                  <a:cubicBezTo>
                    <a:pt x="2265" y="927"/>
                    <a:pt x="2246" y="957"/>
                    <a:pt x="2206" y="980"/>
                  </a:cubicBezTo>
                  <a:lnTo>
                    <a:pt x="1680" y="1284"/>
                  </a:lnTo>
                  <a:lnTo>
                    <a:pt x="1680" y="1284"/>
                  </a:lnTo>
                  <a:cubicBezTo>
                    <a:pt x="1602" y="1329"/>
                    <a:pt x="1474" y="1329"/>
                    <a:pt x="1396" y="1284"/>
                  </a:cubicBezTo>
                  <a:lnTo>
                    <a:pt x="59" y="512"/>
                  </a:lnTo>
                  <a:lnTo>
                    <a:pt x="59" y="512"/>
                  </a:lnTo>
                  <a:cubicBezTo>
                    <a:pt x="20" y="489"/>
                    <a:pt x="0" y="460"/>
                    <a:pt x="0" y="431"/>
                  </a:cubicBezTo>
                  <a:lnTo>
                    <a:pt x="0" y="431"/>
                  </a:lnTo>
                  <a:cubicBezTo>
                    <a:pt x="0" y="411"/>
                    <a:pt x="0" y="343"/>
                    <a:pt x="0" y="317"/>
                  </a:cubicBezTo>
                  <a:lnTo>
                    <a:pt x="0" y="317"/>
                  </a:lnTo>
                  <a:cubicBezTo>
                    <a:pt x="0" y="301"/>
                    <a:pt x="41" y="358"/>
                    <a:pt x="59" y="348"/>
                  </a:cubicBezTo>
                  <a:lnTo>
                    <a:pt x="586" y="46"/>
                  </a:lnTo>
                  <a:lnTo>
                    <a:pt x="586" y="46"/>
                  </a:lnTo>
                  <a:cubicBezTo>
                    <a:pt x="664" y="0"/>
                    <a:pt x="792" y="0"/>
                    <a:pt x="870" y="46"/>
                  </a:cubicBezTo>
                  <a:lnTo>
                    <a:pt x="2206" y="816"/>
                  </a:lnTo>
                </a:path>
              </a:pathLst>
            </a:custGeom>
            <a:solidFill>
              <a:schemeClr val="tx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58" name="Freeform 125">
              <a:extLst>
                <a:ext uri="{FF2B5EF4-FFF2-40B4-BE49-F238E27FC236}">
                  <a16:creationId xmlns:a16="http://schemas.microsoft.com/office/drawing/2014/main" id="{D361BD9C-3A90-82A9-81FB-C575110EC5E5}"/>
                </a:ext>
              </a:extLst>
            </p:cNvPr>
            <p:cNvSpPr>
              <a:spLocks noChangeArrowheads="1"/>
            </p:cNvSpPr>
            <p:nvPr/>
          </p:nvSpPr>
          <p:spPr bwMode="auto">
            <a:xfrm>
              <a:off x="7983585" y="6647740"/>
              <a:ext cx="1506397" cy="869851"/>
            </a:xfrm>
            <a:custGeom>
              <a:avLst/>
              <a:gdLst>
                <a:gd name="T0" fmla="*/ 2226 w 2305"/>
                <a:gd name="T1" fmla="*/ 816 h 1330"/>
                <a:gd name="T2" fmla="*/ 2226 w 2305"/>
                <a:gd name="T3" fmla="*/ 816 h 1330"/>
                <a:gd name="T4" fmla="*/ 2226 w 2305"/>
                <a:gd name="T5" fmla="*/ 979 h 1330"/>
                <a:gd name="T6" fmla="*/ 1700 w 2305"/>
                <a:gd name="T7" fmla="*/ 1283 h 1330"/>
                <a:gd name="T8" fmla="*/ 1700 w 2305"/>
                <a:gd name="T9" fmla="*/ 1283 h 1330"/>
                <a:gd name="T10" fmla="*/ 1416 w 2305"/>
                <a:gd name="T11" fmla="*/ 1283 h 1330"/>
                <a:gd name="T12" fmla="*/ 79 w 2305"/>
                <a:gd name="T13" fmla="*/ 511 h 1330"/>
                <a:gd name="T14" fmla="*/ 79 w 2305"/>
                <a:gd name="T15" fmla="*/ 511 h 1330"/>
                <a:gd name="T16" fmla="*/ 79 w 2305"/>
                <a:gd name="T17" fmla="*/ 347 h 1330"/>
                <a:gd name="T18" fmla="*/ 606 w 2305"/>
                <a:gd name="T19" fmla="*/ 45 h 1330"/>
                <a:gd name="T20" fmla="*/ 606 w 2305"/>
                <a:gd name="T21" fmla="*/ 45 h 1330"/>
                <a:gd name="T22" fmla="*/ 890 w 2305"/>
                <a:gd name="T23" fmla="*/ 45 h 1330"/>
                <a:gd name="T24" fmla="*/ 2226 w 2305"/>
                <a:gd name="T25" fmla="*/ 816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05" h="1330">
                  <a:moveTo>
                    <a:pt x="2226" y="816"/>
                  </a:moveTo>
                  <a:lnTo>
                    <a:pt x="2226" y="816"/>
                  </a:lnTo>
                  <a:cubicBezTo>
                    <a:pt x="2304" y="861"/>
                    <a:pt x="2304" y="935"/>
                    <a:pt x="2226" y="979"/>
                  </a:cubicBezTo>
                  <a:lnTo>
                    <a:pt x="1700" y="1283"/>
                  </a:lnTo>
                  <a:lnTo>
                    <a:pt x="1700" y="1283"/>
                  </a:lnTo>
                  <a:cubicBezTo>
                    <a:pt x="1622" y="1329"/>
                    <a:pt x="1494" y="1329"/>
                    <a:pt x="1416" y="1283"/>
                  </a:cubicBezTo>
                  <a:lnTo>
                    <a:pt x="79" y="511"/>
                  </a:lnTo>
                  <a:lnTo>
                    <a:pt x="79" y="511"/>
                  </a:lnTo>
                  <a:cubicBezTo>
                    <a:pt x="0" y="466"/>
                    <a:pt x="0" y="392"/>
                    <a:pt x="79" y="347"/>
                  </a:cubicBezTo>
                  <a:lnTo>
                    <a:pt x="606" y="45"/>
                  </a:lnTo>
                  <a:lnTo>
                    <a:pt x="606" y="45"/>
                  </a:lnTo>
                  <a:cubicBezTo>
                    <a:pt x="684" y="0"/>
                    <a:pt x="812" y="0"/>
                    <a:pt x="890" y="45"/>
                  </a:cubicBezTo>
                  <a:lnTo>
                    <a:pt x="2226" y="816"/>
                  </a:lnTo>
                </a:path>
              </a:pathLst>
            </a:custGeom>
            <a:solidFill>
              <a:schemeClr val="tx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59" name="Freeform 126">
              <a:extLst>
                <a:ext uri="{FF2B5EF4-FFF2-40B4-BE49-F238E27FC236}">
                  <a16:creationId xmlns:a16="http://schemas.microsoft.com/office/drawing/2014/main" id="{B23E93AA-ECB2-8A32-646E-28620B306C32}"/>
                </a:ext>
              </a:extLst>
            </p:cNvPr>
            <p:cNvSpPr>
              <a:spLocks noChangeArrowheads="1"/>
            </p:cNvSpPr>
            <p:nvPr/>
          </p:nvSpPr>
          <p:spPr bwMode="auto">
            <a:xfrm>
              <a:off x="7986465" y="6630457"/>
              <a:ext cx="1497757" cy="864091"/>
            </a:xfrm>
            <a:custGeom>
              <a:avLst/>
              <a:gdLst>
                <a:gd name="T0" fmla="*/ 2217 w 2295"/>
                <a:gd name="T1" fmla="*/ 813 h 1324"/>
                <a:gd name="T2" fmla="*/ 2217 w 2295"/>
                <a:gd name="T3" fmla="*/ 813 h 1324"/>
                <a:gd name="T4" fmla="*/ 2217 w 2295"/>
                <a:gd name="T5" fmla="*/ 975 h 1324"/>
                <a:gd name="T6" fmla="*/ 1692 w 2295"/>
                <a:gd name="T7" fmla="*/ 1278 h 1324"/>
                <a:gd name="T8" fmla="*/ 1692 w 2295"/>
                <a:gd name="T9" fmla="*/ 1278 h 1324"/>
                <a:gd name="T10" fmla="*/ 1410 w 2295"/>
                <a:gd name="T11" fmla="*/ 1278 h 1324"/>
                <a:gd name="T12" fmla="*/ 78 w 2295"/>
                <a:gd name="T13" fmla="*/ 509 h 1324"/>
                <a:gd name="T14" fmla="*/ 78 w 2295"/>
                <a:gd name="T15" fmla="*/ 509 h 1324"/>
                <a:gd name="T16" fmla="*/ 78 w 2295"/>
                <a:gd name="T17" fmla="*/ 346 h 1324"/>
                <a:gd name="T18" fmla="*/ 603 w 2295"/>
                <a:gd name="T19" fmla="*/ 45 h 1324"/>
                <a:gd name="T20" fmla="*/ 603 w 2295"/>
                <a:gd name="T21" fmla="*/ 45 h 1324"/>
                <a:gd name="T22" fmla="*/ 886 w 2295"/>
                <a:gd name="T23" fmla="*/ 45 h 1324"/>
                <a:gd name="T24" fmla="*/ 2217 w 2295"/>
                <a:gd name="T25" fmla="*/ 813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5" h="1324">
                  <a:moveTo>
                    <a:pt x="2217" y="813"/>
                  </a:moveTo>
                  <a:lnTo>
                    <a:pt x="2217" y="813"/>
                  </a:lnTo>
                  <a:cubicBezTo>
                    <a:pt x="2294" y="857"/>
                    <a:pt x="2294" y="931"/>
                    <a:pt x="2217" y="975"/>
                  </a:cubicBezTo>
                  <a:lnTo>
                    <a:pt x="1692" y="1278"/>
                  </a:lnTo>
                  <a:lnTo>
                    <a:pt x="1692" y="1278"/>
                  </a:lnTo>
                  <a:cubicBezTo>
                    <a:pt x="1615" y="1323"/>
                    <a:pt x="1488" y="1323"/>
                    <a:pt x="1410" y="1278"/>
                  </a:cubicBezTo>
                  <a:lnTo>
                    <a:pt x="78" y="509"/>
                  </a:lnTo>
                  <a:lnTo>
                    <a:pt x="78" y="509"/>
                  </a:lnTo>
                  <a:cubicBezTo>
                    <a:pt x="0" y="464"/>
                    <a:pt x="0" y="391"/>
                    <a:pt x="78" y="346"/>
                  </a:cubicBezTo>
                  <a:lnTo>
                    <a:pt x="603" y="45"/>
                  </a:lnTo>
                  <a:lnTo>
                    <a:pt x="603" y="45"/>
                  </a:lnTo>
                  <a:cubicBezTo>
                    <a:pt x="681" y="0"/>
                    <a:pt x="808" y="0"/>
                    <a:pt x="886" y="45"/>
                  </a:cubicBezTo>
                  <a:lnTo>
                    <a:pt x="2217" y="813"/>
                  </a:lnTo>
                </a:path>
              </a:pathLst>
            </a:custGeom>
            <a:solidFill>
              <a:schemeClr val="bg1"/>
            </a:solidFill>
            <a:ln>
              <a:noFill/>
            </a:ln>
            <a:effectLst/>
          </p:spPr>
          <p:txBody>
            <a:bodyPr wrap="none" anchor="ctr"/>
            <a:lstStyle/>
            <a:p>
              <a:endParaRPr lang="en-US" sz="6532" dirty="0">
                <a:latin typeface="Lato Light" panose="020F0502020204030203" pitchFamily="34" charset="0"/>
              </a:endParaRPr>
            </a:p>
          </p:txBody>
        </p:sp>
        <p:sp>
          <p:nvSpPr>
            <p:cNvPr id="60" name="Freeform 127">
              <a:extLst>
                <a:ext uri="{FF2B5EF4-FFF2-40B4-BE49-F238E27FC236}">
                  <a16:creationId xmlns:a16="http://schemas.microsoft.com/office/drawing/2014/main" id="{91896357-90CF-5143-D0E1-320F48ED021E}"/>
                </a:ext>
              </a:extLst>
            </p:cNvPr>
            <p:cNvSpPr>
              <a:spLocks noChangeArrowheads="1"/>
            </p:cNvSpPr>
            <p:nvPr/>
          </p:nvSpPr>
          <p:spPr bwMode="auto">
            <a:xfrm>
              <a:off x="8064234" y="6679424"/>
              <a:ext cx="1322058" cy="754639"/>
            </a:xfrm>
            <a:custGeom>
              <a:avLst/>
              <a:gdLst>
                <a:gd name="T0" fmla="*/ 2001 w 2026"/>
                <a:gd name="T1" fmla="*/ 826 h 1157"/>
                <a:gd name="T2" fmla="*/ 1497 w 2026"/>
                <a:gd name="T3" fmla="*/ 1117 h 1157"/>
                <a:gd name="T4" fmla="*/ 1497 w 2026"/>
                <a:gd name="T5" fmla="*/ 1117 h 1157"/>
                <a:gd name="T6" fmla="*/ 1283 w 2026"/>
                <a:gd name="T7" fmla="*/ 1117 h 1157"/>
                <a:gd name="T8" fmla="*/ 23 w 2026"/>
                <a:gd name="T9" fmla="*/ 388 h 1157"/>
                <a:gd name="T10" fmla="*/ 23 w 2026"/>
                <a:gd name="T11" fmla="*/ 388 h 1157"/>
                <a:gd name="T12" fmla="*/ 23 w 2026"/>
                <a:gd name="T13" fmla="*/ 328 h 1157"/>
                <a:gd name="T14" fmla="*/ 528 w 2026"/>
                <a:gd name="T15" fmla="*/ 38 h 1157"/>
                <a:gd name="T16" fmla="*/ 528 w 2026"/>
                <a:gd name="T17" fmla="*/ 38 h 1157"/>
                <a:gd name="T18" fmla="*/ 742 w 2026"/>
                <a:gd name="T19" fmla="*/ 38 h 1157"/>
                <a:gd name="T20" fmla="*/ 2001 w 2026"/>
                <a:gd name="T21" fmla="*/ 767 h 1157"/>
                <a:gd name="T22" fmla="*/ 2001 w 2026"/>
                <a:gd name="T23" fmla="*/ 767 h 1157"/>
                <a:gd name="T24" fmla="*/ 2001 w 2026"/>
                <a:gd name="T25" fmla="*/ 826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6" h="1157">
                  <a:moveTo>
                    <a:pt x="2001" y="826"/>
                  </a:moveTo>
                  <a:lnTo>
                    <a:pt x="1497" y="1117"/>
                  </a:lnTo>
                  <a:lnTo>
                    <a:pt x="1497" y="1117"/>
                  </a:lnTo>
                  <a:cubicBezTo>
                    <a:pt x="1430" y="1156"/>
                    <a:pt x="1349" y="1156"/>
                    <a:pt x="1283" y="1117"/>
                  </a:cubicBezTo>
                  <a:lnTo>
                    <a:pt x="23" y="388"/>
                  </a:lnTo>
                  <a:lnTo>
                    <a:pt x="23" y="388"/>
                  </a:lnTo>
                  <a:cubicBezTo>
                    <a:pt x="0" y="375"/>
                    <a:pt x="0" y="342"/>
                    <a:pt x="23" y="328"/>
                  </a:cubicBezTo>
                  <a:lnTo>
                    <a:pt x="528" y="38"/>
                  </a:lnTo>
                  <a:lnTo>
                    <a:pt x="528" y="38"/>
                  </a:lnTo>
                  <a:cubicBezTo>
                    <a:pt x="594" y="0"/>
                    <a:pt x="676" y="0"/>
                    <a:pt x="742" y="38"/>
                  </a:cubicBezTo>
                  <a:lnTo>
                    <a:pt x="2001" y="767"/>
                  </a:lnTo>
                  <a:lnTo>
                    <a:pt x="2001" y="767"/>
                  </a:lnTo>
                  <a:cubicBezTo>
                    <a:pt x="2025" y="780"/>
                    <a:pt x="2025" y="813"/>
                    <a:pt x="2001" y="826"/>
                  </a:cubicBezTo>
                </a:path>
              </a:pathLst>
            </a:custGeom>
            <a:solidFill>
              <a:schemeClr val="bg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61" name="Freeform 128">
              <a:extLst>
                <a:ext uri="{FF2B5EF4-FFF2-40B4-BE49-F238E27FC236}">
                  <a16:creationId xmlns:a16="http://schemas.microsoft.com/office/drawing/2014/main" id="{AECF04E6-0D41-EF4C-C73C-F198632F1A73}"/>
                </a:ext>
              </a:extLst>
            </p:cNvPr>
            <p:cNvSpPr>
              <a:spLocks noChangeArrowheads="1"/>
            </p:cNvSpPr>
            <p:nvPr/>
          </p:nvSpPr>
          <p:spPr bwMode="auto">
            <a:xfrm>
              <a:off x="8078635" y="6999136"/>
              <a:ext cx="17282" cy="92170"/>
            </a:xfrm>
            <a:custGeom>
              <a:avLst/>
              <a:gdLst>
                <a:gd name="T0" fmla="*/ 0 w 28"/>
                <a:gd name="T1" fmla="*/ 123 h 140"/>
                <a:gd name="T2" fmla="*/ 27 w 28"/>
                <a:gd name="T3" fmla="*/ 139 h 140"/>
                <a:gd name="T4" fmla="*/ 27 w 28"/>
                <a:gd name="T5" fmla="*/ 16 h 140"/>
                <a:gd name="T6" fmla="*/ 0 w 28"/>
                <a:gd name="T7" fmla="*/ 0 h 140"/>
                <a:gd name="T8" fmla="*/ 0 w 28"/>
                <a:gd name="T9" fmla="*/ 123 h 140"/>
              </a:gdLst>
              <a:ahLst/>
              <a:cxnLst>
                <a:cxn ang="0">
                  <a:pos x="T0" y="T1"/>
                </a:cxn>
                <a:cxn ang="0">
                  <a:pos x="T2" y="T3"/>
                </a:cxn>
                <a:cxn ang="0">
                  <a:pos x="T4" y="T5"/>
                </a:cxn>
                <a:cxn ang="0">
                  <a:pos x="T6" y="T7"/>
                </a:cxn>
                <a:cxn ang="0">
                  <a:pos x="T8" y="T9"/>
                </a:cxn>
              </a:cxnLst>
              <a:rect l="0" t="0" r="r" b="b"/>
              <a:pathLst>
                <a:path w="28" h="140">
                  <a:moveTo>
                    <a:pt x="0" y="123"/>
                  </a:moveTo>
                  <a:lnTo>
                    <a:pt x="27" y="139"/>
                  </a:lnTo>
                  <a:lnTo>
                    <a:pt x="27" y="16"/>
                  </a:lnTo>
                  <a:lnTo>
                    <a:pt x="0" y="0"/>
                  </a:lnTo>
                  <a:lnTo>
                    <a:pt x="0" y="123"/>
                  </a:lnTo>
                </a:path>
              </a:pathLst>
            </a:custGeom>
            <a:solidFill>
              <a:schemeClr val="tx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62" name="Freeform 61">
              <a:extLst>
                <a:ext uri="{FF2B5EF4-FFF2-40B4-BE49-F238E27FC236}">
                  <a16:creationId xmlns:a16="http://schemas.microsoft.com/office/drawing/2014/main" id="{EDB39361-807F-D2B7-D24C-1223446A5A94}"/>
                </a:ext>
              </a:extLst>
            </p:cNvPr>
            <p:cNvSpPr>
              <a:spLocks noChangeArrowheads="1"/>
            </p:cNvSpPr>
            <p:nvPr/>
          </p:nvSpPr>
          <p:spPr bwMode="auto">
            <a:xfrm>
              <a:off x="6960614" y="4334923"/>
              <a:ext cx="1272442" cy="1168310"/>
            </a:xfrm>
            <a:custGeom>
              <a:avLst/>
              <a:gdLst>
                <a:gd name="connsiteX0" fmla="*/ 461324 w 1272442"/>
                <a:gd name="connsiteY0" fmla="*/ 585318 h 1168310"/>
                <a:gd name="connsiteX1" fmla="*/ 393533 w 1272442"/>
                <a:gd name="connsiteY1" fmla="*/ 591543 h 1168310"/>
                <a:gd name="connsiteX2" fmla="*/ 312090 w 1272442"/>
                <a:gd name="connsiteY2" fmla="*/ 627441 h 1168310"/>
                <a:gd name="connsiteX3" fmla="*/ 191554 w 1272442"/>
                <a:gd name="connsiteY3" fmla="*/ 748189 h 1168310"/>
                <a:gd name="connsiteX4" fmla="*/ 147900 w 1272442"/>
                <a:gd name="connsiteY4" fmla="*/ 910057 h 1168310"/>
                <a:gd name="connsiteX5" fmla="*/ 191554 w 1272442"/>
                <a:gd name="connsiteY5" fmla="*/ 1019057 h 1168310"/>
                <a:gd name="connsiteX6" fmla="*/ 312090 w 1272442"/>
                <a:gd name="connsiteY6" fmla="*/ 996213 h 1168310"/>
                <a:gd name="connsiteX7" fmla="*/ 393533 w 1272442"/>
                <a:gd name="connsiteY7" fmla="*/ 934860 h 1168310"/>
                <a:gd name="connsiteX8" fmla="*/ 432137 w 1272442"/>
                <a:gd name="connsiteY8" fmla="*/ 895127 h 1168310"/>
                <a:gd name="connsiteX9" fmla="*/ 462527 w 1272442"/>
                <a:gd name="connsiteY9" fmla="*/ 858983 h 1168310"/>
                <a:gd name="connsiteX10" fmla="*/ 462527 w 1272442"/>
                <a:gd name="connsiteY10" fmla="*/ 846493 h 1168310"/>
                <a:gd name="connsiteX11" fmla="*/ 565464 w 1272442"/>
                <a:gd name="connsiteY11" fmla="*/ 828234 h 1168310"/>
                <a:gd name="connsiteX12" fmla="*/ 660582 w 1272442"/>
                <a:gd name="connsiteY12" fmla="*/ 784544 h 1168310"/>
                <a:gd name="connsiteX13" fmla="*/ 732247 w 1272442"/>
                <a:gd name="connsiteY13" fmla="*/ 726507 h 1168310"/>
                <a:gd name="connsiteX14" fmla="*/ 757655 w 1272442"/>
                <a:gd name="connsiteY14" fmla="*/ 667167 h 1168310"/>
                <a:gd name="connsiteX15" fmla="*/ 740716 w 1272442"/>
                <a:gd name="connsiteY15" fmla="*/ 636518 h 1168310"/>
                <a:gd name="connsiteX16" fmla="*/ 672961 w 1272442"/>
                <a:gd name="connsiteY16" fmla="*/ 651516 h 1168310"/>
                <a:gd name="connsiteX17" fmla="*/ 618235 w 1272442"/>
                <a:gd name="connsiteY17" fmla="*/ 672383 h 1168310"/>
                <a:gd name="connsiteX18" fmla="*/ 495754 w 1272442"/>
                <a:gd name="connsiteY18" fmla="*/ 688686 h 1168310"/>
                <a:gd name="connsiteX19" fmla="*/ 457967 w 1272442"/>
                <a:gd name="connsiteY19" fmla="*/ 605869 h 1168310"/>
                <a:gd name="connsiteX20" fmla="*/ 841958 w 1272442"/>
                <a:gd name="connsiteY20" fmla="*/ 343988 h 1168310"/>
                <a:gd name="connsiteX21" fmla="*/ 770034 w 1272442"/>
                <a:gd name="connsiteY21" fmla="*/ 361985 h 1168310"/>
                <a:gd name="connsiteX22" fmla="*/ 687945 w 1272442"/>
                <a:gd name="connsiteY22" fmla="*/ 400459 h 1168310"/>
                <a:gd name="connsiteX23" fmla="*/ 611720 w 1272442"/>
                <a:gd name="connsiteY23" fmla="*/ 459800 h 1168310"/>
                <a:gd name="connsiteX24" fmla="*/ 587615 w 1272442"/>
                <a:gd name="connsiteY24" fmla="*/ 518488 h 1168310"/>
                <a:gd name="connsiteX25" fmla="*/ 603902 w 1272442"/>
                <a:gd name="connsiteY25" fmla="*/ 543268 h 1168310"/>
                <a:gd name="connsiteX26" fmla="*/ 663840 w 1272442"/>
                <a:gd name="connsiteY26" fmla="*/ 528922 h 1168310"/>
                <a:gd name="connsiteX27" fmla="*/ 724429 w 1272442"/>
                <a:gd name="connsiteY27" fmla="*/ 504794 h 1168310"/>
                <a:gd name="connsiteX28" fmla="*/ 856032 w 1272442"/>
                <a:gd name="connsiteY28" fmla="*/ 482623 h 1168310"/>
                <a:gd name="connsiteX29" fmla="*/ 895122 w 1272442"/>
                <a:gd name="connsiteY29" fmla="*/ 567396 h 1168310"/>
                <a:gd name="connsiteX30" fmla="*/ 887676 w 1272442"/>
                <a:gd name="connsiteY30" fmla="*/ 615634 h 1168310"/>
                <a:gd name="connsiteX31" fmla="*/ 942785 w 1272442"/>
                <a:gd name="connsiteY31" fmla="*/ 605797 h 1168310"/>
                <a:gd name="connsiteX32" fmla="*/ 1038555 w 1272442"/>
                <a:gd name="connsiteY32" fmla="*/ 562758 h 1168310"/>
                <a:gd name="connsiteX33" fmla="*/ 1110220 w 1272442"/>
                <a:gd name="connsiteY33" fmla="*/ 504070 h 1168310"/>
                <a:gd name="connsiteX34" fmla="*/ 1134977 w 1272442"/>
                <a:gd name="connsiteY34" fmla="*/ 444729 h 1168310"/>
                <a:gd name="connsiteX35" fmla="*/ 1118038 w 1272442"/>
                <a:gd name="connsiteY35" fmla="*/ 414733 h 1168310"/>
                <a:gd name="connsiteX36" fmla="*/ 1050934 w 1272442"/>
                <a:gd name="connsiteY36" fmla="*/ 429731 h 1168310"/>
                <a:gd name="connsiteX37" fmla="*/ 995557 w 1272442"/>
                <a:gd name="connsiteY37" fmla="*/ 450598 h 1168310"/>
                <a:gd name="connsiteX38" fmla="*/ 873727 w 1272442"/>
                <a:gd name="connsiteY38" fmla="*/ 466248 h 1168310"/>
                <a:gd name="connsiteX39" fmla="*/ 835288 w 1272442"/>
                <a:gd name="connsiteY39" fmla="*/ 384084 h 1168310"/>
                <a:gd name="connsiteX40" fmla="*/ 1236610 w 1272442"/>
                <a:gd name="connsiteY40" fmla="*/ 0 h 1168310"/>
                <a:gd name="connsiteX41" fmla="*/ 1236610 w 1272442"/>
                <a:gd name="connsiteY41" fmla="*/ 117377 h 1168310"/>
                <a:gd name="connsiteX42" fmla="*/ 1147355 w 1272442"/>
                <a:gd name="connsiteY42" fmla="*/ 140201 h 1168310"/>
                <a:gd name="connsiteX43" fmla="*/ 1065267 w 1272442"/>
                <a:gd name="connsiteY43" fmla="*/ 178674 h 1168310"/>
                <a:gd name="connsiteX44" fmla="*/ 989693 w 1272442"/>
                <a:gd name="connsiteY44" fmla="*/ 237363 h 1168310"/>
                <a:gd name="connsiteX45" fmla="*/ 964936 w 1272442"/>
                <a:gd name="connsiteY45" fmla="*/ 296051 h 1168310"/>
                <a:gd name="connsiteX46" fmla="*/ 981875 w 1272442"/>
                <a:gd name="connsiteY46" fmla="*/ 321483 h 1168310"/>
                <a:gd name="connsiteX47" fmla="*/ 1041813 w 1272442"/>
                <a:gd name="connsiteY47" fmla="*/ 306485 h 1168310"/>
                <a:gd name="connsiteX48" fmla="*/ 1102402 w 1272442"/>
                <a:gd name="connsiteY48" fmla="*/ 283010 h 1168310"/>
                <a:gd name="connsiteX49" fmla="*/ 1233353 w 1272442"/>
                <a:gd name="connsiteY49" fmla="*/ 260838 h 1168310"/>
                <a:gd name="connsiteX50" fmla="*/ 1272442 w 1272442"/>
                <a:gd name="connsiteY50" fmla="*/ 345611 h 1168310"/>
                <a:gd name="connsiteX51" fmla="*/ 1218368 w 1272442"/>
                <a:gd name="connsiteY51" fmla="*/ 514503 h 1168310"/>
                <a:gd name="connsiteX52" fmla="*/ 1052237 w 1272442"/>
                <a:gd name="connsiteY52" fmla="*/ 657964 h 1168310"/>
                <a:gd name="connsiteX53" fmla="*/ 946043 w 1272442"/>
                <a:gd name="connsiteY53" fmla="*/ 711436 h 1168310"/>
                <a:gd name="connsiteX54" fmla="*/ 840500 w 1272442"/>
                <a:gd name="connsiteY54" fmla="*/ 745345 h 1168310"/>
                <a:gd name="connsiteX55" fmla="*/ 840500 w 1272442"/>
                <a:gd name="connsiteY55" fmla="*/ 736878 h 1168310"/>
                <a:gd name="connsiteX56" fmla="*/ 771907 w 1272442"/>
                <a:gd name="connsiteY56" fmla="*/ 810791 h 1168310"/>
                <a:gd name="connsiteX57" fmla="*/ 674915 w 1272442"/>
                <a:gd name="connsiteY57" fmla="*/ 880402 h 1168310"/>
                <a:gd name="connsiteX58" fmla="*/ 568721 w 1272442"/>
                <a:gd name="connsiteY58" fmla="*/ 933222 h 1168310"/>
                <a:gd name="connsiteX59" fmla="*/ 469789 w 1272442"/>
                <a:gd name="connsiteY59" fmla="*/ 964813 h 1168310"/>
                <a:gd name="connsiteX60" fmla="*/ 389624 w 1272442"/>
                <a:gd name="connsiteY60" fmla="*/ 1043207 h 1168310"/>
                <a:gd name="connsiteX61" fmla="*/ 300362 w 1272442"/>
                <a:gd name="connsiteY61" fmla="*/ 1107171 h 1168310"/>
                <a:gd name="connsiteX62" fmla="*/ 81443 w 1272442"/>
                <a:gd name="connsiteY62" fmla="*/ 1160692 h 1168310"/>
                <a:gd name="connsiteX63" fmla="*/ 0 w 1272442"/>
                <a:gd name="connsiteY63" fmla="*/ 998171 h 1168310"/>
                <a:gd name="connsiteX64" fmla="*/ 81443 w 1272442"/>
                <a:gd name="connsiteY64" fmla="*/ 739704 h 1168310"/>
                <a:gd name="connsiteX65" fmla="*/ 300362 w 1272442"/>
                <a:gd name="connsiteY65" fmla="*/ 530842 h 1168310"/>
                <a:gd name="connsiteX66" fmla="*/ 389624 w 1272442"/>
                <a:gd name="connsiteY66" fmla="*/ 487765 h 1168310"/>
                <a:gd name="connsiteX67" fmla="*/ 471718 w 1272442"/>
                <a:gd name="connsiteY67" fmla="*/ 469489 h 1168310"/>
                <a:gd name="connsiteX68" fmla="*/ 471718 w 1272442"/>
                <a:gd name="connsiteY68" fmla="*/ 523677 h 1168310"/>
                <a:gd name="connsiteX69" fmla="*/ 511390 w 1272442"/>
                <a:gd name="connsiteY69" fmla="*/ 446758 h 1168310"/>
                <a:gd name="connsiteX70" fmla="*/ 665143 w 1272442"/>
                <a:gd name="connsiteY70" fmla="*/ 310469 h 1168310"/>
                <a:gd name="connsiteX71" fmla="*/ 758958 w 1272442"/>
                <a:gd name="connsiteY71" fmla="*/ 260910 h 1168310"/>
                <a:gd name="connsiteX72" fmla="*/ 858638 w 1272442"/>
                <a:gd name="connsiteY72" fmla="*/ 221784 h 1168310"/>
                <a:gd name="connsiteX73" fmla="*/ 858638 w 1272442"/>
                <a:gd name="connsiteY73" fmla="*/ 283639 h 1168310"/>
                <a:gd name="connsiteX74" fmla="*/ 888711 w 1272442"/>
                <a:gd name="connsiteY74" fmla="*/ 224973 h 1168310"/>
                <a:gd name="connsiteX75" fmla="*/ 1042464 w 1272442"/>
                <a:gd name="connsiteY75" fmla="*/ 88685 h 1168310"/>
                <a:gd name="connsiteX76" fmla="*/ 1136280 w 1272442"/>
                <a:gd name="connsiteY76" fmla="*/ 39126 h 1168310"/>
                <a:gd name="connsiteX77" fmla="*/ 1236610 w 1272442"/>
                <a:gd name="connsiteY77" fmla="*/ 0 h 116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72442" h="1168310">
                  <a:moveTo>
                    <a:pt x="461324" y="585318"/>
                  </a:moveTo>
                  <a:lnTo>
                    <a:pt x="393533" y="591543"/>
                  </a:lnTo>
                  <a:cubicBezTo>
                    <a:pt x="367471" y="598723"/>
                    <a:pt x="340758" y="610471"/>
                    <a:pt x="312090" y="627441"/>
                  </a:cubicBezTo>
                  <a:cubicBezTo>
                    <a:pt x="261269" y="658118"/>
                    <a:pt x="220873" y="697932"/>
                    <a:pt x="191554" y="748189"/>
                  </a:cubicBezTo>
                  <a:cubicBezTo>
                    <a:pt x="162234" y="798447"/>
                    <a:pt x="147900" y="852620"/>
                    <a:pt x="147900" y="910057"/>
                  </a:cubicBezTo>
                  <a:cubicBezTo>
                    <a:pt x="147900" y="967494"/>
                    <a:pt x="162234" y="1003393"/>
                    <a:pt x="191554" y="1019057"/>
                  </a:cubicBezTo>
                  <a:cubicBezTo>
                    <a:pt x="220873" y="1034069"/>
                    <a:pt x="261269" y="1026890"/>
                    <a:pt x="312090" y="996213"/>
                  </a:cubicBezTo>
                  <a:cubicBezTo>
                    <a:pt x="340758" y="979243"/>
                    <a:pt x="367471" y="959009"/>
                    <a:pt x="393533" y="934860"/>
                  </a:cubicBezTo>
                  <a:cubicBezTo>
                    <a:pt x="406238" y="922785"/>
                    <a:pt x="419106" y="909568"/>
                    <a:pt x="432137" y="895127"/>
                  </a:cubicBezTo>
                  <a:lnTo>
                    <a:pt x="462527" y="858983"/>
                  </a:lnTo>
                  <a:lnTo>
                    <a:pt x="462527" y="846493"/>
                  </a:lnTo>
                  <a:cubicBezTo>
                    <a:pt x="498360" y="843885"/>
                    <a:pt x="532237" y="838016"/>
                    <a:pt x="565464" y="828234"/>
                  </a:cubicBezTo>
                  <a:cubicBezTo>
                    <a:pt x="598690" y="817801"/>
                    <a:pt x="629962" y="802803"/>
                    <a:pt x="660582" y="784544"/>
                  </a:cubicBezTo>
                  <a:cubicBezTo>
                    <a:pt x="691854" y="766285"/>
                    <a:pt x="715960" y="746722"/>
                    <a:pt x="732247" y="726507"/>
                  </a:cubicBezTo>
                  <a:cubicBezTo>
                    <a:pt x="749186" y="706292"/>
                    <a:pt x="757655" y="686077"/>
                    <a:pt x="757655" y="667167"/>
                  </a:cubicBezTo>
                  <a:cubicBezTo>
                    <a:pt x="757655" y="649560"/>
                    <a:pt x="751792" y="639778"/>
                    <a:pt x="740716" y="636518"/>
                  </a:cubicBezTo>
                  <a:cubicBezTo>
                    <a:pt x="729641" y="634562"/>
                    <a:pt x="706839" y="639126"/>
                    <a:pt x="672961" y="651516"/>
                  </a:cubicBezTo>
                  <a:lnTo>
                    <a:pt x="618235" y="672383"/>
                  </a:lnTo>
                  <a:cubicBezTo>
                    <a:pt x="562858" y="693902"/>
                    <a:pt x="521813" y="699119"/>
                    <a:pt x="495754" y="688686"/>
                  </a:cubicBezTo>
                  <a:cubicBezTo>
                    <a:pt x="470997" y="677600"/>
                    <a:pt x="457967" y="650212"/>
                    <a:pt x="457967" y="605869"/>
                  </a:cubicBezTo>
                  <a:close/>
                  <a:moveTo>
                    <a:pt x="841958" y="343988"/>
                  </a:moveTo>
                  <a:lnTo>
                    <a:pt x="770034" y="361985"/>
                  </a:lnTo>
                  <a:cubicBezTo>
                    <a:pt x="740716" y="372419"/>
                    <a:pt x="713354" y="385461"/>
                    <a:pt x="687945" y="400459"/>
                  </a:cubicBezTo>
                  <a:cubicBezTo>
                    <a:pt x="653416" y="420674"/>
                    <a:pt x="628659" y="440889"/>
                    <a:pt x="611720" y="459800"/>
                  </a:cubicBezTo>
                  <a:cubicBezTo>
                    <a:pt x="595433" y="478710"/>
                    <a:pt x="587615" y="498273"/>
                    <a:pt x="587615" y="518488"/>
                  </a:cubicBezTo>
                  <a:cubicBezTo>
                    <a:pt x="587615" y="532835"/>
                    <a:pt x="592827" y="541312"/>
                    <a:pt x="603902" y="543268"/>
                  </a:cubicBezTo>
                  <a:cubicBezTo>
                    <a:pt x="614978" y="544572"/>
                    <a:pt x="634522" y="540008"/>
                    <a:pt x="663840" y="528922"/>
                  </a:cubicBezTo>
                  <a:lnTo>
                    <a:pt x="724429" y="504794"/>
                  </a:lnTo>
                  <a:cubicBezTo>
                    <a:pt x="786321" y="480015"/>
                    <a:pt x="829972" y="472842"/>
                    <a:pt x="856032" y="482623"/>
                  </a:cubicBezTo>
                  <a:cubicBezTo>
                    <a:pt x="882092" y="492405"/>
                    <a:pt x="895122" y="521097"/>
                    <a:pt x="895122" y="567396"/>
                  </a:cubicBezTo>
                  <a:lnTo>
                    <a:pt x="887676" y="615634"/>
                  </a:lnTo>
                  <a:lnTo>
                    <a:pt x="942785" y="605797"/>
                  </a:lnTo>
                  <a:cubicBezTo>
                    <a:pt x="976012" y="595363"/>
                    <a:pt x="1007935" y="581017"/>
                    <a:pt x="1038555" y="562758"/>
                  </a:cubicBezTo>
                  <a:cubicBezTo>
                    <a:pt x="1069176" y="544500"/>
                    <a:pt x="1093933" y="524937"/>
                    <a:pt x="1110220" y="504070"/>
                  </a:cubicBezTo>
                  <a:cubicBezTo>
                    <a:pt x="1127159" y="483855"/>
                    <a:pt x="1134977" y="464292"/>
                    <a:pt x="1134977" y="444729"/>
                  </a:cubicBezTo>
                  <a:cubicBezTo>
                    <a:pt x="1134977" y="427775"/>
                    <a:pt x="1129113" y="417993"/>
                    <a:pt x="1118038" y="414733"/>
                  </a:cubicBezTo>
                  <a:cubicBezTo>
                    <a:pt x="1106962" y="412124"/>
                    <a:pt x="1084160" y="417341"/>
                    <a:pt x="1050934" y="429731"/>
                  </a:cubicBezTo>
                  <a:lnTo>
                    <a:pt x="995557" y="450598"/>
                  </a:lnTo>
                  <a:cubicBezTo>
                    <a:pt x="940179" y="471465"/>
                    <a:pt x="899135" y="477334"/>
                    <a:pt x="873727" y="466248"/>
                  </a:cubicBezTo>
                  <a:cubicBezTo>
                    <a:pt x="847667" y="455815"/>
                    <a:pt x="835288" y="427775"/>
                    <a:pt x="835288" y="384084"/>
                  </a:cubicBezTo>
                  <a:close/>
                  <a:moveTo>
                    <a:pt x="1236610" y="0"/>
                  </a:moveTo>
                  <a:lnTo>
                    <a:pt x="1236610" y="117377"/>
                  </a:lnTo>
                  <a:cubicBezTo>
                    <a:pt x="1205990" y="121942"/>
                    <a:pt x="1176021" y="129767"/>
                    <a:pt x="1147355" y="140201"/>
                  </a:cubicBezTo>
                  <a:cubicBezTo>
                    <a:pt x="1118689" y="150634"/>
                    <a:pt x="1090675" y="163024"/>
                    <a:pt x="1065267" y="178674"/>
                  </a:cubicBezTo>
                  <a:cubicBezTo>
                    <a:pt x="1031389" y="198889"/>
                    <a:pt x="1005980" y="218452"/>
                    <a:pt x="989693" y="237363"/>
                  </a:cubicBezTo>
                  <a:cubicBezTo>
                    <a:pt x="972754" y="256926"/>
                    <a:pt x="964936" y="276489"/>
                    <a:pt x="964936" y="296051"/>
                  </a:cubicBezTo>
                  <a:cubicBezTo>
                    <a:pt x="964936" y="311050"/>
                    <a:pt x="970148" y="319527"/>
                    <a:pt x="981875" y="321483"/>
                  </a:cubicBezTo>
                  <a:cubicBezTo>
                    <a:pt x="992299" y="322787"/>
                    <a:pt x="1012495" y="318223"/>
                    <a:pt x="1041813" y="306485"/>
                  </a:cubicBezTo>
                  <a:lnTo>
                    <a:pt x="1102402" y="283010"/>
                  </a:lnTo>
                  <a:cubicBezTo>
                    <a:pt x="1164294" y="258230"/>
                    <a:pt x="1207944" y="251057"/>
                    <a:pt x="1233353" y="260838"/>
                  </a:cubicBezTo>
                  <a:cubicBezTo>
                    <a:pt x="1259413" y="270620"/>
                    <a:pt x="1272442" y="298660"/>
                    <a:pt x="1272442" y="345611"/>
                  </a:cubicBezTo>
                  <a:cubicBezTo>
                    <a:pt x="1272442" y="406908"/>
                    <a:pt x="1254852" y="462988"/>
                    <a:pt x="1218368" y="514503"/>
                  </a:cubicBezTo>
                  <a:cubicBezTo>
                    <a:pt x="1181884" y="566019"/>
                    <a:pt x="1127159" y="613622"/>
                    <a:pt x="1052237" y="657964"/>
                  </a:cubicBezTo>
                  <a:cubicBezTo>
                    <a:pt x="1017056" y="679484"/>
                    <a:pt x="981875" y="697090"/>
                    <a:pt x="946043" y="711436"/>
                  </a:cubicBezTo>
                  <a:cubicBezTo>
                    <a:pt x="910862" y="725782"/>
                    <a:pt x="875681" y="736868"/>
                    <a:pt x="840500" y="745345"/>
                  </a:cubicBezTo>
                  <a:lnTo>
                    <a:pt x="840500" y="736878"/>
                  </a:lnTo>
                  <a:lnTo>
                    <a:pt x="771907" y="810791"/>
                  </a:lnTo>
                  <a:cubicBezTo>
                    <a:pt x="744300" y="834755"/>
                    <a:pt x="712050" y="857905"/>
                    <a:pt x="674915" y="880402"/>
                  </a:cubicBezTo>
                  <a:cubicBezTo>
                    <a:pt x="639083" y="901269"/>
                    <a:pt x="603902" y="918876"/>
                    <a:pt x="568721" y="933222"/>
                  </a:cubicBezTo>
                  <a:lnTo>
                    <a:pt x="469789" y="964813"/>
                  </a:lnTo>
                  <a:lnTo>
                    <a:pt x="389624" y="1043207"/>
                  </a:lnTo>
                  <a:cubicBezTo>
                    <a:pt x="360956" y="1066704"/>
                    <a:pt x="331636" y="1088243"/>
                    <a:pt x="300362" y="1107171"/>
                  </a:cubicBezTo>
                  <a:cubicBezTo>
                    <a:pt x="208494" y="1161997"/>
                    <a:pt x="134870" y="1180273"/>
                    <a:pt x="81443" y="1160692"/>
                  </a:cubicBezTo>
                  <a:cubicBezTo>
                    <a:pt x="27365" y="1141111"/>
                    <a:pt x="0" y="1086937"/>
                    <a:pt x="0" y="998171"/>
                  </a:cubicBezTo>
                  <a:cubicBezTo>
                    <a:pt x="0" y="909405"/>
                    <a:pt x="27365" y="823249"/>
                    <a:pt x="81443" y="739704"/>
                  </a:cubicBezTo>
                  <a:cubicBezTo>
                    <a:pt x="134870" y="655507"/>
                    <a:pt x="208494" y="585669"/>
                    <a:pt x="300362" y="530842"/>
                  </a:cubicBezTo>
                  <a:cubicBezTo>
                    <a:pt x="331636" y="511914"/>
                    <a:pt x="360956" y="497555"/>
                    <a:pt x="389624" y="487765"/>
                  </a:cubicBezTo>
                  <a:cubicBezTo>
                    <a:pt x="418292" y="477974"/>
                    <a:pt x="445656" y="471447"/>
                    <a:pt x="471718" y="469489"/>
                  </a:cubicBezTo>
                  <a:lnTo>
                    <a:pt x="471718" y="523677"/>
                  </a:lnTo>
                  <a:lnTo>
                    <a:pt x="511390" y="446758"/>
                  </a:lnTo>
                  <a:cubicBezTo>
                    <a:pt x="546570" y="395894"/>
                    <a:pt x="598039" y="350247"/>
                    <a:pt x="665143" y="310469"/>
                  </a:cubicBezTo>
                  <a:cubicBezTo>
                    <a:pt x="695112" y="292211"/>
                    <a:pt x="726384" y="275908"/>
                    <a:pt x="758958" y="260910"/>
                  </a:cubicBezTo>
                  <a:cubicBezTo>
                    <a:pt x="790882" y="246564"/>
                    <a:pt x="824760" y="233522"/>
                    <a:pt x="858638" y="221784"/>
                  </a:cubicBezTo>
                  <a:lnTo>
                    <a:pt x="858638" y="283639"/>
                  </a:lnTo>
                  <a:lnTo>
                    <a:pt x="888711" y="224973"/>
                  </a:lnTo>
                  <a:cubicBezTo>
                    <a:pt x="924543" y="174110"/>
                    <a:pt x="976012" y="128463"/>
                    <a:pt x="1042464" y="88685"/>
                  </a:cubicBezTo>
                  <a:cubicBezTo>
                    <a:pt x="1073085" y="70427"/>
                    <a:pt x="1104357" y="54124"/>
                    <a:pt x="1136280" y="39126"/>
                  </a:cubicBezTo>
                  <a:cubicBezTo>
                    <a:pt x="1168855" y="24780"/>
                    <a:pt x="1202081" y="11086"/>
                    <a:pt x="123661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6532" dirty="0">
                <a:latin typeface="Lato Light" panose="020F0502020204030203" pitchFamily="34" charset="0"/>
              </a:endParaRPr>
            </a:p>
          </p:txBody>
        </p:sp>
        <p:sp>
          <p:nvSpPr>
            <p:cNvPr id="63" name="Freeform 132">
              <a:extLst>
                <a:ext uri="{FF2B5EF4-FFF2-40B4-BE49-F238E27FC236}">
                  <a16:creationId xmlns:a16="http://schemas.microsoft.com/office/drawing/2014/main" id="{FAAE425B-3EDF-8C52-8FF2-295081CE444D}"/>
                </a:ext>
              </a:extLst>
            </p:cNvPr>
            <p:cNvSpPr>
              <a:spLocks noChangeArrowheads="1"/>
            </p:cNvSpPr>
            <p:nvPr/>
          </p:nvSpPr>
          <p:spPr bwMode="auto">
            <a:xfrm>
              <a:off x="12312680" y="4026664"/>
              <a:ext cx="861211" cy="532857"/>
            </a:xfrm>
            <a:custGeom>
              <a:avLst/>
              <a:gdLst>
                <a:gd name="T0" fmla="*/ 51 w 1317"/>
                <a:gd name="T1" fmla="*/ 380 h 818"/>
                <a:gd name="T2" fmla="*/ 672 w 1317"/>
                <a:gd name="T3" fmla="*/ 23 h 818"/>
                <a:gd name="T4" fmla="*/ 672 w 1317"/>
                <a:gd name="T5" fmla="*/ 23 h 818"/>
                <a:gd name="T6" fmla="*/ 802 w 1317"/>
                <a:gd name="T7" fmla="*/ 25 h 818"/>
                <a:gd name="T8" fmla="*/ 1268 w 1317"/>
                <a:gd name="T9" fmla="*/ 307 h 818"/>
                <a:gd name="T10" fmla="*/ 1268 w 1317"/>
                <a:gd name="T11" fmla="*/ 307 h 818"/>
                <a:gd name="T12" fmla="*/ 1266 w 1317"/>
                <a:gd name="T13" fmla="*/ 434 h 818"/>
                <a:gd name="T14" fmla="*/ 642 w 1317"/>
                <a:gd name="T15" fmla="*/ 793 h 818"/>
                <a:gd name="T16" fmla="*/ 642 w 1317"/>
                <a:gd name="T17" fmla="*/ 793 h 818"/>
                <a:gd name="T18" fmla="*/ 512 w 1317"/>
                <a:gd name="T19" fmla="*/ 792 h 818"/>
                <a:gd name="T20" fmla="*/ 50 w 1317"/>
                <a:gd name="T21" fmla="*/ 512 h 818"/>
                <a:gd name="T22" fmla="*/ 50 w 1317"/>
                <a:gd name="T23" fmla="*/ 512 h 818"/>
                <a:gd name="T24" fmla="*/ 51 w 1317"/>
                <a:gd name="T25" fmla="*/ 38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7" h="818">
                  <a:moveTo>
                    <a:pt x="51" y="380"/>
                  </a:moveTo>
                  <a:lnTo>
                    <a:pt x="672" y="23"/>
                  </a:lnTo>
                  <a:lnTo>
                    <a:pt x="672" y="23"/>
                  </a:lnTo>
                  <a:cubicBezTo>
                    <a:pt x="712" y="0"/>
                    <a:pt x="762" y="0"/>
                    <a:pt x="802" y="25"/>
                  </a:cubicBezTo>
                  <a:lnTo>
                    <a:pt x="1268" y="307"/>
                  </a:lnTo>
                  <a:lnTo>
                    <a:pt x="1268" y="307"/>
                  </a:lnTo>
                  <a:cubicBezTo>
                    <a:pt x="1316" y="336"/>
                    <a:pt x="1315" y="406"/>
                    <a:pt x="1266" y="434"/>
                  </a:cubicBezTo>
                  <a:lnTo>
                    <a:pt x="642" y="793"/>
                  </a:lnTo>
                  <a:lnTo>
                    <a:pt x="642" y="793"/>
                  </a:lnTo>
                  <a:cubicBezTo>
                    <a:pt x="601" y="817"/>
                    <a:pt x="552" y="816"/>
                    <a:pt x="512" y="792"/>
                  </a:cubicBezTo>
                  <a:lnTo>
                    <a:pt x="50" y="512"/>
                  </a:lnTo>
                  <a:lnTo>
                    <a:pt x="50" y="512"/>
                  </a:lnTo>
                  <a:cubicBezTo>
                    <a:pt x="0" y="482"/>
                    <a:pt x="1" y="409"/>
                    <a:pt x="51" y="380"/>
                  </a:cubicBez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64" name="Freeform 133">
              <a:extLst>
                <a:ext uri="{FF2B5EF4-FFF2-40B4-BE49-F238E27FC236}">
                  <a16:creationId xmlns:a16="http://schemas.microsoft.com/office/drawing/2014/main" id="{1B478DB7-1EE0-1FDE-6538-82D6D54EE520}"/>
                </a:ext>
              </a:extLst>
            </p:cNvPr>
            <p:cNvSpPr>
              <a:spLocks noChangeArrowheads="1"/>
            </p:cNvSpPr>
            <p:nvPr/>
          </p:nvSpPr>
          <p:spPr bwMode="auto">
            <a:xfrm>
              <a:off x="12220510" y="3850966"/>
              <a:ext cx="780563" cy="633667"/>
            </a:xfrm>
            <a:custGeom>
              <a:avLst/>
              <a:gdLst>
                <a:gd name="T0" fmla="*/ 515 w 1196"/>
                <a:gd name="T1" fmla="*/ 392 h 968"/>
                <a:gd name="T2" fmla="*/ 0 w 1196"/>
                <a:gd name="T3" fmla="*/ 71 h 968"/>
                <a:gd name="T4" fmla="*/ 110 w 1196"/>
                <a:gd name="T5" fmla="*/ 685 h 968"/>
                <a:gd name="T6" fmla="*/ 110 w 1196"/>
                <a:gd name="T7" fmla="*/ 685 h 968"/>
                <a:gd name="T8" fmla="*/ 164 w 1196"/>
                <a:gd name="T9" fmla="*/ 765 h 968"/>
                <a:gd name="T10" fmla="*/ 433 w 1196"/>
                <a:gd name="T11" fmla="*/ 934 h 968"/>
                <a:gd name="T12" fmla="*/ 433 w 1196"/>
                <a:gd name="T13" fmla="*/ 934 h 968"/>
                <a:gd name="T14" fmla="*/ 598 w 1196"/>
                <a:gd name="T15" fmla="*/ 937 h 968"/>
                <a:gd name="T16" fmla="*/ 1010 w 1196"/>
                <a:gd name="T17" fmla="*/ 700 h 968"/>
                <a:gd name="T18" fmla="*/ 1010 w 1196"/>
                <a:gd name="T19" fmla="*/ 700 h 968"/>
                <a:gd name="T20" fmla="*/ 1090 w 1196"/>
                <a:gd name="T21" fmla="*/ 587 h 968"/>
                <a:gd name="T22" fmla="*/ 1195 w 1196"/>
                <a:gd name="T23" fmla="*/ 0 h 968"/>
                <a:gd name="T24" fmla="*/ 515 w 1196"/>
                <a:gd name="T25" fmla="*/ 392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6" h="968">
                  <a:moveTo>
                    <a:pt x="515" y="392"/>
                  </a:moveTo>
                  <a:lnTo>
                    <a:pt x="0" y="71"/>
                  </a:lnTo>
                  <a:lnTo>
                    <a:pt x="110" y="685"/>
                  </a:lnTo>
                  <a:lnTo>
                    <a:pt x="110" y="685"/>
                  </a:lnTo>
                  <a:cubicBezTo>
                    <a:pt x="116" y="718"/>
                    <a:pt x="136" y="747"/>
                    <a:pt x="164" y="765"/>
                  </a:cubicBezTo>
                  <a:lnTo>
                    <a:pt x="433" y="934"/>
                  </a:lnTo>
                  <a:lnTo>
                    <a:pt x="433" y="934"/>
                  </a:lnTo>
                  <a:cubicBezTo>
                    <a:pt x="483" y="965"/>
                    <a:pt x="547" y="967"/>
                    <a:pt x="598" y="937"/>
                  </a:cubicBezTo>
                  <a:lnTo>
                    <a:pt x="1010" y="700"/>
                  </a:lnTo>
                  <a:lnTo>
                    <a:pt x="1010" y="700"/>
                  </a:lnTo>
                  <a:cubicBezTo>
                    <a:pt x="1052" y="676"/>
                    <a:pt x="1081" y="635"/>
                    <a:pt x="1090" y="587"/>
                  </a:cubicBezTo>
                  <a:lnTo>
                    <a:pt x="1195" y="0"/>
                  </a:lnTo>
                  <a:lnTo>
                    <a:pt x="515" y="392"/>
                  </a:lnTo>
                </a:path>
              </a:pathLst>
            </a:custGeom>
            <a:solidFill>
              <a:schemeClr val="accent3">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65" name="Freeform 134">
              <a:extLst>
                <a:ext uri="{FF2B5EF4-FFF2-40B4-BE49-F238E27FC236}">
                  <a16:creationId xmlns:a16="http://schemas.microsoft.com/office/drawing/2014/main" id="{FA2CC151-C617-3C7E-C889-7C1948105346}"/>
                </a:ext>
              </a:extLst>
            </p:cNvPr>
            <p:cNvSpPr>
              <a:spLocks noChangeArrowheads="1"/>
            </p:cNvSpPr>
            <p:nvPr/>
          </p:nvSpPr>
          <p:spPr bwMode="auto">
            <a:xfrm>
              <a:off x="12232030" y="3850967"/>
              <a:ext cx="771921" cy="627906"/>
            </a:xfrm>
            <a:custGeom>
              <a:avLst/>
              <a:gdLst>
                <a:gd name="T0" fmla="*/ 1148 w 1180"/>
                <a:gd name="T1" fmla="*/ 170 h 960"/>
                <a:gd name="T2" fmla="*/ 1179 w 1180"/>
                <a:gd name="T3" fmla="*/ 0 h 960"/>
                <a:gd name="T4" fmla="*/ 499 w 1180"/>
                <a:gd name="T5" fmla="*/ 392 h 960"/>
                <a:gd name="T6" fmla="*/ 52 w 1180"/>
                <a:gd name="T7" fmla="*/ 114 h 960"/>
                <a:gd name="T8" fmla="*/ 44 w 1180"/>
                <a:gd name="T9" fmla="*/ 118 h 960"/>
                <a:gd name="T10" fmla="*/ 44 w 1180"/>
                <a:gd name="T11" fmla="*/ 118 h 960"/>
                <a:gd name="T12" fmla="*/ 0 w 1180"/>
                <a:gd name="T13" fmla="*/ 160 h 960"/>
                <a:gd name="T14" fmla="*/ 32 w 1180"/>
                <a:gd name="T15" fmla="*/ 337 h 960"/>
                <a:gd name="T16" fmla="*/ 32 w 1180"/>
                <a:gd name="T17" fmla="*/ 337 h 960"/>
                <a:gd name="T18" fmla="*/ 42 w 1180"/>
                <a:gd name="T19" fmla="*/ 344 h 960"/>
                <a:gd name="T20" fmla="*/ 413 w 1180"/>
                <a:gd name="T21" fmla="*/ 569 h 960"/>
                <a:gd name="T22" fmla="*/ 413 w 1180"/>
                <a:gd name="T23" fmla="*/ 569 h 960"/>
                <a:gd name="T24" fmla="*/ 414 w 1180"/>
                <a:gd name="T25" fmla="*/ 569 h 960"/>
                <a:gd name="T26" fmla="*/ 414 w 1180"/>
                <a:gd name="T27" fmla="*/ 569 h 960"/>
                <a:gd name="T28" fmla="*/ 499 w 1180"/>
                <a:gd name="T29" fmla="*/ 714 h 960"/>
                <a:gd name="T30" fmla="*/ 499 w 1180"/>
                <a:gd name="T31" fmla="*/ 958 h 960"/>
                <a:gd name="T32" fmla="*/ 499 w 1180"/>
                <a:gd name="T33" fmla="*/ 958 h 960"/>
                <a:gd name="T34" fmla="*/ 582 w 1180"/>
                <a:gd name="T35" fmla="*/ 937 h 960"/>
                <a:gd name="T36" fmla="*/ 994 w 1180"/>
                <a:gd name="T37" fmla="*/ 700 h 960"/>
                <a:gd name="T38" fmla="*/ 994 w 1180"/>
                <a:gd name="T39" fmla="*/ 700 h 960"/>
                <a:gd name="T40" fmla="*/ 1009 w 1180"/>
                <a:gd name="T41" fmla="*/ 690 h 960"/>
                <a:gd name="T42" fmla="*/ 1009 w 1180"/>
                <a:gd name="T43" fmla="*/ 690 h 960"/>
                <a:gd name="T44" fmla="*/ 1074 w 1180"/>
                <a:gd name="T45" fmla="*/ 587 h 960"/>
                <a:gd name="T46" fmla="*/ 1132 w 1180"/>
                <a:gd name="T47" fmla="*/ 263 h 960"/>
                <a:gd name="T48" fmla="*/ 1148 w 1180"/>
                <a:gd name="T49" fmla="*/ 17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0" h="960">
                  <a:moveTo>
                    <a:pt x="1148" y="170"/>
                  </a:moveTo>
                  <a:lnTo>
                    <a:pt x="1179" y="0"/>
                  </a:lnTo>
                  <a:lnTo>
                    <a:pt x="499" y="392"/>
                  </a:lnTo>
                  <a:lnTo>
                    <a:pt x="52" y="114"/>
                  </a:lnTo>
                  <a:lnTo>
                    <a:pt x="44" y="118"/>
                  </a:lnTo>
                  <a:lnTo>
                    <a:pt x="44" y="118"/>
                  </a:lnTo>
                  <a:cubicBezTo>
                    <a:pt x="25" y="129"/>
                    <a:pt x="11" y="144"/>
                    <a:pt x="0" y="160"/>
                  </a:cubicBezTo>
                  <a:lnTo>
                    <a:pt x="32" y="337"/>
                  </a:lnTo>
                  <a:lnTo>
                    <a:pt x="32" y="337"/>
                  </a:lnTo>
                  <a:cubicBezTo>
                    <a:pt x="35" y="339"/>
                    <a:pt x="38" y="342"/>
                    <a:pt x="42" y="344"/>
                  </a:cubicBezTo>
                  <a:lnTo>
                    <a:pt x="413" y="569"/>
                  </a:lnTo>
                  <a:lnTo>
                    <a:pt x="413" y="569"/>
                  </a:lnTo>
                  <a:lnTo>
                    <a:pt x="414" y="569"/>
                  </a:lnTo>
                  <a:lnTo>
                    <a:pt x="414" y="569"/>
                  </a:lnTo>
                  <a:cubicBezTo>
                    <a:pt x="465" y="600"/>
                    <a:pt x="499" y="654"/>
                    <a:pt x="499" y="714"/>
                  </a:cubicBezTo>
                  <a:lnTo>
                    <a:pt x="499" y="958"/>
                  </a:lnTo>
                  <a:lnTo>
                    <a:pt x="499" y="958"/>
                  </a:lnTo>
                  <a:cubicBezTo>
                    <a:pt x="527" y="959"/>
                    <a:pt x="556" y="952"/>
                    <a:pt x="582" y="937"/>
                  </a:cubicBezTo>
                  <a:lnTo>
                    <a:pt x="994" y="700"/>
                  </a:lnTo>
                  <a:lnTo>
                    <a:pt x="994" y="700"/>
                  </a:lnTo>
                  <a:cubicBezTo>
                    <a:pt x="999" y="697"/>
                    <a:pt x="1004" y="694"/>
                    <a:pt x="1009" y="690"/>
                  </a:cubicBezTo>
                  <a:lnTo>
                    <a:pt x="1009" y="690"/>
                  </a:lnTo>
                  <a:cubicBezTo>
                    <a:pt x="1043" y="665"/>
                    <a:pt x="1066" y="629"/>
                    <a:pt x="1074" y="587"/>
                  </a:cubicBezTo>
                  <a:lnTo>
                    <a:pt x="1132" y="263"/>
                  </a:lnTo>
                  <a:lnTo>
                    <a:pt x="1148" y="170"/>
                  </a:lnTo>
                </a:path>
              </a:pathLst>
            </a:custGeom>
            <a:solidFill>
              <a:schemeClr val="accent3">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66" name="Freeform 135">
              <a:extLst>
                <a:ext uri="{FF2B5EF4-FFF2-40B4-BE49-F238E27FC236}">
                  <a16:creationId xmlns:a16="http://schemas.microsoft.com/office/drawing/2014/main" id="{52BA466B-21DC-04AF-6BB9-6CAEA284FCD3}"/>
                </a:ext>
              </a:extLst>
            </p:cNvPr>
            <p:cNvSpPr>
              <a:spLocks noChangeArrowheads="1"/>
            </p:cNvSpPr>
            <p:nvPr/>
          </p:nvSpPr>
          <p:spPr bwMode="auto">
            <a:xfrm>
              <a:off x="12217631" y="3669506"/>
              <a:ext cx="789203" cy="541497"/>
            </a:xfrm>
            <a:custGeom>
              <a:avLst/>
              <a:gdLst>
                <a:gd name="T0" fmla="*/ 1208 w 1209"/>
                <a:gd name="T1" fmla="*/ 236 h 827"/>
                <a:gd name="T2" fmla="*/ 785 w 1209"/>
                <a:gd name="T3" fmla="*/ 35 h 827"/>
                <a:gd name="T4" fmla="*/ 785 w 1209"/>
                <a:gd name="T5" fmla="*/ 35 h 827"/>
                <a:gd name="T6" fmla="*/ 598 w 1209"/>
                <a:gd name="T7" fmla="*/ 34 h 827"/>
                <a:gd name="T8" fmla="*/ 0 w 1209"/>
                <a:gd name="T9" fmla="*/ 324 h 827"/>
                <a:gd name="T10" fmla="*/ 0 w 1209"/>
                <a:gd name="T11" fmla="*/ 462 h 827"/>
                <a:gd name="T12" fmla="*/ 0 w 1209"/>
                <a:gd name="T13" fmla="*/ 462 h 827"/>
                <a:gd name="T14" fmla="*/ 63 w 1209"/>
                <a:gd name="T15" fmla="*/ 566 h 827"/>
                <a:gd name="T16" fmla="*/ 434 w 1209"/>
                <a:gd name="T17" fmla="*/ 791 h 827"/>
                <a:gd name="T18" fmla="*/ 434 w 1209"/>
                <a:gd name="T19" fmla="*/ 791 h 827"/>
                <a:gd name="T20" fmla="*/ 621 w 1209"/>
                <a:gd name="T21" fmla="*/ 793 h 827"/>
                <a:gd name="T22" fmla="*/ 1140 w 1209"/>
                <a:gd name="T23" fmla="*/ 494 h 827"/>
                <a:gd name="T24" fmla="*/ 1140 w 1209"/>
                <a:gd name="T25" fmla="*/ 494 h 827"/>
                <a:gd name="T26" fmla="*/ 1208 w 1209"/>
                <a:gd name="T27" fmla="*/ 376 h 827"/>
                <a:gd name="T28" fmla="*/ 1208 w 1209"/>
                <a:gd name="T29" fmla="*/ 236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9" h="827">
                  <a:moveTo>
                    <a:pt x="1208" y="236"/>
                  </a:moveTo>
                  <a:lnTo>
                    <a:pt x="785" y="35"/>
                  </a:lnTo>
                  <a:lnTo>
                    <a:pt x="785" y="35"/>
                  </a:lnTo>
                  <a:cubicBezTo>
                    <a:pt x="727" y="1"/>
                    <a:pt x="656" y="0"/>
                    <a:pt x="598" y="34"/>
                  </a:cubicBezTo>
                  <a:lnTo>
                    <a:pt x="0" y="324"/>
                  </a:lnTo>
                  <a:lnTo>
                    <a:pt x="0" y="462"/>
                  </a:lnTo>
                  <a:lnTo>
                    <a:pt x="0" y="462"/>
                  </a:lnTo>
                  <a:cubicBezTo>
                    <a:pt x="3" y="503"/>
                    <a:pt x="23" y="542"/>
                    <a:pt x="63" y="566"/>
                  </a:cubicBezTo>
                  <a:lnTo>
                    <a:pt x="434" y="791"/>
                  </a:lnTo>
                  <a:lnTo>
                    <a:pt x="434" y="791"/>
                  </a:lnTo>
                  <a:cubicBezTo>
                    <a:pt x="491" y="825"/>
                    <a:pt x="563" y="826"/>
                    <a:pt x="621" y="793"/>
                  </a:cubicBezTo>
                  <a:lnTo>
                    <a:pt x="1140" y="494"/>
                  </a:lnTo>
                  <a:lnTo>
                    <a:pt x="1140" y="494"/>
                  </a:lnTo>
                  <a:cubicBezTo>
                    <a:pt x="1186" y="467"/>
                    <a:pt x="1208" y="424"/>
                    <a:pt x="1208" y="376"/>
                  </a:cubicBezTo>
                  <a:lnTo>
                    <a:pt x="1208" y="236"/>
                  </a:lnTo>
                </a:path>
              </a:pathLst>
            </a:custGeom>
            <a:solidFill>
              <a:schemeClr val="accent3">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67" name="Freeform 136">
              <a:extLst>
                <a:ext uri="{FF2B5EF4-FFF2-40B4-BE49-F238E27FC236}">
                  <a16:creationId xmlns:a16="http://schemas.microsoft.com/office/drawing/2014/main" id="{62058480-B83E-D5FC-EB33-7315456EEE9D}"/>
                </a:ext>
              </a:extLst>
            </p:cNvPr>
            <p:cNvSpPr>
              <a:spLocks noChangeArrowheads="1"/>
            </p:cNvSpPr>
            <p:nvPr/>
          </p:nvSpPr>
          <p:spPr bwMode="auto">
            <a:xfrm>
              <a:off x="12499900" y="3689670"/>
              <a:ext cx="506933" cy="512694"/>
            </a:xfrm>
            <a:custGeom>
              <a:avLst/>
              <a:gdLst>
                <a:gd name="T0" fmla="*/ 164 w 775"/>
                <a:gd name="T1" fmla="*/ 3 h 786"/>
                <a:gd name="T2" fmla="*/ 118 w 775"/>
                <a:gd name="T3" fmla="*/ 24 h 786"/>
                <a:gd name="T4" fmla="*/ 0 w 775"/>
                <a:gd name="T5" fmla="*/ 635 h 786"/>
                <a:gd name="T6" fmla="*/ 0 w 775"/>
                <a:gd name="T7" fmla="*/ 635 h 786"/>
                <a:gd name="T8" fmla="*/ 118 w 775"/>
                <a:gd name="T9" fmla="*/ 785 h 786"/>
                <a:gd name="T10" fmla="*/ 118 w 775"/>
                <a:gd name="T11" fmla="*/ 785 h 786"/>
                <a:gd name="T12" fmla="*/ 187 w 775"/>
                <a:gd name="T13" fmla="*/ 762 h 786"/>
                <a:gd name="T14" fmla="*/ 706 w 775"/>
                <a:gd name="T15" fmla="*/ 463 h 786"/>
                <a:gd name="T16" fmla="*/ 706 w 775"/>
                <a:gd name="T17" fmla="*/ 463 h 786"/>
                <a:gd name="T18" fmla="*/ 774 w 775"/>
                <a:gd name="T19" fmla="*/ 345 h 786"/>
                <a:gd name="T20" fmla="*/ 774 w 775"/>
                <a:gd name="T21" fmla="*/ 205 h 786"/>
                <a:gd name="T22" fmla="*/ 351 w 775"/>
                <a:gd name="T23" fmla="*/ 4 h 786"/>
                <a:gd name="T24" fmla="*/ 351 w 775"/>
                <a:gd name="T25" fmla="*/ 4 h 786"/>
                <a:gd name="T26" fmla="*/ 341 w 775"/>
                <a:gd name="T27" fmla="*/ 0 h 786"/>
                <a:gd name="T28" fmla="*/ 169 w 775"/>
                <a:gd name="T29" fmla="*/ 0 h 786"/>
                <a:gd name="T30" fmla="*/ 169 w 775"/>
                <a:gd name="T31" fmla="*/ 0 h 786"/>
                <a:gd name="T32" fmla="*/ 164 w 775"/>
                <a:gd name="T33" fmla="*/ 3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5" h="786">
                  <a:moveTo>
                    <a:pt x="164" y="3"/>
                  </a:moveTo>
                  <a:lnTo>
                    <a:pt x="118" y="24"/>
                  </a:lnTo>
                  <a:lnTo>
                    <a:pt x="0" y="635"/>
                  </a:lnTo>
                  <a:lnTo>
                    <a:pt x="0" y="635"/>
                  </a:lnTo>
                  <a:cubicBezTo>
                    <a:pt x="73" y="664"/>
                    <a:pt x="114" y="713"/>
                    <a:pt x="118" y="785"/>
                  </a:cubicBezTo>
                  <a:lnTo>
                    <a:pt x="118" y="785"/>
                  </a:lnTo>
                  <a:cubicBezTo>
                    <a:pt x="142" y="782"/>
                    <a:pt x="166" y="774"/>
                    <a:pt x="187" y="762"/>
                  </a:cubicBezTo>
                  <a:lnTo>
                    <a:pt x="706" y="463"/>
                  </a:lnTo>
                  <a:lnTo>
                    <a:pt x="706" y="463"/>
                  </a:lnTo>
                  <a:cubicBezTo>
                    <a:pt x="752" y="436"/>
                    <a:pt x="774" y="393"/>
                    <a:pt x="774" y="345"/>
                  </a:cubicBezTo>
                  <a:lnTo>
                    <a:pt x="774" y="205"/>
                  </a:lnTo>
                  <a:lnTo>
                    <a:pt x="351" y="4"/>
                  </a:lnTo>
                  <a:lnTo>
                    <a:pt x="351" y="4"/>
                  </a:lnTo>
                  <a:cubicBezTo>
                    <a:pt x="348" y="3"/>
                    <a:pt x="344" y="2"/>
                    <a:pt x="341" y="0"/>
                  </a:cubicBezTo>
                  <a:lnTo>
                    <a:pt x="169" y="0"/>
                  </a:lnTo>
                  <a:lnTo>
                    <a:pt x="169" y="0"/>
                  </a:lnTo>
                  <a:cubicBezTo>
                    <a:pt x="168" y="1"/>
                    <a:pt x="165" y="2"/>
                    <a:pt x="164" y="3"/>
                  </a:cubicBezTo>
                </a:path>
              </a:pathLst>
            </a:custGeom>
            <a:solidFill>
              <a:schemeClr val="accent3">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68" name="Freeform 137">
              <a:extLst>
                <a:ext uri="{FF2B5EF4-FFF2-40B4-BE49-F238E27FC236}">
                  <a16:creationId xmlns:a16="http://schemas.microsoft.com/office/drawing/2014/main" id="{A1AAB8B1-00C6-778A-C97F-1E497DE2C6F6}"/>
                </a:ext>
              </a:extLst>
            </p:cNvPr>
            <p:cNvSpPr>
              <a:spLocks noChangeArrowheads="1"/>
            </p:cNvSpPr>
            <p:nvPr/>
          </p:nvSpPr>
          <p:spPr bwMode="auto">
            <a:xfrm>
              <a:off x="12203227" y="3588858"/>
              <a:ext cx="820887" cy="541497"/>
            </a:xfrm>
            <a:custGeom>
              <a:avLst/>
              <a:gdLst>
                <a:gd name="T0" fmla="*/ 88 w 1258"/>
                <a:gd name="T1" fmla="*/ 340 h 827"/>
                <a:gd name="T2" fmla="*/ 621 w 1258"/>
                <a:gd name="T3" fmla="*/ 33 h 827"/>
                <a:gd name="T4" fmla="*/ 621 w 1258"/>
                <a:gd name="T5" fmla="*/ 33 h 827"/>
                <a:gd name="T6" fmla="*/ 808 w 1258"/>
                <a:gd name="T7" fmla="*/ 35 h 827"/>
                <a:gd name="T8" fmla="*/ 1165 w 1258"/>
                <a:gd name="T9" fmla="*/ 252 h 827"/>
                <a:gd name="T10" fmla="*/ 1165 w 1258"/>
                <a:gd name="T11" fmla="*/ 252 h 827"/>
                <a:gd name="T12" fmla="*/ 1162 w 1258"/>
                <a:gd name="T13" fmla="*/ 494 h 827"/>
                <a:gd name="T14" fmla="*/ 644 w 1258"/>
                <a:gd name="T15" fmla="*/ 792 h 827"/>
                <a:gd name="T16" fmla="*/ 644 w 1258"/>
                <a:gd name="T17" fmla="*/ 792 h 827"/>
                <a:gd name="T18" fmla="*/ 457 w 1258"/>
                <a:gd name="T19" fmla="*/ 790 h 827"/>
                <a:gd name="T20" fmla="*/ 86 w 1258"/>
                <a:gd name="T21" fmla="*/ 565 h 827"/>
                <a:gd name="T22" fmla="*/ 86 w 1258"/>
                <a:gd name="T23" fmla="*/ 565 h 827"/>
                <a:gd name="T24" fmla="*/ 88 w 1258"/>
                <a:gd name="T25" fmla="*/ 340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8" h="827">
                  <a:moveTo>
                    <a:pt x="88" y="340"/>
                  </a:moveTo>
                  <a:lnTo>
                    <a:pt x="621" y="33"/>
                  </a:lnTo>
                  <a:lnTo>
                    <a:pt x="621" y="33"/>
                  </a:lnTo>
                  <a:cubicBezTo>
                    <a:pt x="679" y="0"/>
                    <a:pt x="750" y="0"/>
                    <a:pt x="808" y="35"/>
                  </a:cubicBezTo>
                  <a:lnTo>
                    <a:pt x="1165" y="252"/>
                  </a:lnTo>
                  <a:lnTo>
                    <a:pt x="1165" y="252"/>
                  </a:lnTo>
                  <a:cubicBezTo>
                    <a:pt x="1257" y="307"/>
                    <a:pt x="1255" y="440"/>
                    <a:pt x="1162" y="494"/>
                  </a:cubicBezTo>
                  <a:lnTo>
                    <a:pt x="644" y="792"/>
                  </a:lnTo>
                  <a:lnTo>
                    <a:pt x="644" y="792"/>
                  </a:lnTo>
                  <a:cubicBezTo>
                    <a:pt x="586" y="826"/>
                    <a:pt x="514" y="825"/>
                    <a:pt x="457" y="790"/>
                  </a:cubicBezTo>
                  <a:lnTo>
                    <a:pt x="86" y="565"/>
                  </a:lnTo>
                  <a:lnTo>
                    <a:pt x="86" y="565"/>
                  </a:lnTo>
                  <a:cubicBezTo>
                    <a:pt x="0" y="514"/>
                    <a:pt x="2" y="390"/>
                    <a:pt x="88" y="340"/>
                  </a:cubicBezTo>
                </a:path>
              </a:pathLst>
            </a:custGeom>
            <a:solidFill>
              <a:schemeClr val="accent3"/>
            </a:solidFill>
            <a:ln>
              <a:noFill/>
            </a:ln>
            <a:effectLst/>
          </p:spPr>
          <p:txBody>
            <a:bodyPr wrap="none" anchor="ctr"/>
            <a:lstStyle/>
            <a:p>
              <a:endParaRPr lang="en-US" sz="6532" dirty="0">
                <a:latin typeface="Lato Light" panose="020F0502020204030203" pitchFamily="34" charset="0"/>
              </a:endParaRPr>
            </a:p>
          </p:txBody>
        </p:sp>
        <p:sp>
          <p:nvSpPr>
            <p:cNvPr id="69" name="Freeform 138">
              <a:extLst>
                <a:ext uri="{FF2B5EF4-FFF2-40B4-BE49-F238E27FC236}">
                  <a16:creationId xmlns:a16="http://schemas.microsoft.com/office/drawing/2014/main" id="{2E8E8E02-5175-491F-911C-782FEADA3D39}"/>
                </a:ext>
              </a:extLst>
            </p:cNvPr>
            <p:cNvSpPr>
              <a:spLocks noChangeArrowheads="1"/>
            </p:cNvSpPr>
            <p:nvPr/>
          </p:nvSpPr>
          <p:spPr bwMode="auto">
            <a:xfrm>
              <a:off x="12289638" y="3655106"/>
              <a:ext cx="650948" cy="403242"/>
            </a:xfrm>
            <a:custGeom>
              <a:avLst/>
              <a:gdLst>
                <a:gd name="T0" fmla="*/ 38 w 996"/>
                <a:gd name="T1" fmla="*/ 289 h 617"/>
                <a:gd name="T2" fmla="*/ 504 w 996"/>
                <a:gd name="T3" fmla="*/ 20 h 617"/>
                <a:gd name="T4" fmla="*/ 504 w 996"/>
                <a:gd name="T5" fmla="*/ 20 h 617"/>
                <a:gd name="T6" fmla="*/ 614 w 996"/>
                <a:gd name="T7" fmla="*/ 21 h 617"/>
                <a:gd name="T8" fmla="*/ 956 w 996"/>
                <a:gd name="T9" fmla="*/ 229 h 617"/>
                <a:gd name="T10" fmla="*/ 956 w 996"/>
                <a:gd name="T11" fmla="*/ 229 h 617"/>
                <a:gd name="T12" fmla="*/ 955 w 996"/>
                <a:gd name="T13" fmla="*/ 331 h 617"/>
                <a:gd name="T14" fmla="*/ 493 w 996"/>
                <a:gd name="T15" fmla="*/ 597 h 617"/>
                <a:gd name="T16" fmla="*/ 493 w 996"/>
                <a:gd name="T17" fmla="*/ 597 h 617"/>
                <a:gd name="T18" fmla="*/ 383 w 996"/>
                <a:gd name="T19" fmla="*/ 596 h 617"/>
                <a:gd name="T20" fmla="*/ 37 w 996"/>
                <a:gd name="T21" fmla="*/ 386 h 617"/>
                <a:gd name="T22" fmla="*/ 37 w 996"/>
                <a:gd name="T23" fmla="*/ 386 h 617"/>
                <a:gd name="T24" fmla="*/ 38 w 996"/>
                <a:gd name="T25" fmla="*/ 289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6" h="617">
                  <a:moveTo>
                    <a:pt x="38" y="289"/>
                  </a:moveTo>
                  <a:lnTo>
                    <a:pt x="504" y="20"/>
                  </a:lnTo>
                  <a:lnTo>
                    <a:pt x="504" y="20"/>
                  </a:lnTo>
                  <a:cubicBezTo>
                    <a:pt x="538" y="0"/>
                    <a:pt x="580" y="1"/>
                    <a:pt x="614" y="21"/>
                  </a:cubicBezTo>
                  <a:lnTo>
                    <a:pt x="956" y="229"/>
                  </a:lnTo>
                  <a:lnTo>
                    <a:pt x="956" y="229"/>
                  </a:lnTo>
                  <a:cubicBezTo>
                    <a:pt x="995" y="252"/>
                    <a:pt x="994" y="308"/>
                    <a:pt x="955" y="331"/>
                  </a:cubicBezTo>
                  <a:lnTo>
                    <a:pt x="493" y="597"/>
                  </a:lnTo>
                  <a:lnTo>
                    <a:pt x="493" y="597"/>
                  </a:lnTo>
                  <a:cubicBezTo>
                    <a:pt x="459" y="616"/>
                    <a:pt x="417" y="616"/>
                    <a:pt x="383" y="596"/>
                  </a:cubicBezTo>
                  <a:lnTo>
                    <a:pt x="37" y="386"/>
                  </a:lnTo>
                  <a:lnTo>
                    <a:pt x="37" y="386"/>
                  </a:lnTo>
                  <a:cubicBezTo>
                    <a:pt x="0" y="364"/>
                    <a:pt x="1" y="310"/>
                    <a:pt x="38" y="289"/>
                  </a:cubicBezTo>
                </a:path>
              </a:pathLst>
            </a:custGeom>
            <a:solidFill>
              <a:schemeClr val="accent5">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70" name="Freeform 139">
              <a:extLst>
                <a:ext uri="{FF2B5EF4-FFF2-40B4-BE49-F238E27FC236}">
                  <a16:creationId xmlns:a16="http://schemas.microsoft.com/office/drawing/2014/main" id="{02DC04C1-976B-7410-C202-9D82C9C1876C}"/>
                </a:ext>
              </a:extLst>
            </p:cNvPr>
            <p:cNvSpPr>
              <a:spLocks noChangeArrowheads="1"/>
            </p:cNvSpPr>
            <p:nvPr/>
          </p:nvSpPr>
          <p:spPr bwMode="auto">
            <a:xfrm>
              <a:off x="12289638" y="3655106"/>
              <a:ext cx="650948" cy="247706"/>
            </a:xfrm>
            <a:custGeom>
              <a:avLst/>
              <a:gdLst>
                <a:gd name="T0" fmla="*/ 956 w 995"/>
                <a:gd name="T1" fmla="*/ 313 h 381"/>
                <a:gd name="T2" fmla="*/ 956 w 995"/>
                <a:gd name="T3" fmla="*/ 313 h 381"/>
                <a:gd name="T4" fmla="*/ 967 w 995"/>
                <a:gd name="T5" fmla="*/ 321 h 381"/>
                <a:gd name="T6" fmla="*/ 967 w 995"/>
                <a:gd name="T7" fmla="*/ 321 h 381"/>
                <a:gd name="T8" fmla="*/ 956 w 995"/>
                <a:gd name="T9" fmla="*/ 229 h 381"/>
                <a:gd name="T10" fmla="*/ 614 w 995"/>
                <a:gd name="T11" fmla="*/ 21 h 381"/>
                <a:gd name="T12" fmla="*/ 614 w 995"/>
                <a:gd name="T13" fmla="*/ 21 h 381"/>
                <a:gd name="T14" fmla="*/ 504 w 995"/>
                <a:gd name="T15" fmla="*/ 20 h 381"/>
                <a:gd name="T16" fmla="*/ 38 w 995"/>
                <a:gd name="T17" fmla="*/ 289 h 381"/>
                <a:gd name="T18" fmla="*/ 38 w 995"/>
                <a:gd name="T19" fmla="*/ 289 h 381"/>
                <a:gd name="T20" fmla="*/ 28 w 995"/>
                <a:gd name="T21" fmla="*/ 380 h 381"/>
                <a:gd name="T22" fmla="*/ 28 w 995"/>
                <a:gd name="T23" fmla="*/ 380 h 381"/>
                <a:gd name="T24" fmla="*/ 38 w 995"/>
                <a:gd name="T25" fmla="*/ 373 h 381"/>
                <a:gd name="T26" fmla="*/ 504 w 995"/>
                <a:gd name="T27" fmla="*/ 105 h 381"/>
                <a:gd name="T28" fmla="*/ 504 w 995"/>
                <a:gd name="T29" fmla="*/ 105 h 381"/>
                <a:gd name="T30" fmla="*/ 614 w 995"/>
                <a:gd name="T31" fmla="*/ 106 h 381"/>
                <a:gd name="T32" fmla="*/ 956 w 995"/>
                <a:gd name="T33" fmla="*/ 313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5" h="381">
                  <a:moveTo>
                    <a:pt x="956" y="313"/>
                  </a:moveTo>
                  <a:lnTo>
                    <a:pt x="956" y="313"/>
                  </a:lnTo>
                  <a:cubicBezTo>
                    <a:pt x="960" y="316"/>
                    <a:pt x="964" y="319"/>
                    <a:pt x="967" y="321"/>
                  </a:cubicBezTo>
                  <a:lnTo>
                    <a:pt x="967" y="321"/>
                  </a:lnTo>
                  <a:cubicBezTo>
                    <a:pt x="994" y="296"/>
                    <a:pt x="990" y="249"/>
                    <a:pt x="956" y="229"/>
                  </a:cubicBezTo>
                  <a:lnTo>
                    <a:pt x="614" y="21"/>
                  </a:lnTo>
                  <a:lnTo>
                    <a:pt x="614" y="21"/>
                  </a:lnTo>
                  <a:cubicBezTo>
                    <a:pt x="580" y="1"/>
                    <a:pt x="538" y="0"/>
                    <a:pt x="504" y="20"/>
                  </a:cubicBezTo>
                  <a:lnTo>
                    <a:pt x="38" y="289"/>
                  </a:lnTo>
                  <a:lnTo>
                    <a:pt x="38" y="289"/>
                  </a:lnTo>
                  <a:cubicBezTo>
                    <a:pt x="4" y="309"/>
                    <a:pt x="0" y="355"/>
                    <a:pt x="28" y="380"/>
                  </a:cubicBezTo>
                  <a:lnTo>
                    <a:pt x="28" y="380"/>
                  </a:lnTo>
                  <a:cubicBezTo>
                    <a:pt x="32" y="377"/>
                    <a:pt x="34" y="375"/>
                    <a:pt x="38" y="373"/>
                  </a:cubicBezTo>
                  <a:lnTo>
                    <a:pt x="504" y="105"/>
                  </a:lnTo>
                  <a:lnTo>
                    <a:pt x="504" y="105"/>
                  </a:lnTo>
                  <a:cubicBezTo>
                    <a:pt x="538" y="85"/>
                    <a:pt x="580" y="85"/>
                    <a:pt x="614" y="106"/>
                  </a:cubicBezTo>
                  <a:lnTo>
                    <a:pt x="956" y="313"/>
                  </a:lnTo>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71" name="Freeform 140">
              <a:extLst>
                <a:ext uri="{FF2B5EF4-FFF2-40B4-BE49-F238E27FC236}">
                  <a16:creationId xmlns:a16="http://schemas.microsoft.com/office/drawing/2014/main" id="{2E0721BA-69BF-97CC-966E-046AD18E2274}"/>
                </a:ext>
              </a:extLst>
            </p:cNvPr>
            <p:cNvSpPr>
              <a:spLocks noChangeArrowheads="1"/>
            </p:cNvSpPr>
            <p:nvPr/>
          </p:nvSpPr>
          <p:spPr bwMode="auto">
            <a:xfrm>
              <a:off x="12528703" y="2802536"/>
              <a:ext cx="567419" cy="1091634"/>
            </a:xfrm>
            <a:custGeom>
              <a:avLst/>
              <a:gdLst>
                <a:gd name="T0" fmla="*/ 126 w 869"/>
                <a:gd name="T1" fmla="*/ 1672 h 1673"/>
                <a:gd name="T2" fmla="*/ 126 w 869"/>
                <a:gd name="T3" fmla="*/ 1672 h 1673"/>
                <a:gd name="T4" fmla="*/ 112 w 869"/>
                <a:gd name="T5" fmla="*/ 1119 h 1673"/>
                <a:gd name="T6" fmla="*/ 112 w 869"/>
                <a:gd name="T7" fmla="*/ 1119 h 1673"/>
                <a:gd name="T8" fmla="*/ 90 w 869"/>
                <a:gd name="T9" fmla="*/ 836 h 1673"/>
                <a:gd name="T10" fmla="*/ 90 w 869"/>
                <a:gd name="T11" fmla="*/ 836 h 1673"/>
                <a:gd name="T12" fmla="*/ 260 w 869"/>
                <a:gd name="T13" fmla="*/ 377 h 1673"/>
                <a:gd name="T14" fmla="*/ 260 w 869"/>
                <a:gd name="T15" fmla="*/ 377 h 1673"/>
                <a:gd name="T16" fmla="*/ 566 w 869"/>
                <a:gd name="T17" fmla="*/ 85 h 1673"/>
                <a:gd name="T18" fmla="*/ 566 w 869"/>
                <a:gd name="T19" fmla="*/ 85 h 1673"/>
                <a:gd name="T20" fmla="*/ 773 w 869"/>
                <a:gd name="T21" fmla="*/ 485 h 1673"/>
                <a:gd name="T22" fmla="*/ 773 w 869"/>
                <a:gd name="T23" fmla="*/ 485 h 1673"/>
                <a:gd name="T24" fmla="*/ 810 w 869"/>
                <a:gd name="T25" fmla="*/ 894 h 1673"/>
                <a:gd name="T26" fmla="*/ 810 w 869"/>
                <a:gd name="T27" fmla="*/ 894 h 1673"/>
                <a:gd name="T28" fmla="*/ 499 w 869"/>
                <a:gd name="T29" fmla="*/ 1196 h 1673"/>
                <a:gd name="T30" fmla="*/ 499 w 869"/>
                <a:gd name="T31" fmla="*/ 1196 h 1673"/>
                <a:gd name="T32" fmla="*/ 126 w 869"/>
                <a:gd name="T33" fmla="*/ 1672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9" h="1673">
                  <a:moveTo>
                    <a:pt x="126" y="1672"/>
                  </a:moveTo>
                  <a:lnTo>
                    <a:pt x="126" y="1672"/>
                  </a:lnTo>
                  <a:cubicBezTo>
                    <a:pt x="126" y="1672"/>
                    <a:pt x="49" y="1281"/>
                    <a:pt x="112" y="1119"/>
                  </a:cubicBezTo>
                  <a:lnTo>
                    <a:pt x="112" y="1119"/>
                  </a:lnTo>
                  <a:cubicBezTo>
                    <a:pt x="175" y="958"/>
                    <a:pt x="144" y="962"/>
                    <a:pt x="90" y="836"/>
                  </a:cubicBezTo>
                  <a:lnTo>
                    <a:pt x="90" y="836"/>
                  </a:lnTo>
                  <a:cubicBezTo>
                    <a:pt x="35" y="710"/>
                    <a:pt x="0" y="404"/>
                    <a:pt x="260" y="377"/>
                  </a:cubicBezTo>
                  <a:lnTo>
                    <a:pt x="260" y="377"/>
                  </a:lnTo>
                  <a:cubicBezTo>
                    <a:pt x="521" y="350"/>
                    <a:pt x="447" y="129"/>
                    <a:pt x="566" y="85"/>
                  </a:cubicBezTo>
                  <a:lnTo>
                    <a:pt x="566" y="85"/>
                  </a:lnTo>
                  <a:cubicBezTo>
                    <a:pt x="800" y="0"/>
                    <a:pt x="854" y="319"/>
                    <a:pt x="773" y="485"/>
                  </a:cubicBezTo>
                  <a:lnTo>
                    <a:pt x="773" y="485"/>
                  </a:lnTo>
                  <a:cubicBezTo>
                    <a:pt x="692" y="652"/>
                    <a:pt x="868" y="715"/>
                    <a:pt x="810" y="894"/>
                  </a:cubicBezTo>
                  <a:lnTo>
                    <a:pt x="810" y="894"/>
                  </a:lnTo>
                  <a:cubicBezTo>
                    <a:pt x="751" y="1075"/>
                    <a:pt x="548" y="1075"/>
                    <a:pt x="499" y="1196"/>
                  </a:cubicBezTo>
                  <a:lnTo>
                    <a:pt x="499" y="1196"/>
                  </a:lnTo>
                  <a:cubicBezTo>
                    <a:pt x="449" y="1318"/>
                    <a:pt x="388" y="1503"/>
                    <a:pt x="126" y="1672"/>
                  </a:cubicBez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72" name="Freeform 141">
              <a:extLst>
                <a:ext uri="{FF2B5EF4-FFF2-40B4-BE49-F238E27FC236}">
                  <a16:creationId xmlns:a16="http://schemas.microsoft.com/office/drawing/2014/main" id="{0D262723-16B6-8A56-45E8-16960564CEF7}"/>
                </a:ext>
              </a:extLst>
            </p:cNvPr>
            <p:cNvSpPr>
              <a:spLocks noChangeArrowheads="1"/>
            </p:cNvSpPr>
            <p:nvPr/>
          </p:nvSpPr>
          <p:spPr bwMode="auto">
            <a:xfrm>
              <a:off x="11941122" y="3283546"/>
              <a:ext cx="673991" cy="616385"/>
            </a:xfrm>
            <a:custGeom>
              <a:avLst/>
              <a:gdLst>
                <a:gd name="T0" fmla="*/ 1031 w 1032"/>
                <a:gd name="T1" fmla="*/ 944 h 945"/>
                <a:gd name="T2" fmla="*/ 1031 w 1032"/>
                <a:gd name="T3" fmla="*/ 944 h 945"/>
                <a:gd name="T4" fmla="*/ 793 w 1032"/>
                <a:gd name="T5" fmla="*/ 332 h 945"/>
                <a:gd name="T6" fmla="*/ 793 w 1032"/>
                <a:gd name="T7" fmla="*/ 332 h 945"/>
                <a:gd name="T8" fmla="*/ 470 w 1032"/>
                <a:gd name="T9" fmla="*/ 23 h 945"/>
                <a:gd name="T10" fmla="*/ 470 w 1032"/>
                <a:gd name="T11" fmla="*/ 23 h 945"/>
                <a:gd name="T12" fmla="*/ 294 w 1032"/>
                <a:gd name="T13" fmla="*/ 52 h 945"/>
                <a:gd name="T14" fmla="*/ 294 w 1032"/>
                <a:gd name="T15" fmla="*/ 52 h 945"/>
                <a:gd name="T16" fmla="*/ 33 w 1032"/>
                <a:gd name="T17" fmla="*/ 61 h 945"/>
                <a:gd name="T18" fmla="*/ 33 w 1032"/>
                <a:gd name="T19" fmla="*/ 61 h 945"/>
                <a:gd name="T20" fmla="*/ 318 w 1032"/>
                <a:gd name="T21" fmla="*/ 441 h 945"/>
                <a:gd name="T22" fmla="*/ 318 w 1032"/>
                <a:gd name="T23" fmla="*/ 441 h 945"/>
                <a:gd name="T24" fmla="*/ 446 w 1032"/>
                <a:gd name="T25" fmla="*/ 726 h 945"/>
                <a:gd name="T26" fmla="*/ 446 w 1032"/>
                <a:gd name="T27" fmla="*/ 726 h 945"/>
                <a:gd name="T28" fmla="*/ 1031 w 1032"/>
                <a:gd name="T29" fmla="*/ 944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2" h="945">
                  <a:moveTo>
                    <a:pt x="1031" y="944"/>
                  </a:moveTo>
                  <a:lnTo>
                    <a:pt x="1031" y="944"/>
                  </a:lnTo>
                  <a:cubicBezTo>
                    <a:pt x="1031" y="944"/>
                    <a:pt x="926" y="299"/>
                    <a:pt x="793" y="332"/>
                  </a:cubicBezTo>
                  <a:lnTo>
                    <a:pt x="793" y="332"/>
                  </a:lnTo>
                  <a:cubicBezTo>
                    <a:pt x="603" y="379"/>
                    <a:pt x="717" y="123"/>
                    <a:pt x="470" y="23"/>
                  </a:cubicBezTo>
                  <a:lnTo>
                    <a:pt x="470" y="23"/>
                  </a:lnTo>
                  <a:cubicBezTo>
                    <a:pt x="435" y="9"/>
                    <a:pt x="367" y="56"/>
                    <a:pt x="294" y="52"/>
                  </a:cubicBezTo>
                  <a:lnTo>
                    <a:pt x="294" y="52"/>
                  </a:lnTo>
                  <a:cubicBezTo>
                    <a:pt x="179" y="45"/>
                    <a:pt x="53" y="0"/>
                    <a:pt x="33" y="61"/>
                  </a:cubicBezTo>
                  <a:lnTo>
                    <a:pt x="33" y="61"/>
                  </a:lnTo>
                  <a:cubicBezTo>
                    <a:pt x="0" y="161"/>
                    <a:pt x="318" y="304"/>
                    <a:pt x="318" y="441"/>
                  </a:cubicBezTo>
                  <a:lnTo>
                    <a:pt x="318" y="441"/>
                  </a:lnTo>
                  <a:cubicBezTo>
                    <a:pt x="318" y="579"/>
                    <a:pt x="228" y="726"/>
                    <a:pt x="446" y="726"/>
                  </a:cubicBezTo>
                  <a:lnTo>
                    <a:pt x="446" y="726"/>
                  </a:lnTo>
                  <a:cubicBezTo>
                    <a:pt x="665" y="726"/>
                    <a:pt x="1031" y="944"/>
                    <a:pt x="1031" y="944"/>
                  </a:cubicBez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73" name="Freeform 142">
              <a:extLst>
                <a:ext uri="{FF2B5EF4-FFF2-40B4-BE49-F238E27FC236}">
                  <a16:creationId xmlns:a16="http://schemas.microsoft.com/office/drawing/2014/main" id="{17522342-29D9-A4A9-A567-62EED7AE757F}"/>
                </a:ext>
              </a:extLst>
            </p:cNvPr>
            <p:cNvSpPr>
              <a:spLocks noChangeArrowheads="1"/>
            </p:cNvSpPr>
            <p:nvPr/>
          </p:nvSpPr>
          <p:spPr bwMode="auto">
            <a:xfrm>
              <a:off x="12615112" y="3058882"/>
              <a:ext cx="296670" cy="841048"/>
            </a:xfrm>
            <a:custGeom>
              <a:avLst/>
              <a:gdLst>
                <a:gd name="T0" fmla="*/ 0 w 453"/>
                <a:gd name="T1" fmla="*/ 1287 h 1288"/>
                <a:gd name="T2" fmla="*/ 0 w 453"/>
                <a:gd name="T3" fmla="*/ 1287 h 1288"/>
                <a:gd name="T4" fmla="*/ 452 w 453"/>
                <a:gd name="T5" fmla="*/ 0 h 1288"/>
              </a:gdLst>
              <a:ahLst/>
              <a:cxnLst>
                <a:cxn ang="0">
                  <a:pos x="T0" y="T1"/>
                </a:cxn>
                <a:cxn ang="0">
                  <a:pos x="T2" y="T3"/>
                </a:cxn>
                <a:cxn ang="0">
                  <a:pos x="T4" y="T5"/>
                </a:cxn>
              </a:cxnLst>
              <a:rect l="0" t="0" r="r" b="b"/>
              <a:pathLst>
                <a:path w="453" h="1288">
                  <a:moveTo>
                    <a:pt x="0" y="1287"/>
                  </a:moveTo>
                  <a:lnTo>
                    <a:pt x="0" y="1287"/>
                  </a:lnTo>
                  <a:cubicBezTo>
                    <a:pt x="114" y="780"/>
                    <a:pt x="263" y="383"/>
                    <a:pt x="452" y="0"/>
                  </a:cubicBezTo>
                </a:path>
              </a:pathLst>
            </a:custGeom>
            <a:noFill/>
            <a:ln w="1800" cap="flat">
              <a:solidFill>
                <a:schemeClr val="accent2">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6532" dirty="0">
                <a:latin typeface="Lato Light" panose="020F0502020204030203" pitchFamily="34" charset="0"/>
              </a:endParaRPr>
            </a:p>
          </p:txBody>
        </p:sp>
        <p:sp>
          <p:nvSpPr>
            <p:cNvPr id="74" name="Freeform 143">
              <a:extLst>
                <a:ext uri="{FF2B5EF4-FFF2-40B4-BE49-F238E27FC236}">
                  <a16:creationId xmlns:a16="http://schemas.microsoft.com/office/drawing/2014/main" id="{062ECE8E-E535-A6B2-3728-0CA3A0B1C174}"/>
                </a:ext>
              </a:extLst>
            </p:cNvPr>
            <p:cNvSpPr>
              <a:spLocks noChangeArrowheads="1"/>
            </p:cNvSpPr>
            <p:nvPr/>
          </p:nvSpPr>
          <p:spPr bwMode="auto">
            <a:xfrm>
              <a:off x="12088016" y="3378597"/>
              <a:ext cx="512694" cy="512694"/>
            </a:xfrm>
            <a:custGeom>
              <a:avLst/>
              <a:gdLst>
                <a:gd name="T0" fmla="*/ 0 w 787"/>
                <a:gd name="T1" fmla="*/ 0 h 787"/>
                <a:gd name="T2" fmla="*/ 0 w 787"/>
                <a:gd name="T3" fmla="*/ 0 h 787"/>
                <a:gd name="T4" fmla="*/ 786 w 787"/>
                <a:gd name="T5" fmla="*/ 786 h 787"/>
              </a:gdLst>
              <a:ahLst/>
              <a:cxnLst>
                <a:cxn ang="0">
                  <a:pos x="T0" y="T1"/>
                </a:cxn>
                <a:cxn ang="0">
                  <a:pos x="T2" y="T3"/>
                </a:cxn>
                <a:cxn ang="0">
                  <a:pos x="T4" y="T5"/>
                </a:cxn>
              </a:cxnLst>
              <a:rect l="0" t="0" r="r" b="b"/>
              <a:pathLst>
                <a:path w="787" h="787">
                  <a:moveTo>
                    <a:pt x="0" y="0"/>
                  </a:moveTo>
                  <a:lnTo>
                    <a:pt x="0" y="0"/>
                  </a:lnTo>
                  <a:cubicBezTo>
                    <a:pt x="0" y="0"/>
                    <a:pt x="695" y="421"/>
                    <a:pt x="786" y="786"/>
                  </a:cubicBezTo>
                </a:path>
              </a:pathLst>
            </a:custGeom>
            <a:noFill/>
            <a:ln w="1800" cap="flat">
              <a:solidFill>
                <a:schemeClr val="accent2">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6532" dirty="0">
                <a:latin typeface="Lato Light" panose="020F0502020204030203" pitchFamily="34" charset="0"/>
              </a:endParaRPr>
            </a:p>
          </p:txBody>
        </p:sp>
        <p:sp>
          <p:nvSpPr>
            <p:cNvPr id="75" name="Freeform 144">
              <a:extLst>
                <a:ext uri="{FF2B5EF4-FFF2-40B4-BE49-F238E27FC236}">
                  <a16:creationId xmlns:a16="http://schemas.microsoft.com/office/drawing/2014/main" id="{5CB92525-8E5A-8A92-E06A-A4DBD120A9B3}"/>
                </a:ext>
              </a:extLst>
            </p:cNvPr>
            <p:cNvSpPr>
              <a:spLocks noChangeArrowheads="1"/>
            </p:cNvSpPr>
            <p:nvPr/>
          </p:nvSpPr>
          <p:spPr bwMode="auto">
            <a:xfrm>
              <a:off x="12540224" y="3859607"/>
              <a:ext cx="135373" cy="63367"/>
            </a:xfrm>
            <a:custGeom>
              <a:avLst/>
              <a:gdLst>
                <a:gd name="T0" fmla="*/ 206 w 207"/>
                <a:gd name="T1" fmla="*/ 47 h 96"/>
                <a:gd name="T2" fmla="*/ 206 w 207"/>
                <a:gd name="T3" fmla="*/ 47 h 96"/>
                <a:gd name="T4" fmla="*/ 104 w 207"/>
                <a:gd name="T5" fmla="*/ 95 h 96"/>
                <a:gd name="T6" fmla="*/ 104 w 207"/>
                <a:gd name="T7" fmla="*/ 95 h 96"/>
                <a:gd name="T8" fmla="*/ 0 w 207"/>
                <a:gd name="T9" fmla="*/ 47 h 96"/>
                <a:gd name="T10" fmla="*/ 0 w 207"/>
                <a:gd name="T11" fmla="*/ 47 h 96"/>
                <a:gd name="T12" fmla="*/ 104 w 207"/>
                <a:gd name="T13" fmla="*/ 0 h 96"/>
                <a:gd name="T14" fmla="*/ 104 w 207"/>
                <a:gd name="T15" fmla="*/ 0 h 96"/>
                <a:gd name="T16" fmla="*/ 206 w 207"/>
                <a:gd name="T1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96">
                  <a:moveTo>
                    <a:pt x="206" y="47"/>
                  </a:moveTo>
                  <a:lnTo>
                    <a:pt x="206" y="47"/>
                  </a:lnTo>
                  <a:cubicBezTo>
                    <a:pt x="206" y="74"/>
                    <a:pt x="160" y="95"/>
                    <a:pt x="104" y="95"/>
                  </a:cubicBezTo>
                  <a:lnTo>
                    <a:pt x="104" y="95"/>
                  </a:lnTo>
                  <a:cubicBezTo>
                    <a:pt x="47" y="95"/>
                    <a:pt x="0" y="74"/>
                    <a:pt x="0" y="47"/>
                  </a:cubicBezTo>
                  <a:lnTo>
                    <a:pt x="0" y="47"/>
                  </a:lnTo>
                  <a:cubicBezTo>
                    <a:pt x="0" y="22"/>
                    <a:pt x="47" y="0"/>
                    <a:pt x="104" y="0"/>
                  </a:cubicBezTo>
                  <a:lnTo>
                    <a:pt x="104" y="0"/>
                  </a:lnTo>
                  <a:cubicBezTo>
                    <a:pt x="160" y="0"/>
                    <a:pt x="206" y="22"/>
                    <a:pt x="206" y="47"/>
                  </a:cubicBezTo>
                </a:path>
              </a:pathLst>
            </a:custGeom>
            <a:solidFill>
              <a:srgbClr val="AF9164"/>
            </a:solidFill>
            <a:ln>
              <a:noFill/>
            </a:ln>
            <a:effectLst/>
            <a:extLst>
              <a:ext uri="{91240B29-F687-4F45-9708-019B960494DF}">
                <a14:hiddenLine xmlns:a14="http://schemas.microsoft.com/office/drawing/2010/main" w="9525" cap="flat">
                  <a:solidFill>
                    <a:srgbClr val="1D7F2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76" name="Freeform 145">
              <a:extLst>
                <a:ext uri="{FF2B5EF4-FFF2-40B4-BE49-F238E27FC236}">
                  <a16:creationId xmlns:a16="http://schemas.microsoft.com/office/drawing/2014/main" id="{3FBDDD39-A4E5-AAA4-133C-C0BDE6FED54D}"/>
                </a:ext>
              </a:extLst>
            </p:cNvPr>
            <p:cNvSpPr>
              <a:spLocks noChangeArrowheads="1"/>
            </p:cNvSpPr>
            <p:nvPr/>
          </p:nvSpPr>
          <p:spPr bwMode="auto">
            <a:xfrm>
              <a:off x="15676872" y="6748550"/>
              <a:ext cx="622145" cy="2739167"/>
            </a:xfrm>
            <a:custGeom>
              <a:avLst/>
              <a:gdLst>
                <a:gd name="T0" fmla="*/ 0 w 954"/>
                <a:gd name="T1" fmla="*/ 121 h 4192"/>
                <a:gd name="T2" fmla="*/ 0 w 954"/>
                <a:gd name="T3" fmla="*/ 121 h 4192"/>
                <a:gd name="T4" fmla="*/ 408 w 954"/>
                <a:gd name="T5" fmla="*/ 499 h 4192"/>
                <a:gd name="T6" fmla="*/ 408 w 954"/>
                <a:gd name="T7" fmla="*/ 499 h 4192"/>
                <a:gd name="T8" fmla="*/ 363 w 954"/>
                <a:gd name="T9" fmla="*/ 3404 h 4192"/>
                <a:gd name="T10" fmla="*/ 363 w 954"/>
                <a:gd name="T11" fmla="*/ 3404 h 4192"/>
                <a:gd name="T12" fmla="*/ 166 w 954"/>
                <a:gd name="T13" fmla="*/ 4161 h 4192"/>
                <a:gd name="T14" fmla="*/ 166 w 954"/>
                <a:gd name="T15" fmla="*/ 4161 h 4192"/>
                <a:gd name="T16" fmla="*/ 666 w 954"/>
                <a:gd name="T17" fmla="*/ 3783 h 4192"/>
                <a:gd name="T18" fmla="*/ 666 w 954"/>
                <a:gd name="T19" fmla="*/ 3783 h 4192"/>
                <a:gd name="T20" fmla="*/ 878 w 954"/>
                <a:gd name="T21" fmla="*/ 408 h 4192"/>
                <a:gd name="T22" fmla="*/ 878 w 954"/>
                <a:gd name="T23" fmla="*/ 408 h 4192"/>
                <a:gd name="T24" fmla="*/ 0 w 954"/>
                <a:gd name="T25" fmla="*/ 121 h 4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4" h="4192">
                  <a:moveTo>
                    <a:pt x="0" y="121"/>
                  </a:moveTo>
                  <a:lnTo>
                    <a:pt x="0" y="121"/>
                  </a:lnTo>
                  <a:cubicBezTo>
                    <a:pt x="0" y="121"/>
                    <a:pt x="317" y="211"/>
                    <a:pt x="408" y="499"/>
                  </a:cubicBezTo>
                  <a:lnTo>
                    <a:pt x="408" y="499"/>
                  </a:lnTo>
                  <a:cubicBezTo>
                    <a:pt x="484" y="737"/>
                    <a:pt x="363" y="3162"/>
                    <a:pt x="363" y="3404"/>
                  </a:cubicBezTo>
                  <a:lnTo>
                    <a:pt x="363" y="3404"/>
                  </a:lnTo>
                  <a:cubicBezTo>
                    <a:pt x="363" y="3646"/>
                    <a:pt x="317" y="3949"/>
                    <a:pt x="166" y="4161"/>
                  </a:cubicBezTo>
                  <a:lnTo>
                    <a:pt x="166" y="4161"/>
                  </a:lnTo>
                  <a:cubicBezTo>
                    <a:pt x="166" y="4161"/>
                    <a:pt x="545" y="4191"/>
                    <a:pt x="666" y="3783"/>
                  </a:cubicBezTo>
                  <a:lnTo>
                    <a:pt x="666" y="3783"/>
                  </a:lnTo>
                  <a:cubicBezTo>
                    <a:pt x="787" y="3374"/>
                    <a:pt x="953" y="604"/>
                    <a:pt x="878" y="408"/>
                  </a:cubicBezTo>
                  <a:lnTo>
                    <a:pt x="878" y="408"/>
                  </a:lnTo>
                  <a:cubicBezTo>
                    <a:pt x="802" y="211"/>
                    <a:pt x="166" y="0"/>
                    <a:pt x="0" y="121"/>
                  </a:cubicBezTo>
                </a:path>
              </a:pathLst>
            </a:custGeom>
            <a:solidFill>
              <a:srgbClr val="41538C"/>
            </a:solidFill>
            <a:ln>
              <a:noFill/>
            </a:ln>
            <a:effectLst/>
            <a:extLst>
              <a:ext uri="{91240B29-F687-4F45-9708-019B960494DF}">
                <a14:hiddenLine xmlns:a14="http://schemas.microsoft.com/office/drawing/2010/main" w="9525" cap="flat">
                  <a:solidFill>
                    <a:srgbClr val="1D7F2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77" name="Freeform 146">
              <a:extLst>
                <a:ext uri="{FF2B5EF4-FFF2-40B4-BE49-F238E27FC236}">
                  <a16:creationId xmlns:a16="http://schemas.microsoft.com/office/drawing/2014/main" id="{74EEFBB4-B4F3-01BB-E92B-C7E442870A2B}"/>
                </a:ext>
              </a:extLst>
            </p:cNvPr>
            <p:cNvSpPr>
              <a:spLocks noChangeArrowheads="1"/>
            </p:cNvSpPr>
            <p:nvPr/>
          </p:nvSpPr>
          <p:spPr bwMode="auto">
            <a:xfrm>
              <a:off x="13196934" y="4326215"/>
              <a:ext cx="259227" cy="325475"/>
            </a:xfrm>
            <a:custGeom>
              <a:avLst/>
              <a:gdLst>
                <a:gd name="T0" fmla="*/ 181 w 397"/>
                <a:gd name="T1" fmla="*/ 0 h 498"/>
                <a:gd name="T2" fmla="*/ 0 w 397"/>
                <a:gd name="T3" fmla="*/ 85 h 498"/>
                <a:gd name="T4" fmla="*/ 0 w 397"/>
                <a:gd name="T5" fmla="*/ 85 h 498"/>
                <a:gd name="T6" fmla="*/ 102 w 397"/>
                <a:gd name="T7" fmla="*/ 453 h 498"/>
                <a:gd name="T8" fmla="*/ 102 w 397"/>
                <a:gd name="T9" fmla="*/ 453 h 498"/>
                <a:gd name="T10" fmla="*/ 379 w 397"/>
                <a:gd name="T11" fmla="*/ 408 h 498"/>
                <a:gd name="T12" fmla="*/ 379 w 397"/>
                <a:gd name="T13" fmla="*/ 408 h 498"/>
                <a:gd name="T14" fmla="*/ 181 w 397"/>
                <a:gd name="T15" fmla="*/ 0 h 4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7" h="498">
                  <a:moveTo>
                    <a:pt x="181" y="0"/>
                  </a:moveTo>
                  <a:lnTo>
                    <a:pt x="0" y="85"/>
                  </a:lnTo>
                  <a:lnTo>
                    <a:pt x="0" y="85"/>
                  </a:lnTo>
                  <a:cubicBezTo>
                    <a:pt x="0" y="85"/>
                    <a:pt x="0" y="368"/>
                    <a:pt x="102" y="453"/>
                  </a:cubicBezTo>
                  <a:lnTo>
                    <a:pt x="102" y="453"/>
                  </a:lnTo>
                  <a:cubicBezTo>
                    <a:pt x="155" y="497"/>
                    <a:pt x="362" y="465"/>
                    <a:pt x="379" y="408"/>
                  </a:cubicBezTo>
                  <a:lnTo>
                    <a:pt x="379" y="408"/>
                  </a:lnTo>
                  <a:cubicBezTo>
                    <a:pt x="396" y="351"/>
                    <a:pt x="181" y="0"/>
                    <a:pt x="181" y="0"/>
                  </a:cubicBezTo>
                </a:path>
              </a:pathLst>
            </a:custGeom>
            <a:noFill/>
            <a:ln w="5760" cap="flat">
              <a:solidFill>
                <a:schemeClr val="accent5"/>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78" name="Freeform 147">
              <a:extLst>
                <a:ext uri="{FF2B5EF4-FFF2-40B4-BE49-F238E27FC236}">
                  <a16:creationId xmlns:a16="http://schemas.microsoft.com/office/drawing/2014/main" id="{6C1E7BA5-8DF1-A7BB-B61D-7B2952AFB7F3}"/>
                </a:ext>
              </a:extLst>
            </p:cNvPr>
            <p:cNvSpPr>
              <a:spLocks noChangeArrowheads="1"/>
            </p:cNvSpPr>
            <p:nvPr/>
          </p:nvSpPr>
          <p:spPr bwMode="auto">
            <a:xfrm>
              <a:off x="12471098" y="5207589"/>
              <a:ext cx="1592806" cy="1195326"/>
            </a:xfrm>
            <a:custGeom>
              <a:avLst/>
              <a:gdLst>
                <a:gd name="T0" fmla="*/ 2439 w 2440"/>
                <a:gd name="T1" fmla="*/ 1076 h 1829"/>
                <a:gd name="T2" fmla="*/ 2439 w 2440"/>
                <a:gd name="T3" fmla="*/ 1076 h 1829"/>
                <a:gd name="T4" fmla="*/ 226 w 2440"/>
                <a:gd name="T5" fmla="*/ 0 h 1829"/>
                <a:gd name="T6" fmla="*/ 0 w 2440"/>
                <a:gd name="T7" fmla="*/ 312 h 1829"/>
                <a:gd name="T8" fmla="*/ 0 w 2440"/>
                <a:gd name="T9" fmla="*/ 312 h 1829"/>
                <a:gd name="T10" fmla="*/ 2312 w 2440"/>
                <a:gd name="T11" fmla="*/ 1828 h 1829"/>
                <a:gd name="T12" fmla="*/ 2439 w 2440"/>
                <a:gd name="T13" fmla="*/ 1076 h 1829"/>
              </a:gdLst>
              <a:ahLst/>
              <a:cxnLst>
                <a:cxn ang="0">
                  <a:pos x="T0" y="T1"/>
                </a:cxn>
                <a:cxn ang="0">
                  <a:pos x="T2" y="T3"/>
                </a:cxn>
                <a:cxn ang="0">
                  <a:pos x="T4" y="T5"/>
                </a:cxn>
                <a:cxn ang="0">
                  <a:pos x="T6" y="T7"/>
                </a:cxn>
                <a:cxn ang="0">
                  <a:pos x="T8" y="T9"/>
                </a:cxn>
                <a:cxn ang="0">
                  <a:pos x="T10" y="T11"/>
                </a:cxn>
                <a:cxn ang="0">
                  <a:pos x="T12" y="T13"/>
                </a:cxn>
              </a:cxnLst>
              <a:rect l="0" t="0" r="r" b="b"/>
              <a:pathLst>
                <a:path w="2440" h="1829">
                  <a:moveTo>
                    <a:pt x="2439" y="1076"/>
                  </a:moveTo>
                  <a:lnTo>
                    <a:pt x="2439" y="1076"/>
                  </a:lnTo>
                  <a:cubicBezTo>
                    <a:pt x="2439" y="1076"/>
                    <a:pt x="593" y="153"/>
                    <a:pt x="226" y="0"/>
                  </a:cubicBezTo>
                  <a:lnTo>
                    <a:pt x="0" y="312"/>
                  </a:lnTo>
                  <a:lnTo>
                    <a:pt x="0" y="312"/>
                  </a:lnTo>
                  <a:cubicBezTo>
                    <a:pt x="0" y="312"/>
                    <a:pt x="972" y="1265"/>
                    <a:pt x="2312" y="1828"/>
                  </a:cubicBezTo>
                  <a:lnTo>
                    <a:pt x="2439" y="1076"/>
                  </a:lnTo>
                </a:path>
              </a:pathLst>
            </a:custGeom>
            <a:solidFill>
              <a:srgbClr val="FCE3C3"/>
            </a:solidFill>
            <a:ln>
              <a:noFill/>
            </a:ln>
            <a:effectLst/>
            <a:extLst>
              <a:ext uri="{91240B29-F687-4F45-9708-019B960494DF}">
                <a14:hiddenLine xmlns:a14="http://schemas.microsoft.com/office/drawing/2010/main" w="9525" cap="flat">
                  <a:solidFill>
                    <a:srgbClr val="263364"/>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79" name="Freeform 148">
              <a:extLst>
                <a:ext uri="{FF2B5EF4-FFF2-40B4-BE49-F238E27FC236}">
                  <a16:creationId xmlns:a16="http://schemas.microsoft.com/office/drawing/2014/main" id="{CB462EBD-2168-893E-8FEE-B9FAB24BBBCF}"/>
                </a:ext>
              </a:extLst>
            </p:cNvPr>
            <p:cNvSpPr>
              <a:spLocks noChangeArrowheads="1"/>
            </p:cNvSpPr>
            <p:nvPr/>
          </p:nvSpPr>
          <p:spPr bwMode="auto">
            <a:xfrm>
              <a:off x="12543103" y="5256555"/>
              <a:ext cx="1673457" cy="1238530"/>
            </a:xfrm>
            <a:custGeom>
              <a:avLst/>
              <a:gdLst>
                <a:gd name="T0" fmla="*/ 2559 w 2560"/>
                <a:gd name="T1" fmla="*/ 298 h 1897"/>
                <a:gd name="T2" fmla="*/ 2559 w 2560"/>
                <a:gd name="T3" fmla="*/ 298 h 1897"/>
                <a:gd name="T4" fmla="*/ 2116 w 2560"/>
                <a:gd name="T5" fmla="*/ 646 h 1897"/>
                <a:gd name="T6" fmla="*/ 2116 w 2560"/>
                <a:gd name="T7" fmla="*/ 646 h 1897"/>
                <a:gd name="T8" fmla="*/ 425 w 2560"/>
                <a:gd name="T9" fmla="*/ 8 h 1897"/>
                <a:gd name="T10" fmla="*/ 425 w 2560"/>
                <a:gd name="T11" fmla="*/ 8 h 1897"/>
                <a:gd name="T12" fmla="*/ 311 w 2560"/>
                <a:gd name="T13" fmla="*/ 27 h 1897"/>
                <a:gd name="T14" fmla="*/ 311 w 2560"/>
                <a:gd name="T15" fmla="*/ 27 h 1897"/>
                <a:gd name="T16" fmla="*/ 23 w 2560"/>
                <a:gd name="T17" fmla="*/ 353 h 1897"/>
                <a:gd name="T18" fmla="*/ 23 w 2560"/>
                <a:gd name="T19" fmla="*/ 353 h 1897"/>
                <a:gd name="T20" fmla="*/ 70 w 2560"/>
                <a:gd name="T21" fmla="*/ 547 h 1897"/>
                <a:gd name="T22" fmla="*/ 70 w 2560"/>
                <a:gd name="T23" fmla="*/ 547 h 1897"/>
                <a:gd name="T24" fmla="*/ 2361 w 2560"/>
                <a:gd name="T25" fmla="*/ 1896 h 1897"/>
                <a:gd name="T26" fmla="*/ 2559 w 2560"/>
                <a:gd name="T27" fmla="*/ 298 h 1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0" h="1897">
                  <a:moveTo>
                    <a:pt x="2559" y="298"/>
                  </a:moveTo>
                  <a:lnTo>
                    <a:pt x="2559" y="298"/>
                  </a:lnTo>
                  <a:cubicBezTo>
                    <a:pt x="2473" y="642"/>
                    <a:pt x="2321" y="730"/>
                    <a:pt x="2116" y="646"/>
                  </a:cubicBezTo>
                  <a:lnTo>
                    <a:pt x="2116" y="646"/>
                  </a:lnTo>
                  <a:cubicBezTo>
                    <a:pt x="1575" y="425"/>
                    <a:pt x="925" y="114"/>
                    <a:pt x="425" y="8"/>
                  </a:cubicBezTo>
                  <a:lnTo>
                    <a:pt x="425" y="8"/>
                  </a:lnTo>
                  <a:cubicBezTo>
                    <a:pt x="386" y="0"/>
                    <a:pt x="346" y="7"/>
                    <a:pt x="311" y="27"/>
                  </a:cubicBezTo>
                  <a:lnTo>
                    <a:pt x="311" y="27"/>
                  </a:lnTo>
                  <a:cubicBezTo>
                    <a:pt x="172" y="108"/>
                    <a:pt x="65" y="224"/>
                    <a:pt x="23" y="353"/>
                  </a:cubicBezTo>
                  <a:lnTo>
                    <a:pt x="23" y="353"/>
                  </a:lnTo>
                  <a:cubicBezTo>
                    <a:pt x="0" y="421"/>
                    <a:pt x="20" y="495"/>
                    <a:pt x="70" y="547"/>
                  </a:cubicBezTo>
                  <a:lnTo>
                    <a:pt x="70" y="547"/>
                  </a:lnTo>
                  <a:cubicBezTo>
                    <a:pt x="328" y="808"/>
                    <a:pt x="1286" y="1712"/>
                    <a:pt x="2361" y="1896"/>
                  </a:cubicBezTo>
                  <a:lnTo>
                    <a:pt x="2559" y="298"/>
                  </a:lnTo>
                </a:path>
              </a:pathLst>
            </a:custGeom>
            <a:solidFill>
              <a:schemeClr val="accent3">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80" name="Freeform 151">
              <a:extLst>
                <a:ext uri="{FF2B5EF4-FFF2-40B4-BE49-F238E27FC236}">
                  <a16:creationId xmlns:a16="http://schemas.microsoft.com/office/drawing/2014/main" id="{45700C31-B678-508F-AF55-8C07D7214574}"/>
                </a:ext>
              </a:extLst>
            </p:cNvPr>
            <p:cNvSpPr>
              <a:spLocks noChangeArrowheads="1"/>
            </p:cNvSpPr>
            <p:nvPr/>
          </p:nvSpPr>
          <p:spPr bwMode="auto">
            <a:xfrm>
              <a:off x="11918079" y="10841459"/>
              <a:ext cx="1316297" cy="843930"/>
            </a:xfrm>
            <a:custGeom>
              <a:avLst/>
              <a:gdLst>
                <a:gd name="T0" fmla="*/ 1889 w 2017"/>
                <a:gd name="T1" fmla="*/ 1128 h 1292"/>
                <a:gd name="T2" fmla="*/ 1889 w 2017"/>
                <a:gd name="T3" fmla="*/ 1128 h 1292"/>
                <a:gd name="T4" fmla="*/ 1908 w 2017"/>
                <a:gd name="T5" fmla="*/ 843 h 1292"/>
                <a:gd name="T6" fmla="*/ 531 w 2017"/>
                <a:gd name="T7" fmla="*/ 8 h 1292"/>
                <a:gd name="T8" fmla="*/ 531 w 2017"/>
                <a:gd name="T9" fmla="*/ 8 h 1292"/>
                <a:gd name="T10" fmla="*/ 491 w 2017"/>
                <a:gd name="T11" fmla="*/ 6 h 1292"/>
                <a:gd name="T12" fmla="*/ 131 w 2017"/>
                <a:gd name="T13" fmla="*/ 180 h 1292"/>
                <a:gd name="T14" fmla="*/ 131 w 2017"/>
                <a:gd name="T15" fmla="*/ 180 h 1292"/>
                <a:gd name="T16" fmla="*/ 117 w 2017"/>
                <a:gd name="T17" fmla="*/ 528 h 1292"/>
                <a:gd name="T18" fmla="*/ 117 w 2017"/>
                <a:gd name="T19" fmla="*/ 528 h 1292"/>
                <a:gd name="T20" fmla="*/ 1106 w 2017"/>
                <a:gd name="T21" fmla="*/ 1147 h 1292"/>
                <a:gd name="T22" fmla="*/ 1106 w 2017"/>
                <a:gd name="T23" fmla="*/ 1147 h 1292"/>
                <a:gd name="T24" fmla="*/ 1889 w 2017"/>
                <a:gd name="T25" fmla="*/ 1128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7" h="1292">
                  <a:moveTo>
                    <a:pt x="1889" y="1128"/>
                  </a:moveTo>
                  <a:lnTo>
                    <a:pt x="1889" y="1128"/>
                  </a:lnTo>
                  <a:cubicBezTo>
                    <a:pt x="2001" y="1063"/>
                    <a:pt x="2016" y="916"/>
                    <a:pt x="1908" y="843"/>
                  </a:cubicBezTo>
                  <a:lnTo>
                    <a:pt x="531" y="8"/>
                  </a:lnTo>
                  <a:lnTo>
                    <a:pt x="531" y="8"/>
                  </a:lnTo>
                  <a:cubicBezTo>
                    <a:pt x="519" y="0"/>
                    <a:pt x="504" y="0"/>
                    <a:pt x="491" y="6"/>
                  </a:cubicBezTo>
                  <a:lnTo>
                    <a:pt x="131" y="180"/>
                  </a:lnTo>
                  <a:lnTo>
                    <a:pt x="131" y="180"/>
                  </a:lnTo>
                  <a:cubicBezTo>
                    <a:pt x="0" y="244"/>
                    <a:pt x="7" y="433"/>
                    <a:pt x="117" y="528"/>
                  </a:cubicBezTo>
                  <a:lnTo>
                    <a:pt x="117" y="528"/>
                  </a:lnTo>
                  <a:cubicBezTo>
                    <a:pt x="315" y="699"/>
                    <a:pt x="573" y="917"/>
                    <a:pt x="1106" y="1147"/>
                  </a:cubicBezTo>
                  <a:lnTo>
                    <a:pt x="1106" y="1147"/>
                  </a:lnTo>
                  <a:cubicBezTo>
                    <a:pt x="1371" y="1263"/>
                    <a:pt x="1604" y="1291"/>
                    <a:pt x="1889" y="1128"/>
                  </a:cubicBezTo>
                </a:path>
              </a:pathLst>
            </a:custGeom>
            <a:solidFill>
              <a:schemeClr val="bg1"/>
            </a:solidFill>
            <a:ln>
              <a:noFill/>
            </a:ln>
            <a:effectLst/>
          </p:spPr>
          <p:txBody>
            <a:bodyPr wrap="none" anchor="ctr"/>
            <a:lstStyle/>
            <a:p>
              <a:endParaRPr lang="en-US" sz="6532" dirty="0">
                <a:latin typeface="Lato Light" panose="020F0502020204030203" pitchFamily="34" charset="0"/>
              </a:endParaRPr>
            </a:p>
          </p:txBody>
        </p:sp>
        <p:sp>
          <p:nvSpPr>
            <p:cNvPr id="81" name="Freeform 152">
              <a:extLst>
                <a:ext uri="{FF2B5EF4-FFF2-40B4-BE49-F238E27FC236}">
                  <a16:creationId xmlns:a16="http://schemas.microsoft.com/office/drawing/2014/main" id="{1AA1F98C-0F85-C290-ECC7-DCACD5666FD1}"/>
                </a:ext>
              </a:extLst>
            </p:cNvPr>
            <p:cNvSpPr>
              <a:spLocks noChangeArrowheads="1"/>
            </p:cNvSpPr>
            <p:nvPr/>
          </p:nvSpPr>
          <p:spPr bwMode="auto">
            <a:xfrm>
              <a:off x="11935361" y="10648480"/>
              <a:ext cx="1270212" cy="1002345"/>
            </a:xfrm>
            <a:custGeom>
              <a:avLst/>
              <a:gdLst>
                <a:gd name="T0" fmla="*/ 1899 w 1946"/>
                <a:gd name="T1" fmla="*/ 1203 h 1533"/>
                <a:gd name="T2" fmla="*/ 1899 w 1946"/>
                <a:gd name="T3" fmla="*/ 1203 h 1533"/>
                <a:gd name="T4" fmla="*/ 1760 w 1946"/>
                <a:gd name="T5" fmla="*/ 539 h 1533"/>
                <a:gd name="T6" fmla="*/ 1760 w 1946"/>
                <a:gd name="T7" fmla="*/ 539 h 1533"/>
                <a:gd name="T8" fmla="*/ 1327 w 1946"/>
                <a:gd name="T9" fmla="*/ 433 h 1533"/>
                <a:gd name="T10" fmla="*/ 1327 w 1946"/>
                <a:gd name="T11" fmla="*/ 433 h 1533"/>
                <a:gd name="T12" fmla="*/ 128 w 1946"/>
                <a:gd name="T13" fmla="*/ 258 h 1533"/>
                <a:gd name="T14" fmla="*/ 128 w 1946"/>
                <a:gd name="T15" fmla="*/ 258 h 1533"/>
                <a:gd name="T16" fmla="*/ 76 w 1946"/>
                <a:gd name="T17" fmla="*/ 688 h 1533"/>
                <a:gd name="T18" fmla="*/ 76 w 1946"/>
                <a:gd name="T19" fmla="*/ 688 h 1533"/>
                <a:gd name="T20" fmla="*/ 1230 w 1946"/>
                <a:gd name="T21" fmla="*/ 1442 h 1533"/>
                <a:gd name="T22" fmla="*/ 1230 w 1946"/>
                <a:gd name="T23" fmla="*/ 1442 h 1533"/>
                <a:gd name="T24" fmla="*/ 1899 w 1946"/>
                <a:gd name="T25" fmla="*/ 1203 h 1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6" h="1533">
                  <a:moveTo>
                    <a:pt x="1899" y="1203"/>
                  </a:moveTo>
                  <a:lnTo>
                    <a:pt x="1899" y="1203"/>
                  </a:lnTo>
                  <a:cubicBezTo>
                    <a:pt x="1888" y="1156"/>
                    <a:pt x="1928" y="679"/>
                    <a:pt x="1760" y="539"/>
                  </a:cubicBezTo>
                  <a:lnTo>
                    <a:pt x="1760" y="539"/>
                  </a:lnTo>
                  <a:cubicBezTo>
                    <a:pt x="1666" y="462"/>
                    <a:pt x="1468" y="443"/>
                    <a:pt x="1327" y="433"/>
                  </a:cubicBezTo>
                  <a:lnTo>
                    <a:pt x="1327" y="433"/>
                  </a:lnTo>
                  <a:cubicBezTo>
                    <a:pt x="1028" y="413"/>
                    <a:pt x="364" y="0"/>
                    <a:pt x="128" y="258"/>
                  </a:cubicBezTo>
                  <a:lnTo>
                    <a:pt x="128" y="258"/>
                  </a:lnTo>
                  <a:cubicBezTo>
                    <a:pt x="0" y="399"/>
                    <a:pt x="51" y="640"/>
                    <a:pt x="76" y="688"/>
                  </a:cubicBezTo>
                  <a:lnTo>
                    <a:pt x="76" y="688"/>
                  </a:lnTo>
                  <a:cubicBezTo>
                    <a:pt x="189" y="904"/>
                    <a:pt x="1015" y="1382"/>
                    <a:pt x="1230" y="1442"/>
                  </a:cubicBezTo>
                  <a:lnTo>
                    <a:pt x="1230" y="1442"/>
                  </a:lnTo>
                  <a:cubicBezTo>
                    <a:pt x="1558" y="1532"/>
                    <a:pt x="1945" y="1414"/>
                    <a:pt x="1899" y="1203"/>
                  </a:cubicBezTo>
                </a:path>
              </a:pathLst>
            </a:custGeom>
            <a:solidFill>
              <a:schemeClr val="accent5">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82" name="Freeform 153">
              <a:extLst>
                <a:ext uri="{FF2B5EF4-FFF2-40B4-BE49-F238E27FC236}">
                  <a16:creationId xmlns:a16="http://schemas.microsoft.com/office/drawing/2014/main" id="{554B3E85-0A3D-2DB4-98DC-286EF30CD960}"/>
                </a:ext>
              </a:extLst>
            </p:cNvPr>
            <p:cNvSpPr>
              <a:spLocks noChangeArrowheads="1"/>
            </p:cNvSpPr>
            <p:nvPr/>
          </p:nvSpPr>
          <p:spPr bwMode="auto">
            <a:xfrm>
              <a:off x="13222855" y="11348393"/>
              <a:ext cx="336996" cy="489651"/>
            </a:xfrm>
            <a:custGeom>
              <a:avLst/>
              <a:gdLst>
                <a:gd name="T0" fmla="*/ 258 w 517"/>
                <a:gd name="T1" fmla="*/ 83 h 748"/>
                <a:gd name="T2" fmla="*/ 258 w 517"/>
                <a:gd name="T3" fmla="*/ 83 h 748"/>
                <a:gd name="T4" fmla="*/ 0 w 517"/>
                <a:gd name="T5" fmla="*/ 225 h 748"/>
                <a:gd name="T6" fmla="*/ 0 w 517"/>
                <a:gd name="T7" fmla="*/ 225 h 748"/>
                <a:gd name="T8" fmla="*/ 258 w 517"/>
                <a:gd name="T9" fmla="*/ 665 h 748"/>
                <a:gd name="T10" fmla="*/ 258 w 517"/>
                <a:gd name="T11" fmla="*/ 665 h 748"/>
                <a:gd name="T12" fmla="*/ 516 w 517"/>
                <a:gd name="T13" fmla="*/ 523 h 748"/>
                <a:gd name="T14" fmla="*/ 516 w 517"/>
                <a:gd name="T15" fmla="*/ 523 h 748"/>
                <a:gd name="T16" fmla="*/ 258 w 517"/>
                <a:gd name="T17" fmla="*/ 8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7" h="748">
                  <a:moveTo>
                    <a:pt x="258" y="83"/>
                  </a:moveTo>
                  <a:lnTo>
                    <a:pt x="258" y="83"/>
                  </a:lnTo>
                  <a:cubicBezTo>
                    <a:pt x="116" y="0"/>
                    <a:pt x="0" y="65"/>
                    <a:pt x="0" y="225"/>
                  </a:cubicBezTo>
                  <a:lnTo>
                    <a:pt x="0" y="225"/>
                  </a:lnTo>
                  <a:cubicBezTo>
                    <a:pt x="0" y="386"/>
                    <a:pt x="116" y="583"/>
                    <a:pt x="258" y="665"/>
                  </a:cubicBezTo>
                  <a:lnTo>
                    <a:pt x="258" y="665"/>
                  </a:lnTo>
                  <a:cubicBezTo>
                    <a:pt x="400" y="747"/>
                    <a:pt x="516" y="684"/>
                    <a:pt x="516" y="523"/>
                  </a:cubicBezTo>
                  <a:lnTo>
                    <a:pt x="516" y="523"/>
                  </a:lnTo>
                  <a:cubicBezTo>
                    <a:pt x="516" y="362"/>
                    <a:pt x="400" y="165"/>
                    <a:pt x="258" y="83"/>
                  </a:cubicBezTo>
                </a:path>
              </a:pathLst>
            </a:custGeom>
            <a:solidFill>
              <a:schemeClr val="tx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83" name="Freeform 154">
              <a:extLst>
                <a:ext uri="{FF2B5EF4-FFF2-40B4-BE49-F238E27FC236}">
                  <a16:creationId xmlns:a16="http://schemas.microsoft.com/office/drawing/2014/main" id="{8D588013-0ACD-9869-755C-26F82A5563FD}"/>
                </a:ext>
              </a:extLst>
            </p:cNvPr>
            <p:cNvSpPr>
              <a:spLocks noChangeArrowheads="1"/>
            </p:cNvSpPr>
            <p:nvPr/>
          </p:nvSpPr>
          <p:spPr bwMode="auto">
            <a:xfrm>
              <a:off x="13116284" y="11380076"/>
              <a:ext cx="414764" cy="492531"/>
            </a:xfrm>
            <a:custGeom>
              <a:avLst/>
              <a:gdLst>
                <a:gd name="T0" fmla="*/ 376 w 635"/>
                <a:gd name="T1" fmla="*/ 755 h 756"/>
                <a:gd name="T2" fmla="*/ 376 w 635"/>
                <a:gd name="T3" fmla="*/ 755 h 756"/>
                <a:gd name="T4" fmla="*/ 634 w 635"/>
                <a:gd name="T5" fmla="*/ 610 h 756"/>
                <a:gd name="T6" fmla="*/ 268 w 635"/>
                <a:gd name="T7" fmla="*/ 0 h 756"/>
                <a:gd name="T8" fmla="*/ 268 w 635"/>
                <a:gd name="T9" fmla="*/ 0 h 756"/>
                <a:gd name="T10" fmla="*/ 0 w 635"/>
                <a:gd name="T11" fmla="*/ 180 h 756"/>
                <a:gd name="T12" fmla="*/ 376 w 635"/>
                <a:gd name="T13" fmla="*/ 755 h 756"/>
              </a:gdLst>
              <a:ahLst/>
              <a:cxnLst>
                <a:cxn ang="0">
                  <a:pos x="T0" y="T1"/>
                </a:cxn>
                <a:cxn ang="0">
                  <a:pos x="T2" y="T3"/>
                </a:cxn>
                <a:cxn ang="0">
                  <a:pos x="T4" y="T5"/>
                </a:cxn>
                <a:cxn ang="0">
                  <a:pos x="T6" y="T7"/>
                </a:cxn>
                <a:cxn ang="0">
                  <a:pos x="T8" y="T9"/>
                </a:cxn>
                <a:cxn ang="0">
                  <a:pos x="T10" y="T11"/>
                </a:cxn>
                <a:cxn ang="0">
                  <a:pos x="T12" y="T13"/>
                </a:cxn>
              </a:cxnLst>
              <a:rect l="0" t="0" r="r" b="b"/>
              <a:pathLst>
                <a:path w="635" h="756">
                  <a:moveTo>
                    <a:pt x="376" y="755"/>
                  </a:moveTo>
                  <a:lnTo>
                    <a:pt x="376" y="755"/>
                  </a:lnTo>
                  <a:cubicBezTo>
                    <a:pt x="526" y="739"/>
                    <a:pt x="604" y="674"/>
                    <a:pt x="634" y="610"/>
                  </a:cubicBezTo>
                  <a:lnTo>
                    <a:pt x="268" y="0"/>
                  </a:lnTo>
                  <a:lnTo>
                    <a:pt x="268" y="0"/>
                  </a:lnTo>
                  <a:cubicBezTo>
                    <a:pt x="187" y="20"/>
                    <a:pt x="40" y="89"/>
                    <a:pt x="0" y="180"/>
                  </a:cubicBezTo>
                  <a:lnTo>
                    <a:pt x="376" y="755"/>
                  </a:lnTo>
                </a:path>
              </a:pathLst>
            </a:custGeom>
            <a:solidFill>
              <a:schemeClr val="tx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84" name="Freeform 155">
              <a:extLst>
                <a:ext uri="{FF2B5EF4-FFF2-40B4-BE49-F238E27FC236}">
                  <a16:creationId xmlns:a16="http://schemas.microsoft.com/office/drawing/2014/main" id="{4FA5CDCC-2BD8-04E4-88D7-4640E1A5DAB4}"/>
                </a:ext>
              </a:extLst>
            </p:cNvPr>
            <p:cNvSpPr>
              <a:spLocks noChangeArrowheads="1"/>
            </p:cNvSpPr>
            <p:nvPr/>
          </p:nvSpPr>
          <p:spPr bwMode="auto">
            <a:xfrm>
              <a:off x="13104764" y="11417521"/>
              <a:ext cx="336994" cy="489651"/>
            </a:xfrm>
            <a:custGeom>
              <a:avLst/>
              <a:gdLst>
                <a:gd name="T0" fmla="*/ 258 w 517"/>
                <a:gd name="T1" fmla="*/ 82 h 748"/>
                <a:gd name="T2" fmla="*/ 258 w 517"/>
                <a:gd name="T3" fmla="*/ 82 h 748"/>
                <a:gd name="T4" fmla="*/ 0 w 517"/>
                <a:gd name="T5" fmla="*/ 224 h 748"/>
                <a:gd name="T6" fmla="*/ 0 w 517"/>
                <a:gd name="T7" fmla="*/ 224 h 748"/>
                <a:gd name="T8" fmla="*/ 258 w 517"/>
                <a:gd name="T9" fmla="*/ 665 h 748"/>
                <a:gd name="T10" fmla="*/ 258 w 517"/>
                <a:gd name="T11" fmla="*/ 665 h 748"/>
                <a:gd name="T12" fmla="*/ 516 w 517"/>
                <a:gd name="T13" fmla="*/ 522 h 748"/>
                <a:gd name="T14" fmla="*/ 516 w 517"/>
                <a:gd name="T15" fmla="*/ 522 h 748"/>
                <a:gd name="T16" fmla="*/ 258 w 517"/>
                <a:gd name="T17" fmla="*/ 82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7" h="748">
                  <a:moveTo>
                    <a:pt x="258" y="82"/>
                  </a:moveTo>
                  <a:lnTo>
                    <a:pt x="258" y="82"/>
                  </a:lnTo>
                  <a:cubicBezTo>
                    <a:pt x="116" y="0"/>
                    <a:pt x="0" y="64"/>
                    <a:pt x="0" y="224"/>
                  </a:cubicBezTo>
                  <a:lnTo>
                    <a:pt x="0" y="224"/>
                  </a:lnTo>
                  <a:cubicBezTo>
                    <a:pt x="0" y="385"/>
                    <a:pt x="116" y="582"/>
                    <a:pt x="258" y="665"/>
                  </a:cubicBezTo>
                  <a:lnTo>
                    <a:pt x="258" y="665"/>
                  </a:lnTo>
                  <a:cubicBezTo>
                    <a:pt x="400" y="747"/>
                    <a:pt x="516" y="683"/>
                    <a:pt x="516" y="522"/>
                  </a:cubicBezTo>
                  <a:lnTo>
                    <a:pt x="516" y="522"/>
                  </a:lnTo>
                  <a:cubicBezTo>
                    <a:pt x="516" y="361"/>
                    <a:pt x="400" y="164"/>
                    <a:pt x="258" y="82"/>
                  </a:cubicBezTo>
                </a:path>
              </a:pathLst>
            </a:custGeom>
            <a:solidFill>
              <a:schemeClr val="tx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85" name="Freeform 157">
              <a:extLst>
                <a:ext uri="{FF2B5EF4-FFF2-40B4-BE49-F238E27FC236}">
                  <a16:creationId xmlns:a16="http://schemas.microsoft.com/office/drawing/2014/main" id="{03D92F99-DB22-5892-41B2-E81E053F323C}"/>
                </a:ext>
              </a:extLst>
            </p:cNvPr>
            <p:cNvSpPr>
              <a:spLocks noChangeArrowheads="1"/>
            </p:cNvSpPr>
            <p:nvPr/>
          </p:nvSpPr>
          <p:spPr bwMode="auto">
            <a:xfrm>
              <a:off x="15014403" y="11322472"/>
              <a:ext cx="336996" cy="489651"/>
            </a:xfrm>
            <a:custGeom>
              <a:avLst/>
              <a:gdLst>
                <a:gd name="T0" fmla="*/ 258 w 517"/>
                <a:gd name="T1" fmla="*/ 83 h 748"/>
                <a:gd name="T2" fmla="*/ 258 w 517"/>
                <a:gd name="T3" fmla="*/ 83 h 748"/>
                <a:gd name="T4" fmla="*/ 516 w 517"/>
                <a:gd name="T5" fmla="*/ 225 h 748"/>
                <a:gd name="T6" fmla="*/ 516 w 517"/>
                <a:gd name="T7" fmla="*/ 225 h 748"/>
                <a:gd name="T8" fmla="*/ 258 w 517"/>
                <a:gd name="T9" fmla="*/ 665 h 748"/>
                <a:gd name="T10" fmla="*/ 258 w 517"/>
                <a:gd name="T11" fmla="*/ 665 h 748"/>
                <a:gd name="T12" fmla="*/ 0 w 517"/>
                <a:gd name="T13" fmla="*/ 523 h 748"/>
                <a:gd name="T14" fmla="*/ 0 w 517"/>
                <a:gd name="T15" fmla="*/ 523 h 748"/>
                <a:gd name="T16" fmla="*/ 258 w 517"/>
                <a:gd name="T17" fmla="*/ 8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7" h="748">
                  <a:moveTo>
                    <a:pt x="258" y="83"/>
                  </a:moveTo>
                  <a:lnTo>
                    <a:pt x="258" y="83"/>
                  </a:lnTo>
                  <a:cubicBezTo>
                    <a:pt x="400" y="0"/>
                    <a:pt x="516" y="64"/>
                    <a:pt x="516" y="225"/>
                  </a:cubicBezTo>
                  <a:lnTo>
                    <a:pt x="516" y="225"/>
                  </a:lnTo>
                  <a:cubicBezTo>
                    <a:pt x="516" y="386"/>
                    <a:pt x="400" y="583"/>
                    <a:pt x="258" y="665"/>
                  </a:cubicBezTo>
                  <a:lnTo>
                    <a:pt x="258" y="665"/>
                  </a:lnTo>
                  <a:cubicBezTo>
                    <a:pt x="115" y="747"/>
                    <a:pt x="0" y="684"/>
                    <a:pt x="0" y="523"/>
                  </a:cubicBezTo>
                  <a:lnTo>
                    <a:pt x="0" y="523"/>
                  </a:lnTo>
                  <a:cubicBezTo>
                    <a:pt x="0" y="362"/>
                    <a:pt x="115" y="165"/>
                    <a:pt x="258" y="83"/>
                  </a:cubicBezTo>
                </a:path>
              </a:pathLst>
            </a:custGeom>
            <a:solidFill>
              <a:schemeClr val="tx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86" name="Freeform 158">
              <a:extLst>
                <a:ext uri="{FF2B5EF4-FFF2-40B4-BE49-F238E27FC236}">
                  <a16:creationId xmlns:a16="http://schemas.microsoft.com/office/drawing/2014/main" id="{80356160-472A-8E85-A351-64F70A726571}"/>
                </a:ext>
              </a:extLst>
            </p:cNvPr>
            <p:cNvSpPr>
              <a:spLocks noChangeArrowheads="1"/>
            </p:cNvSpPr>
            <p:nvPr/>
          </p:nvSpPr>
          <p:spPr bwMode="auto">
            <a:xfrm>
              <a:off x="15043205" y="11354154"/>
              <a:ext cx="414764" cy="492533"/>
            </a:xfrm>
            <a:custGeom>
              <a:avLst/>
              <a:gdLst>
                <a:gd name="T0" fmla="*/ 258 w 635"/>
                <a:gd name="T1" fmla="*/ 754 h 755"/>
                <a:gd name="T2" fmla="*/ 258 w 635"/>
                <a:gd name="T3" fmla="*/ 754 h 755"/>
                <a:gd name="T4" fmla="*/ 0 w 635"/>
                <a:gd name="T5" fmla="*/ 610 h 755"/>
                <a:gd name="T6" fmla="*/ 366 w 635"/>
                <a:gd name="T7" fmla="*/ 0 h 755"/>
                <a:gd name="T8" fmla="*/ 366 w 635"/>
                <a:gd name="T9" fmla="*/ 0 h 755"/>
                <a:gd name="T10" fmla="*/ 634 w 635"/>
                <a:gd name="T11" fmla="*/ 180 h 755"/>
                <a:gd name="T12" fmla="*/ 258 w 635"/>
                <a:gd name="T13" fmla="*/ 754 h 755"/>
              </a:gdLst>
              <a:ahLst/>
              <a:cxnLst>
                <a:cxn ang="0">
                  <a:pos x="T0" y="T1"/>
                </a:cxn>
                <a:cxn ang="0">
                  <a:pos x="T2" y="T3"/>
                </a:cxn>
                <a:cxn ang="0">
                  <a:pos x="T4" y="T5"/>
                </a:cxn>
                <a:cxn ang="0">
                  <a:pos x="T6" y="T7"/>
                </a:cxn>
                <a:cxn ang="0">
                  <a:pos x="T8" y="T9"/>
                </a:cxn>
                <a:cxn ang="0">
                  <a:pos x="T10" y="T11"/>
                </a:cxn>
                <a:cxn ang="0">
                  <a:pos x="T12" y="T13"/>
                </a:cxn>
              </a:cxnLst>
              <a:rect l="0" t="0" r="r" b="b"/>
              <a:pathLst>
                <a:path w="635" h="755">
                  <a:moveTo>
                    <a:pt x="258" y="754"/>
                  </a:moveTo>
                  <a:lnTo>
                    <a:pt x="258" y="754"/>
                  </a:lnTo>
                  <a:cubicBezTo>
                    <a:pt x="109" y="738"/>
                    <a:pt x="30" y="674"/>
                    <a:pt x="0" y="610"/>
                  </a:cubicBezTo>
                  <a:lnTo>
                    <a:pt x="366" y="0"/>
                  </a:lnTo>
                  <a:lnTo>
                    <a:pt x="366" y="0"/>
                  </a:lnTo>
                  <a:cubicBezTo>
                    <a:pt x="447" y="20"/>
                    <a:pt x="594" y="89"/>
                    <a:pt x="634" y="180"/>
                  </a:cubicBezTo>
                  <a:lnTo>
                    <a:pt x="258" y="754"/>
                  </a:lnTo>
                </a:path>
              </a:pathLst>
            </a:custGeom>
            <a:solidFill>
              <a:schemeClr val="tx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87" name="Freeform 159">
              <a:extLst>
                <a:ext uri="{FF2B5EF4-FFF2-40B4-BE49-F238E27FC236}">
                  <a16:creationId xmlns:a16="http://schemas.microsoft.com/office/drawing/2014/main" id="{4D416E94-821E-D0EB-28CB-A349A8EB47B2}"/>
                </a:ext>
              </a:extLst>
            </p:cNvPr>
            <p:cNvSpPr>
              <a:spLocks noChangeArrowheads="1"/>
            </p:cNvSpPr>
            <p:nvPr/>
          </p:nvSpPr>
          <p:spPr bwMode="auto">
            <a:xfrm>
              <a:off x="15135375" y="11391599"/>
              <a:ext cx="336996" cy="486770"/>
            </a:xfrm>
            <a:custGeom>
              <a:avLst/>
              <a:gdLst>
                <a:gd name="T0" fmla="*/ 258 w 517"/>
                <a:gd name="T1" fmla="*/ 82 h 747"/>
                <a:gd name="T2" fmla="*/ 258 w 517"/>
                <a:gd name="T3" fmla="*/ 82 h 747"/>
                <a:gd name="T4" fmla="*/ 516 w 517"/>
                <a:gd name="T5" fmla="*/ 224 h 747"/>
                <a:gd name="T6" fmla="*/ 516 w 517"/>
                <a:gd name="T7" fmla="*/ 224 h 747"/>
                <a:gd name="T8" fmla="*/ 258 w 517"/>
                <a:gd name="T9" fmla="*/ 664 h 747"/>
                <a:gd name="T10" fmla="*/ 258 w 517"/>
                <a:gd name="T11" fmla="*/ 664 h 747"/>
                <a:gd name="T12" fmla="*/ 0 w 517"/>
                <a:gd name="T13" fmla="*/ 522 h 747"/>
                <a:gd name="T14" fmla="*/ 0 w 517"/>
                <a:gd name="T15" fmla="*/ 522 h 747"/>
                <a:gd name="T16" fmla="*/ 258 w 517"/>
                <a:gd name="T17" fmla="*/ 82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7" h="747">
                  <a:moveTo>
                    <a:pt x="258" y="82"/>
                  </a:moveTo>
                  <a:lnTo>
                    <a:pt x="258" y="82"/>
                  </a:lnTo>
                  <a:cubicBezTo>
                    <a:pt x="400" y="0"/>
                    <a:pt x="516" y="63"/>
                    <a:pt x="516" y="224"/>
                  </a:cubicBezTo>
                  <a:lnTo>
                    <a:pt x="516" y="224"/>
                  </a:lnTo>
                  <a:cubicBezTo>
                    <a:pt x="516" y="385"/>
                    <a:pt x="400" y="582"/>
                    <a:pt x="258" y="664"/>
                  </a:cubicBezTo>
                  <a:lnTo>
                    <a:pt x="258" y="664"/>
                  </a:lnTo>
                  <a:cubicBezTo>
                    <a:pt x="116" y="746"/>
                    <a:pt x="0" y="683"/>
                    <a:pt x="0" y="522"/>
                  </a:cubicBezTo>
                  <a:lnTo>
                    <a:pt x="0" y="522"/>
                  </a:lnTo>
                  <a:cubicBezTo>
                    <a:pt x="0" y="361"/>
                    <a:pt x="116" y="164"/>
                    <a:pt x="258" y="82"/>
                  </a:cubicBezTo>
                </a:path>
              </a:pathLst>
            </a:custGeom>
            <a:solidFill>
              <a:schemeClr val="tx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88" name="Freeform 161">
              <a:extLst>
                <a:ext uri="{FF2B5EF4-FFF2-40B4-BE49-F238E27FC236}">
                  <a16:creationId xmlns:a16="http://schemas.microsoft.com/office/drawing/2014/main" id="{58121134-0717-3364-C920-5EC2E2342791}"/>
                </a:ext>
              </a:extLst>
            </p:cNvPr>
            <p:cNvSpPr>
              <a:spLocks noChangeArrowheads="1"/>
            </p:cNvSpPr>
            <p:nvPr/>
          </p:nvSpPr>
          <p:spPr bwMode="auto">
            <a:xfrm>
              <a:off x="12903143" y="12491874"/>
              <a:ext cx="336994" cy="489651"/>
            </a:xfrm>
            <a:custGeom>
              <a:avLst/>
              <a:gdLst>
                <a:gd name="T0" fmla="*/ 258 w 517"/>
                <a:gd name="T1" fmla="*/ 83 h 748"/>
                <a:gd name="T2" fmla="*/ 258 w 517"/>
                <a:gd name="T3" fmla="*/ 83 h 748"/>
                <a:gd name="T4" fmla="*/ 516 w 517"/>
                <a:gd name="T5" fmla="*/ 225 h 748"/>
                <a:gd name="T6" fmla="*/ 516 w 517"/>
                <a:gd name="T7" fmla="*/ 225 h 748"/>
                <a:gd name="T8" fmla="*/ 258 w 517"/>
                <a:gd name="T9" fmla="*/ 666 h 748"/>
                <a:gd name="T10" fmla="*/ 258 w 517"/>
                <a:gd name="T11" fmla="*/ 666 h 748"/>
                <a:gd name="T12" fmla="*/ 0 w 517"/>
                <a:gd name="T13" fmla="*/ 523 h 748"/>
                <a:gd name="T14" fmla="*/ 0 w 517"/>
                <a:gd name="T15" fmla="*/ 523 h 748"/>
                <a:gd name="T16" fmla="*/ 258 w 517"/>
                <a:gd name="T17" fmla="*/ 8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7" h="748">
                  <a:moveTo>
                    <a:pt x="258" y="83"/>
                  </a:moveTo>
                  <a:lnTo>
                    <a:pt x="258" y="83"/>
                  </a:lnTo>
                  <a:cubicBezTo>
                    <a:pt x="401" y="0"/>
                    <a:pt x="516" y="65"/>
                    <a:pt x="516" y="225"/>
                  </a:cubicBezTo>
                  <a:lnTo>
                    <a:pt x="516" y="225"/>
                  </a:lnTo>
                  <a:cubicBezTo>
                    <a:pt x="516" y="386"/>
                    <a:pt x="401" y="583"/>
                    <a:pt x="258" y="666"/>
                  </a:cubicBezTo>
                  <a:lnTo>
                    <a:pt x="258" y="666"/>
                  </a:lnTo>
                  <a:cubicBezTo>
                    <a:pt x="115" y="747"/>
                    <a:pt x="0" y="684"/>
                    <a:pt x="0" y="523"/>
                  </a:cubicBezTo>
                  <a:lnTo>
                    <a:pt x="0" y="523"/>
                  </a:lnTo>
                  <a:cubicBezTo>
                    <a:pt x="0" y="362"/>
                    <a:pt x="115" y="165"/>
                    <a:pt x="258" y="83"/>
                  </a:cubicBezTo>
                </a:path>
              </a:pathLst>
            </a:custGeom>
            <a:solidFill>
              <a:schemeClr val="tx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89" name="Freeform 162">
              <a:extLst>
                <a:ext uri="{FF2B5EF4-FFF2-40B4-BE49-F238E27FC236}">
                  <a16:creationId xmlns:a16="http://schemas.microsoft.com/office/drawing/2014/main" id="{DFC2585C-EE4A-81B3-DBD2-D4183E6CA60A}"/>
                </a:ext>
              </a:extLst>
            </p:cNvPr>
            <p:cNvSpPr>
              <a:spLocks noChangeArrowheads="1"/>
            </p:cNvSpPr>
            <p:nvPr/>
          </p:nvSpPr>
          <p:spPr bwMode="auto">
            <a:xfrm>
              <a:off x="12931945" y="12523556"/>
              <a:ext cx="414764" cy="492533"/>
            </a:xfrm>
            <a:custGeom>
              <a:avLst/>
              <a:gdLst>
                <a:gd name="T0" fmla="*/ 258 w 634"/>
                <a:gd name="T1" fmla="*/ 754 h 755"/>
                <a:gd name="T2" fmla="*/ 258 w 634"/>
                <a:gd name="T3" fmla="*/ 754 h 755"/>
                <a:gd name="T4" fmla="*/ 0 w 634"/>
                <a:gd name="T5" fmla="*/ 610 h 755"/>
                <a:gd name="T6" fmla="*/ 365 w 634"/>
                <a:gd name="T7" fmla="*/ 0 h 755"/>
                <a:gd name="T8" fmla="*/ 365 w 634"/>
                <a:gd name="T9" fmla="*/ 0 h 755"/>
                <a:gd name="T10" fmla="*/ 633 w 634"/>
                <a:gd name="T11" fmla="*/ 180 h 755"/>
                <a:gd name="T12" fmla="*/ 258 w 634"/>
                <a:gd name="T13" fmla="*/ 754 h 755"/>
              </a:gdLst>
              <a:ahLst/>
              <a:cxnLst>
                <a:cxn ang="0">
                  <a:pos x="T0" y="T1"/>
                </a:cxn>
                <a:cxn ang="0">
                  <a:pos x="T2" y="T3"/>
                </a:cxn>
                <a:cxn ang="0">
                  <a:pos x="T4" y="T5"/>
                </a:cxn>
                <a:cxn ang="0">
                  <a:pos x="T6" y="T7"/>
                </a:cxn>
                <a:cxn ang="0">
                  <a:pos x="T8" y="T9"/>
                </a:cxn>
                <a:cxn ang="0">
                  <a:pos x="T10" y="T11"/>
                </a:cxn>
                <a:cxn ang="0">
                  <a:pos x="T12" y="T13"/>
                </a:cxn>
              </a:cxnLst>
              <a:rect l="0" t="0" r="r" b="b"/>
              <a:pathLst>
                <a:path w="634" h="755">
                  <a:moveTo>
                    <a:pt x="258" y="754"/>
                  </a:moveTo>
                  <a:lnTo>
                    <a:pt x="258" y="754"/>
                  </a:lnTo>
                  <a:cubicBezTo>
                    <a:pt x="108" y="738"/>
                    <a:pt x="30" y="674"/>
                    <a:pt x="0" y="610"/>
                  </a:cubicBezTo>
                  <a:lnTo>
                    <a:pt x="365" y="0"/>
                  </a:lnTo>
                  <a:lnTo>
                    <a:pt x="365" y="0"/>
                  </a:lnTo>
                  <a:cubicBezTo>
                    <a:pt x="446" y="20"/>
                    <a:pt x="593" y="89"/>
                    <a:pt x="633" y="180"/>
                  </a:cubicBezTo>
                  <a:lnTo>
                    <a:pt x="258" y="754"/>
                  </a:lnTo>
                </a:path>
              </a:pathLst>
            </a:custGeom>
            <a:solidFill>
              <a:schemeClr val="tx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90" name="Freeform 163">
              <a:extLst>
                <a:ext uri="{FF2B5EF4-FFF2-40B4-BE49-F238E27FC236}">
                  <a16:creationId xmlns:a16="http://schemas.microsoft.com/office/drawing/2014/main" id="{82174C3D-DBDD-4CAB-8D29-307596684E29}"/>
                </a:ext>
              </a:extLst>
            </p:cNvPr>
            <p:cNvSpPr>
              <a:spLocks noChangeArrowheads="1"/>
            </p:cNvSpPr>
            <p:nvPr/>
          </p:nvSpPr>
          <p:spPr bwMode="auto">
            <a:xfrm>
              <a:off x="13021233" y="12561002"/>
              <a:ext cx="336996" cy="486770"/>
            </a:xfrm>
            <a:custGeom>
              <a:avLst/>
              <a:gdLst>
                <a:gd name="T0" fmla="*/ 258 w 517"/>
                <a:gd name="T1" fmla="*/ 82 h 747"/>
                <a:gd name="T2" fmla="*/ 258 w 517"/>
                <a:gd name="T3" fmla="*/ 82 h 747"/>
                <a:gd name="T4" fmla="*/ 516 w 517"/>
                <a:gd name="T5" fmla="*/ 224 h 747"/>
                <a:gd name="T6" fmla="*/ 516 w 517"/>
                <a:gd name="T7" fmla="*/ 224 h 747"/>
                <a:gd name="T8" fmla="*/ 258 w 517"/>
                <a:gd name="T9" fmla="*/ 664 h 747"/>
                <a:gd name="T10" fmla="*/ 258 w 517"/>
                <a:gd name="T11" fmla="*/ 664 h 747"/>
                <a:gd name="T12" fmla="*/ 0 w 517"/>
                <a:gd name="T13" fmla="*/ 522 h 747"/>
                <a:gd name="T14" fmla="*/ 0 w 517"/>
                <a:gd name="T15" fmla="*/ 522 h 747"/>
                <a:gd name="T16" fmla="*/ 258 w 517"/>
                <a:gd name="T17" fmla="*/ 82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7" h="747">
                  <a:moveTo>
                    <a:pt x="258" y="82"/>
                  </a:moveTo>
                  <a:lnTo>
                    <a:pt x="258" y="82"/>
                  </a:lnTo>
                  <a:cubicBezTo>
                    <a:pt x="401" y="0"/>
                    <a:pt x="516" y="63"/>
                    <a:pt x="516" y="224"/>
                  </a:cubicBezTo>
                  <a:lnTo>
                    <a:pt x="516" y="224"/>
                  </a:lnTo>
                  <a:cubicBezTo>
                    <a:pt x="516" y="385"/>
                    <a:pt x="401" y="582"/>
                    <a:pt x="258" y="664"/>
                  </a:cubicBezTo>
                  <a:lnTo>
                    <a:pt x="258" y="664"/>
                  </a:lnTo>
                  <a:cubicBezTo>
                    <a:pt x="116" y="746"/>
                    <a:pt x="0" y="683"/>
                    <a:pt x="0" y="522"/>
                  </a:cubicBezTo>
                  <a:lnTo>
                    <a:pt x="0" y="522"/>
                  </a:lnTo>
                  <a:cubicBezTo>
                    <a:pt x="0" y="361"/>
                    <a:pt x="116" y="164"/>
                    <a:pt x="258" y="82"/>
                  </a:cubicBezTo>
                </a:path>
              </a:pathLst>
            </a:custGeom>
            <a:solidFill>
              <a:schemeClr val="tx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91" name="Freeform 165">
              <a:extLst>
                <a:ext uri="{FF2B5EF4-FFF2-40B4-BE49-F238E27FC236}">
                  <a16:creationId xmlns:a16="http://schemas.microsoft.com/office/drawing/2014/main" id="{84CE3F3A-4F65-1BEE-D633-2395783892F8}"/>
                </a:ext>
              </a:extLst>
            </p:cNvPr>
            <p:cNvSpPr>
              <a:spLocks noChangeArrowheads="1"/>
            </p:cNvSpPr>
            <p:nvPr/>
          </p:nvSpPr>
          <p:spPr bwMode="auto">
            <a:xfrm>
              <a:off x="15198742" y="12353620"/>
              <a:ext cx="336996" cy="489651"/>
            </a:xfrm>
            <a:custGeom>
              <a:avLst/>
              <a:gdLst>
                <a:gd name="T0" fmla="*/ 258 w 517"/>
                <a:gd name="T1" fmla="*/ 83 h 748"/>
                <a:gd name="T2" fmla="*/ 258 w 517"/>
                <a:gd name="T3" fmla="*/ 83 h 748"/>
                <a:gd name="T4" fmla="*/ 0 w 517"/>
                <a:gd name="T5" fmla="*/ 225 h 748"/>
                <a:gd name="T6" fmla="*/ 0 w 517"/>
                <a:gd name="T7" fmla="*/ 225 h 748"/>
                <a:gd name="T8" fmla="*/ 258 w 517"/>
                <a:gd name="T9" fmla="*/ 665 h 748"/>
                <a:gd name="T10" fmla="*/ 258 w 517"/>
                <a:gd name="T11" fmla="*/ 665 h 748"/>
                <a:gd name="T12" fmla="*/ 516 w 517"/>
                <a:gd name="T13" fmla="*/ 523 h 748"/>
                <a:gd name="T14" fmla="*/ 516 w 517"/>
                <a:gd name="T15" fmla="*/ 523 h 748"/>
                <a:gd name="T16" fmla="*/ 258 w 517"/>
                <a:gd name="T17" fmla="*/ 8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7" h="748">
                  <a:moveTo>
                    <a:pt x="258" y="83"/>
                  </a:moveTo>
                  <a:lnTo>
                    <a:pt x="258" y="83"/>
                  </a:lnTo>
                  <a:cubicBezTo>
                    <a:pt x="115" y="0"/>
                    <a:pt x="0" y="65"/>
                    <a:pt x="0" y="225"/>
                  </a:cubicBezTo>
                  <a:lnTo>
                    <a:pt x="0" y="225"/>
                  </a:lnTo>
                  <a:cubicBezTo>
                    <a:pt x="0" y="386"/>
                    <a:pt x="115" y="583"/>
                    <a:pt x="258" y="665"/>
                  </a:cubicBezTo>
                  <a:lnTo>
                    <a:pt x="258" y="665"/>
                  </a:lnTo>
                  <a:cubicBezTo>
                    <a:pt x="401" y="747"/>
                    <a:pt x="516" y="684"/>
                    <a:pt x="516" y="523"/>
                  </a:cubicBezTo>
                  <a:lnTo>
                    <a:pt x="516" y="523"/>
                  </a:lnTo>
                  <a:cubicBezTo>
                    <a:pt x="516" y="362"/>
                    <a:pt x="401" y="165"/>
                    <a:pt x="258" y="83"/>
                  </a:cubicBezTo>
                </a:path>
              </a:pathLst>
            </a:custGeom>
            <a:solidFill>
              <a:schemeClr val="tx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92" name="Freeform 166">
              <a:extLst>
                <a:ext uri="{FF2B5EF4-FFF2-40B4-BE49-F238E27FC236}">
                  <a16:creationId xmlns:a16="http://schemas.microsoft.com/office/drawing/2014/main" id="{86BE2E03-37F7-313B-D649-14C4A103799A}"/>
                </a:ext>
              </a:extLst>
            </p:cNvPr>
            <p:cNvSpPr>
              <a:spLocks noChangeArrowheads="1"/>
            </p:cNvSpPr>
            <p:nvPr/>
          </p:nvSpPr>
          <p:spPr bwMode="auto">
            <a:xfrm>
              <a:off x="15092171" y="12388182"/>
              <a:ext cx="414764" cy="492531"/>
            </a:xfrm>
            <a:custGeom>
              <a:avLst/>
              <a:gdLst>
                <a:gd name="T0" fmla="*/ 376 w 634"/>
                <a:gd name="T1" fmla="*/ 754 h 755"/>
                <a:gd name="T2" fmla="*/ 376 w 634"/>
                <a:gd name="T3" fmla="*/ 754 h 755"/>
                <a:gd name="T4" fmla="*/ 633 w 634"/>
                <a:gd name="T5" fmla="*/ 610 h 755"/>
                <a:gd name="T6" fmla="*/ 268 w 634"/>
                <a:gd name="T7" fmla="*/ 0 h 755"/>
                <a:gd name="T8" fmla="*/ 268 w 634"/>
                <a:gd name="T9" fmla="*/ 0 h 755"/>
                <a:gd name="T10" fmla="*/ 0 w 634"/>
                <a:gd name="T11" fmla="*/ 180 h 755"/>
                <a:gd name="T12" fmla="*/ 376 w 634"/>
                <a:gd name="T13" fmla="*/ 754 h 755"/>
              </a:gdLst>
              <a:ahLst/>
              <a:cxnLst>
                <a:cxn ang="0">
                  <a:pos x="T0" y="T1"/>
                </a:cxn>
                <a:cxn ang="0">
                  <a:pos x="T2" y="T3"/>
                </a:cxn>
                <a:cxn ang="0">
                  <a:pos x="T4" y="T5"/>
                </a:cxn>
                <a:cxn ang="0">
                  <a:pos x="T6" y="T7"/>
                </a:cxn>
                <a:cxn ang="0">
                  <a:pos x="T8" y="T9"/>
                </a:cxn>
                <a:cxn ang="0">
                  <a:pos x="T10" y="T11"/>
                </a:cxn>
                <a:cxn ang="0">
                  <a:pos x="T12" y="T13"/>
                </a:cxn>
              </a:cxnLst>
              <a:rect l="0" t="0" r="r" b="b"/>
              <a:pathLst>
                <a:path w="634" h="755">
                  <a:moveTo>
                    <a:pt x="376" y="754"/>
                  </a:moveTo>
                  <a:lnTo>
                    <a:pt x="376" y="754"/>
                  </a:lnTo>
                  <a:cubicBezTo>
                    <a:pt x="525" y="739"/>
                    <a:pt x="603" y="674"/>
                    <a:pt x="633" y="610"/>
                  </a:cubicBezTo>
                  <a:lnTo>
                    <a:pt x="268" y="0"/>
                  </a:lnTo>
                  <a:lnTo>
                    <a:pt x="268" y="0"/>
                  </a:lnTo>
                  <a:cubicBezTo>
                    <a:pt x="187" y="20"/>
                    <a:pt x="40" y="89"/>
                    <a:pt x="0" y="180"/>
                  </a:cubicBezTo>
                  <a:lnTo>
                    <a:pt x="376" y="754"/>
                  </a:lnTo>
                </a:path>
              </a:pathLst>
            </a:custGeom>
            <a:solidFill>
              <a:schemeClr val="tx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93" name="Freeform 167">
              <a:extLst>
                <a:ext uri="{FF2B5EF4-FFF2-40B4-BE49-F238E27FC236}">
                  <a16:creationId xmlns:a16="http://schemas.microsoft.com/office/drawing/2014/main" id="{45D39A90-8D81-70CA-52B4-ED694E447979}"/>
                </a:ext>
              </a:extLst>
            </p:cNvPr>
            <p:cNvSpPr>
              <a:spLocks noChangeArrowheads="1"/>
            </p:cNvSpPr>
            <p:nvPr/>
          </p:nvSpPr>
          <p:spPr bwMode="auto">
            <a:xfrm>
              <a:off x="15077769" y="12422747"/>
              <a:ext cx="336996" cy="489651"/>
            </a:xfrm>
            <a:custGeom>
              <a:avLst/>
              <a:gdLst>
                <a:gd name="T0" fmla="*/ 259 w 518"/>
                <a:gd name="T1" fmla="*/ 82 h 748"/>
                <a:gd name="T2" fmla="*/ 259 w 518"/>
                <a:gd name="T3" fmla="*/ 82 h 748"/>
                <a:gd name="T4" fmla="*/ 0 w 518"/>
                <a:gd name="T5" fmla="*/ 224 h 748"/>
                <a:gd name="T6" fmla="*/ 0 w 518"/>
                <a:gd name="T7" fmla="*/ 224 h 748"/>
                <a:gd name="T8" fmla="*/ 259 w 518"/>
                <a:gd name="T9" fmla="*/ 665 h 748"/>
                <a:gd name="T10" fmla="*/ 259 w 518"/>
                <a:gd name="T11" fmla="*/ 665 h 748"/>
                <a:gd name="T12" fmla="*/ 517 w 518"/>
                <a:gd name="T13" fmla="*/ 522 h 748"/>
                <a:gd name="T14" fmla="*/ 517 w 518"/>
                <a:gd name="T15" fmla="*/ 522 h 748"/>
                <a:gd name="T16" fmla="*/ 259 w 518"/>
                <a:gd name="T17" fmla="*/ 82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8" h="748">
                  <a:moveTo>
                    <a:pt x="259" y="82"/>
                  </a:moveTo>
                  <a:lnTo>
                    <a:pt x="259" y="82"/>
                  </a:lnTo>
                  <a:cubicBezTo>
                    <a:pt x="116" y="0"/>
                    <a:pt x="0" y="64"/>
                    <a:pt x="0" y="224"/>
                  </a:cubicBezTo>
                  <a:lnTo>
                    <a:pt x="0" y="224"/>
                  </a:lnTo>
                  <a:cubicBezTo>
                    <a:pt x="0" y="385"/>
                    <a:pt x="116" y="582"/>
                    <a:pt x="259" y="665"/>
                  </a:cubicBezTo>
                  <a:lnTo>
                    <a:pt x="259" y="665"/>
                  </a:lnTo>
                  <a:cubicBezTo>
                    <a:pt x="401" y="747"/>
                    <a:pt x="517" y="683"/>
                    <a:pt x="517" y="522"/>
                  </a:cubicBezTo>
                  <a:lnTo>
                    <a:pt x="517" y="522"/>
                  </a:lnTo>
                  <a:cubicBezTo>
                    <a:pt x="517" y="361"/>
                    <a:pt x="401" y="164"/>
                    <a:pt x="259" y="82"/>
                  </a:cubicBezTo>
                </a:path>
              </a:pathLst>
            </a:custGeom>
            <a:solidFill>
              <a:schemeClr val="tx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94" name="Freeform 93">
              <a:extLst>
                <a:ext uri="{FF2B5EF4-FFF2-40B4-BE49-F238E27FC236}">
                  <a16:creationId xmlns:a16="http://schemas.microsoft.com/office/drawing/2014/main" id="{F3511EA3-AFFD-49F0-D00B-B44A6807CD69}"/>
                </a:ext>
              </a:extLst>
            </p:cNvPr>
            <p:cNvSpPr>
              <a:spLocks noChangeArrowheads="1"/>
            </p:cNvSpPr>
            <p:nvPr/>
          </p:nvSpPr>
          <p:spPr bwMode="auto">
            <a:xfrm>
              <a:off x="13075961" y="11487492"/>
              <a:ext cx="2341035" cy="1464011"/>
            </a:xfrm>
            <a:custGeom>
              <a:avLst/>
              <a:gdLst>
                <a:gd name="connsiteX0" fmla="*/ 161670 w 2341035"/>
                <a:gd name="connsiteY0" fmla="*/ 1169757 h 1464011"/>
                <a:gd name="connsiteX1" fmla="*/ 232647 w 2341035"/>
                <a:gd name="connsiteY1" fmla="*/ 1249169 h 1464011"/>
                <a:gd name="connsiteX2" fmla="*/ 116323 w 2341035"/>
                <a:gd name="connsiteY2" fmla="*/ 1448094 h 1464011"/>
                <a:gd name="connsiteX3" fmla="*/ 0 w 2341035"/>
                <a:gd name="connsiteY3" fmla="*/ 1383967 h 1464011"/>
                <a:gd name="connsiteX4" fmla="*/ 116323 w 2341035"/>
                <a:gd name="connsiteY4" fmla="*/ 1185696 h 1464011"/>
                <a:gd name="connsiteX5" fmla="*/ 161670 w 2341035"/>
                <a:gd name="connsiteY5" fmla="*/ 1169757 h 1464011"/>
                <a:gd name="connsiteX6" fmla="*/ 2122611 w 2341035"/>
                <a:gd name="connsiteY6" fmla="*/ 1026778 h 1464011"/>
                <a:gd name="connsiteX7" fmla="*/ 2170307 w 2341035"/>
                <a:gd name="connsiteY7" fmla="*/ 1043528 h 1464011"/>
                <a:gd name="connsiteX8" fmla="*/ 2292069 w 2341035"/>
                <a:gd name="connsiteY8" fmla="*/ 1251657 h 1464011"/>
                <a:gd name="connsiteX9" fmla="*/ 2170307 w 2341035"/>
                <a:gd name="connsiteY9" fmla="*/ 1319510 h 1464011"/>
                <a:gd name="connsiteX10" fmla="*/ 2047893 w 2341035"/>
                <a:gd name="connsiteY10" fmla="*/ 1110729 h 1464011"/>
                <a:gd name="connsiteX11" fmla="*/ 2122611 w 2341035"/>
                <a:gd name="connsiteY11" fmla="*/ 1026778 h 1464011"/>
                <a:gd name="connsiteX12" fmla="*/ 145186 w 2341035"/>
                <a:gd name="connsiteY12" fmla="*/ 16309 h 1464011"/>
                <a:gd name="connsiteX13" fmla="*/ 194093 w 2341035"/>
                <a:gd name="connsiteY13" fmla="*/ 33384 h 1464011"/>
                <a:gd name="connsiteX14" fmla="*/ 319060 w 2341035"/>
                <a:gd name="connsiteY14" fmla="*/ 248405 h 1464011"/>
                <a:gd name="connsiteX15" fmla="*/ 194093 w 2341035"/>
                <a:gd name="connsiteY15" fmla="*/ 318550 h 1464011"/>
                <a:gd name="connsiteX16" fmla="*/ 69126 w 2341035"/>
                <a:gd name="connsiteY16" fmla="*/ 102872 h 1464011"/>
                <a:gd name="connsiteX17" fmla="*/ 145186 w 2341035"/>
                <a:gd name="connsiteY17" fmla="*/ 16309 h 1464011"/>
                <a:gd name="connsiteX18" fmla="*/ 2270026 w 2341035"/>
                <a:gd name="connsiteY18" fmla="*/ 390 h 1464011"/>
                <a:gd name="connsiteX19" fmla="*/ 2341035 w 2341035"/>
                <a:gd name="connsiteY19" fmla="*/ 81153 h 1464011"/>
                <a:gd name="connsiteX20" fmla="*/ 2224708 w 2341035"/>
                <a:gd name="connsiteY20" fmla="*/ 280888 h 1464011"/>
                <a:gd name="connsiteX21" fmla="*/ 2108381 w 2341035"/>
                <a:gd name="connsiteY21" fmla="*/ 216056 h 1464011"/>
                <a:gd name="connsiteX22" fmla="*/ 2224708 w 2341035"/>
                <a:gd name="connsiteY22" fmla="*/ 16321 h 1464011"/>
                <a:gd name="connsiteX23" fmla="*/ 2270026 w 2341035"/>
                <a:gd name="connsiteY23" fmla="*/ 390 h 1464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41035" h="1464011">
                  <a:moveTo>
                    <a:pt x="161670" y="1169757"/>
                  </a:moveTo>
                  <a:cubicBezTo>
                    <a:pt x="203443" y="1165493"/>
                    <a:pt x="232647" y="1195185"/>
                    <a:pt x="232647" y="1249169"/>
                  </a:cubicBezTo>
                  <a:cubicBezTo>
                    <a:pt x="232647" y="1321803"/>
                    <a:pt x="180728" y="1410795"/>
                    <a:pt x="116323" y="1448094"/>
                  </a:cubicBezTo>
                  <a:cubicBezTo>
                    <a:pt x="51918" y="1484738"/>
                    <a:pt x="0" y="1455946"/>
                    <a:pt x="0" y="1383967"/>
                  </a:cubicBezTo>
                  <a:cubicBezTo>
                    <a:pt x="0" y="1311333"/>
                    <a:pt x="51918" y="1222340"/>
                    <a:pt x="116323" y="1185696"/>
                  </a:cubicBezTo>
                  <a:cubicBezTo>
                    <a:pt x="132424" y="1176372"/>
                    <a:pt x="147745" y="1171178"/>
                    <a:pt x="161670" y="1169757"/>
                  </a:cubicBezTo>
                  <a:close/>
                  <a:moveTo>
                    <a:pt x="2122611" y="1026778"/>
                  </a:moveTo>
                  <a:cubicBezTo>
                    <a:pt x="2137262" y="1028277"/>
                    <a:pt x="2153377" y="1033741"/>
                    <a:pt x="2170307" y="1043528"/>
                  </a:cubicBezTo>
                  <a:cubicBezTo>
                    <a:pt x="2237373" y="1082022"/>
                    <a:pt x="2292069" y="1175973"/>
                    <a:pt x="2292069" y="1251657"/>
                  </a:cubicBezTo>
                  <a:cubicBezTo>
                    <a:pt x="2292069" y="1327992"/>
                    <a:pt x="2237373" y="1358005"/>
                    <a:pt x="2170307" y="1319510"/>
                  </a:cubicBezTo>
                  <a:cubicBezTo>
                    <a:pt x="2102588" y="1280364"/>
                    <a:pt x="2047893" y="1187065"/>
                    <a:pt x="2047893" y="1110729"/>
                  </a:cubicBezTo>
                  <a:cubicBezTo>
                    <a:pt x="2047893" y="1053477"/>
                    <a:pt x="2078659" y="1022282"/>
                    <a:pt x="2122611" y="1026778"/>
                  </a:cubicBezTo>
                  <a:close/>
                  <a:moveTo>
                    <a:pt x="145186" y="16309"/>
                  </a:moveTo>
                  <a:cubicBezTo>
                    <a:pt x="160166" y="17815"/>
                    <a:pt x="176682" y="23387"/>
                    <a:pt x="194093" y="33384"/>
                  </a:cubicBezTo>
                  <a:cubicBezTo>
                    <a:pt x="263085" y="73373"/>
                    <a:pt x="319060" y="170395"/>
                    <a:pt x="319060" y="248405"/>
                  </a:cubicBezTo>
                  <a:cubicBezTo>
                    <a:pt x="319060" y="327072"/>
                    <a:pt x="263085" y="358538"/>
                    <a:pt x="194093" y="318550"/>
                  </a:cubicBezTo>
                  <a:cubicBezTo>
                    <a:pt x="124450" y="277905"/>
                    <a:pt x="69126" y="181539"/>
                    <a:pt x="69126" y="102872"/>
                  </a:cubicBezTo>
                  <a:cubicBezTo>
                    <a:pt x="69126" y="43873"/>
                    <a:pt x="100246" y="11791"/>
                    <a:pt x="145186" y="16309"/>
                  </a:cubicBezTo>
                  <a:close/>
                  <a:moveTo>
                    <a:pt x="2270026" y="390"/>
                  </a:moveTo>
                  <a:cubicBezTo>
                    <a:pt x="2311791" y="-3816"/>
                    <a:pt x="2341035" y="26144"/>
                    <a:pt x="2341035" y="81153"/>
                  </a:cubicBezTo>
                  <a:cubicBezTo>
                    <a:pt x="2341035" y="153844"/>
                    <a:pt x="2289045" y="243560"/>
                    <a:pt x="2224708" y="280888"/>
                  </a:cubicBezTo>
                  <a:cubicBezTo>
                    <a:pt x="2160371" y="318215"/>
                    <a:pt x="2108381" y="289401"/>
                    <a:pt x="2108381" y="216056"/>
                  </a:cubicBezTo>
                  <a:cubicBezTo>
                    <a:pt x="2108381" y="142711"/>
                    <a:pt x="2160371" y="53649"/>
                    <a:pt x="2224708" y="16321"/>
                  </a:cubicBezTo>
                  <a:cubicBezTo>
                    <a:pt x="2240792" y="6989"/>
                    <a:pt x="2256105" y="1791"/>
                    <a:pt x="2270026" y="390"/>
                  </a:cubicBezTo>
                  <a:close/>
                </a:path>
              </a:pathLst>
            </a:custGeom>
            <a:solidFill>
              <a:srgbClr val="FFFFFF"/>
            </a:solidFill>
            <a:ln>
              <a:noFill/>
            </a:ln>
            <a:effectLst/>
            <a:extLst>
              <a:ext uri="{91240B29-F687-4F45-9708-019B960494DF}">
                <a14:hiddenLine xmlns:a14="http://schemas.microsoft.com/office/drawing/2010/main" w="9525" cap="flat">
                  <a:solidFill>
                    <a:srgbClr val="263364"/>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6532" dirty="0">
                <a:latin typeface="Lato Light" panose="020F0502020204030203" pitchFamily="34" charset="0"/>
              </a:endParaRPr>
            </a:p>
          </p:txBody>
        </p:sp>
        <p:sp>
          <p:nvSpPr>
            <p:cNvPr id="95" name="Freeform 169">
              <a:extLst>
                <a:ext uri="{FF2B5EF4-FFF2-40B4-BE49-F238E27FC236}">
                  <a16:creationId xmlns:a16="http://schemas.microsoft.com/office/drawing/2014/main" id="{A650A246-D1D3-4D12-B372-A160126F106B}"/>
                </a:ext>
              </a:extLst>
            </p:cNvPr>
            <p:cNvSpPr>
              <a:spLocks noChangeArrowheads="1"/>
            </p:cNvSpPr>
            <p:nvPr/>
          </p:nvSpPr>
          <p:spPr bwMode="auto">
            <a:xfrm>
              <a:off x="13726908" y="4473112"/>
              <a:ext cx="895773" cy="1097394"/>
            </a:xfrm>
            <a:custGeom>
              <a:avLst/>
              <a:gdLst>
                <a:gd name="T0" fmla="*/ 1246 w 1373"/>
                <a:gd name="T1" fmla="*/ 1440 h 1679"/>
                <a:gd name="T2" fmla="*/ 1246 w 1373"/>
                <a:gd name="T3" fmla="*/ 1440 h 1679"/>
                <a:gd name="T4" fmla="*/ 442 w 1373"/>
                <a:gd name="T5" fmla="*/ 1567 h 1679"/>
                <a:gd name="T6" fmla="*/ 442 w 1373"/>
                <a:gd name="T7" fmla="*/ 1567 h 1679"/>
                <a:gd name="T8" fmla="*/ 265 w 1373"/>
                <a:gd name="T9" fmla="*/ 1355 h 1679"/>
                <a:gd name="T10" fmla="*/ 0 w 1373"/>
                <a:gd name="T11" fmla="*/ 0 h 1679"/>
                <a:gd name="T12" fmla="*/ 1137 w 1373"/>
                <a:gd name="T13" fmla="*/ 28 h 1679"/>
                <a:gd name="T14" fmla="*/ 1348 w 1373"/>
                <a:gd name="T15" fmla="*/ 1107 h 1679"/>
                <a:gd name="T16" fmla="*/ 1348 w 1373"/>
                <a:gd name="T17" fmla="*/ 1107 h 1679"/>
                <a:gd name="T18" fmla="*/ 1246 w 1373"/>
                <a:gd name="T19" fmla="*/ 1440 h 1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3" h="1679">
                  <a:moveTo>
                    <a:pt x="1246" y="1440"/>
                  </a:moveTo>
                  <a:lnTo>
                    <a:pt x="1246" y="1440"/>
                  </a:lnTo>
                  <a:cubicBezTo>
                    <a:pt x="1002" y="1665"/>
                    <a:pt x="730" y="1678"/>
                    <a:pt x="442" y="1567"/>
                  </a:cubicBezTo>
                  <a:lnTo>
                    <a:pt x="442" y="1567"/>
                  </a:lnTo>
                  <a:cubicBezTo>
                    <a:pt x="352" y="1532"/>
                    <a:pt x="284" y="1453"/>
                    <a:pt x="265" y="1355"/>
                  </a:cubicBezTo>
                  <a:lnTo>
                    <a:pt x="0" y="0"/>
                  </a:lnTo>
                  <a:lnTo>
                    <a:pt x="1137" y="28"/>
                  </a:lnTo>
                  <a:lnTo>
                    <a:pt x="1348" y="1107"/>
                  </a:lnTo>
                  <a:lnTo>
                    <a:pt x="1348" y="1107"/>
                  </a:lnTo>
                  <a:cubicBezTo>
                    <a:pt x="1372" y="1230"/>
                    <a:pt x="1336" y="1358"/>
                    <a:pt x="1246" y="1440"/>
                  </a:cubicBezTo>
                </a:path>
              </a:pathLst>
            </a:custGeom>
            <a:solidFill>
              <a:srgbClr val="EDCDAB"/>
            </a:solidFill>
            <a:ln>
              <a:noFill/>
            </a:ln>
            <a:effectLst/>
            <a:extLst>
              <a:ext uri="{91240B29-F687-4F45-9708-019B960494DF}">
                <a14:hiddenLine xmlns:a14="http://schemas.microsoft.com/office/drawing/2010/main" w="9525" cap="flat">
                  <a:solidFill>
                    <a:srgbClr val="263364"/>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96" name="Freeform 170">
              <a:extLst>
                <a:ext uri="{FF2B5EF4-FFF2-40B4-BE49-F238E27FC236}">
                  <a16:creationId xmlns:a16="http://schemas.microsoft.com/office/drawing/2014/main" id="{93A8BBF3-C486-F397-E652-6F70BD737AFD}"/>
                </a:ext>
              </a:extLst>
            </p:cNvPr>
            <p:cNvSpPr>
              <a:spLocks noChangeArrowheads="1"/>
            </p:cNvSpPr>
            <p:nvPr/>
          </p:nvSpPr>
          <p:spPr bwMode="auto">
            <a:xfrm>
              <a:off x="13277581" y="3493809"/>
              <a:ext cx="1218367" cy="1762745"/>
            </a:xfrm>
            <a:custGeom>
              <a:avLst/>
              <a:gdLst>
                <a:gd name="T0" fmla="*/ 68 w 1867"/>
                <a:gd name="T1" fmla="*/ 1569 h 2698"/>
                <a:gd name="T2" fmla="*/ 68 w 1867"/>
                <a:gd name="T3" fmla="*/ 1569 h 2698"/>
                <a:gd name="T4" fmla="*/ 817 w 1867"/>
                <a:gd name="T5" fmla="*/ 2636 h 2698"/>
                <a:gd name="T6" fmla="*/ 817 w 1867"/>
                <a:gd name="T7" fmla="*/ 2636 h 2698"/>
                <a:gd name="T8" fmla="*/ 1100 w 1867"/>
                <a:gd name="T9" fmla="*/ 1525 h 2698"/>
                <a:gd name="T10" fmla="*/ 1100 w 1867"/>
                <a:gd name="T11" fmla="*/ 1525 h 2698"/>
                <a:gd name="T12" fmla="*/ 1651 w 1867"/>
                <a:gd name="T13" fmla="*/ 1380 h 2698"/>
                <a:gd name="T14" fmla="*/ 1651 w 1867"/>
                <a:gd name="T15" fmla="*/ 1380 h 2698"/>
                <a:gd name="T16" fmla="*/ 888 w 1867"/>
                <a:gd name="T17" fmla="*/ 111 h 2698"/>
                <a:gd name="T18" fmla="*/ 888 w 1867"/>
                <a:gd name="T19" fmla="*/ 111 h 2698"/>
                <a:gd name="T20" fmla="*/ 50 w 1867"/>
                <a:gd name="T21" fmla="*/ 638 h 2698"/>
                <a:gd name="T22" fmla="*/ 50 w 1867"/>
                <a:gd name="T23" fmla="*/ 638 h 2698"/>
                <a:gd name="T24" fmla="*/ 68 w 1867"/>
                <a:gd name="T25" fmla="*/ 1569 h 2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7" h="2698">
                  <a:moveTo>
                    <a:pt x="68" y="1569"/>
                  </a:moveTo>
                  <a:lnTo>
                    <a:pt x="68" y="1569"/>
                  </a:lnTo>
                  <a:cubicBezTo>
                    <a:pt x="199" y="2240"/>
                    <a:pt x="414" y="2697"/>
                    <a:pt x="817" y="2636"/>
                  </a:cubicBezTo>
                  <a:lnTo>
                    <a:pt x="817" y="2636"/>
                  </a:lnTo>
                  <a:cubicBezTo>
                    <a:pt x="1208" y="2576"/>
                    <a:pt x="866" y="1817"/>
                    <a:pt x="1100" y="1525"/>
                  </a:cubicBezTo>
                  <a:lnTo>
                    <a:pt x="1100" y="1525"/>
                  </a:lnTo>
                  <a:cubicBezTo>
                    <a:pt x="1152" y="1461"/>
                    <a:pt x="1595" y="1445"/>
                    <a:pt x="1651" y="1380"/>
                  </a:cubicBezTo>
                  <a:lnTo>
                    <a:pt x="1651" y="1380"/>
                  </a:lnTo>
                  <a:cubicBezTo>
                    <a:pt x="1866" y="1130"/>
                    <a:pt x="1451" y="0"/>
                    <a:pt x="888" y="111"/>
                  </a:cubicBezTo>
                  <a:lnTo>
                    <a:pt x="888" y="111"/>
                  </a:lnTo>
                  <a:cubicBezTo>
                    <a:pt x="535" y="180"/>
                    <a:pt x="181" y="304"/>
                    <a:pt x="50" y="638"/>
                  </a:cubicBezTo>
                  <a:lnTo>
                    <a:pt x="50" y="638"/>
                  </a:lnTo>
                  <a:cubicBezTo>
                    <a:pt x="0" y="767"/>
                    <a:pt x="50" y="1479"/>
                    <a:pt x="68" y="1569"/>
                  </a:cubicBezTo>
                </a:path>
              </a:pathLst>
            </a:custGeom>
            <a:solidFill>
              <a:srgbClr val="FCE3C3"/>
            </a:solidFill>
            <a:ln>
              <a:noFill/>
            </a:ln>
            <a:effectLst/>
            <a:extLst>
              <a:ext uri="{91240B29-F687-4F45-9708-019B960494DF}">
                <a14:hiddenLine xmlns:a14="http://schemas.microsoft.com/office/drawing/2010/main" w="9525" cap="flat">
                  <a:solidFill>
                    <a:srgbClr val="263364"/>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97" name="Freeform 171">
              <a:extLst>
                <a:ext uri="{FF2B5EF4-FFF2-40B4-BE49-F238E27FC236}">
                  <a16:creationId xmlns:a16="http://schemas.microsoft.com/office/drawing/2014/main" id="{E93698E1-8ADD-AC57-ED4E-6241A56638EB}"/>
                </a:ext>
              </a:extLst>
            </p:cNvPr>
            <p:cNvSpPr>
              <a:spLocks noChangeArrowheads="1"/>
            </p:cNvSpPr>
            <p:nvPr/>
          </p:nvSpPr>
          <p:spPr bwMode="auto">
            <a:xfrm>
              <a:off x="13075960" y="3122249"/>
              <a:ext cx="1854915" cy="1820351"/>
            </a:xfrm>
            <a:custGeom>
              <a:avLst/>
              <a:gdLst>
                <a:gd name="T0" fmla="*/ 362 w 2841"/>
                <a:gd name="T1" fmla="*/ 447 h 2789"/>
                <a:gd name="T2" fmla="*/ 362 w 2841"/>
                <a:gd name="T3" fmla="*/ 447 h 2789"/>
                <a:gd name="T4" fmla="*/ 222 w 2841"/>
                <a:gd name="T5" fmla="*/ 1414 h 2789"/>
                <a:gd name="T6" fmla="*/ 222 w 2841"/>
                <a:gd name="T7" fmla="*/ 1414 h 2789"/>
                <a:gd name="T8" fmla="*/ 575 w 2841"/>
                <a:gd name="T9" fmla="*/ 1667 h 2789"/>
                <a:gd name="T10" fmla="*/ 575 w 2841"/>
                <a:gd name="T11" fmla="*/ 1667 h 2789"/>
                <a:gd name="T12" fmla="*/ 788 w 2841"/>
                <a:gd name="T13" fmla="*/ 2276 h 2789"/>
                <a:gd name="T14" fmla="*/ 788 w 2841"/>
                <a:gd name="T15" fmla="*/ 2276 h 2789"/>
                <a:gd name="T16" fmla="*/ 906 w 2841"/>
                <a:gd name="T17" fmla="*/ 2156 h 2789"/>
                <a:gd name="T18" fmla="*/ 906 w 2841"/>
                <a:gd name="T19" fmla="*/ 2156 h 2789"/>
                <a:gd name="T20" fmla="*/ 1176 w 2841"/>
                <a:gd name="T21" fmla="*/ 1967 h 2789"/>
                <a:gd name="T22" fmla="*/ 1176 w 2841"/>
                <a:gd name="T23" fmla="*/ 1967 h 2789"/>
                <a:gd name="T24" fmla="*/ 1611 w 2841"/>
                <a:gd name="T25" fmla="*/ 2635 h 2789"/>
                <a:gd name="T26" fmla="*/ 1611 w 2841"/>
                <a:gd name="T27" fmla="*/ 2635 h 2789"/>
                <a:gd name="T28" fmla="*/ 2422 w 2841"/>
                <a:gd name="T29" fmla="*/ 2432 h 2789"/>
                <a:gd name="T30" fmla="*/ 2422 w 2841"/>
                <a:gd name="T31" fmla="*/ 2432 h 2789"/>
                <a:gd name="T32" fmla="*/ 2144 w 2841"/>
                <a:gd name="T33" fmla="*/ 631 h 2789"/>
                <a:gd name="T34" fmla="*/ 2144 w 2841"/>
                <a:gd name="T35" fmla="*/ 631 h 2789"/>
                <a:gd name="T36" fmla="*/ 656 w 2841"/>
                <a:gd name="T37" fmla="*/ 543 h 2789"/>
                <a:gd name="T38" fmla="*/ 656 w 2841"/>
                <a:gd name="T39" fmla="*/ 543 h 2789"/>
                <a:gd name="T40" fmla="*/ 362 w 2841"/>
                <a:gd name="T41" fmla="*/ 447 h 2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1" h="2789">
                  <a:moveTo>
                    <a:pt x="362" y="447"/>
                  </a:moveTo>
                  <a:lnTo>
                    <a:pt x="362" y="447"/>
                  </a:lnTo>
                  <a:cubicBezTo>
                    <a:pt x="0" y="657"/>
                    <a:pt x="56" y="1125"/>
                    <a:pt x="222" y="1414"/>
                  </a:cubicBezTo>
                  <a:lnTo>
                    <a:pt x="222" y="1414"/>
                  </a:lnTo>
                  <a:cubicBezTo>
                    <a:pt x="304" y="1559"/>
                    <a:pt x="401" y="1619"/>
                    <a:pt x="575" y="1667"/>
                  </a:cubicBezTo>
                  <a:lnTo>
                    <a:pt x="575" y="1667"/>
                  </a:lnTo>
                  <a:cubicBezTo>
                    <a:pt x="748" y="1716"/>
                    <a:pt x="776" y="2147"/>
                    <a:pt x="788" y="2276"/>
                  </a:cubicBezTo>
                  <a:lnTo>
                    <a:pt x="788" y="2276"/>
                  </a:lnTo>
                  <a:cubicBezTo>
                    <a:pt x="788" y="2276"/>
                    <a:pt x="877" y="2316"/>
                    <a:pt x="906" y="2156"/>
                  </a:cubicBezTo>
                  <a:lnTo>
                    <a:pt x="906" y="2156"/>
                  </a:lnTo>
                  <a:cubicBezTo>
                    <a:pt x="935" y="1995"/>
                    <a:pt x="1108" y="1747"/>
                    <a:pt x="1176" y="1967"/>
                  </a:cubicBezTo>
                  <a:lnTo>
                    <a:pt x="1176" y="1967"/>
                  </a:lnTo>
                  <a:cubicBezTo>
                    <a:pt x="1245" y="2187"/>
                    <a:pt x="1508" y="2497"/>
                    <a:pt x="1611" y="2635"/>
                  </a:cubicBezTo>
                  <a:lnTo>
                    <a:pt x="1611" y="2635"/>
                  </a:lnTo>
                  <a:cubicBezTo>
                    <a:pt x="1714" y="2772"/>
                    <a:pt x="2252" y="2788"/>
                    <a:pt x="2422" y="2432"/>
                  </a:cubicBezTo>
                  <a:lnTo>
                    <a:pt x="2422" y="2432"/>
                  </a:lnTo>
                  <a:cubicBezTo>
                    <a:pt x="2052" y="1904"/>
                    <a:pt x="2840" y="1449"/>
                    <a:pt x="2144" y="631"/>
                  </a:cubicBezTo>
                  <a:lnTo>
                    <a:pt x="2144" y="631"/>
                  </a:lnTo>
                  <a:cubicBezTo>
                    <a:pt x="1996" y="308"/>
                    <a:pt x="1687" y="0"/>
                    <a:pt x="656" y="543"/>
                  </a:cubicBezTo>
                  <a:lnTo>
                    <a:pt x="656" y="543"/>
                  </a:lnTo>
                  <a:cubicBezTo>
                    <a:pt x="608" y="571"/>
                    <a:pt x="433" y="510"/>
                    <a:pt x="362" y="447"/>
                  </a:cubicBezTo>
                </a:path>
              </a:pathLst>
            </a:custGeom>
            <a:solidFill>
              <a:schemeClr val="bg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98" name="Freeform 172">
              <a:extLst>
                <a:ext uri="{FF2B5EF4-FFF2-40B4-BE49-F238E27FC236}">
                  <a16:creationId xmlns:a16="http://schemas.microsoft.com/office/drawing/2014/main" id="{1940211A-D600-BA0B-0FD6-F1EAC67905B7}"/>
                </a:ext>
              </a:extLst>
            </p:cNvPr>
            <p:cNvSpPr>
              <a:spLocks noChangeArrowheads="1"/>
            </p:cNvSpPr>
            <p:nvPr/>
          </p:nvSpPr>
          <p:spPr bwMode="auto">
            <a:xfrm>
              <a:off x="13675063" y="4268609"/>
              <a:ext cx="331234" cy="521336"/>
            </a:xfrm>
            <a:custGeom>
              <a:avLst/>
              <a:gdLst>
                <a:gd name="T0" fmla="*/ 50 w 506"/>
                <a:gd name="T1" fmla="*/ 458 h 797"/>
                <a:gd name="T2" fmla="*/ 50 w 506"/>
                <a:gd name="T3" fmla="*/ 458 h 797"/>
                <a:gd name="T4" fmla="*/ 302 w 506"/>
                <a:gd name="T5" fmla="*/ 763 h 797"/>
                <a:gd name="T6" fmla="*/ 302 w 506"/>
                <a:gd name="T7" fmla="*/ 763 h 797"/>
                <a:gd name="T8" fmla="*/ 455 w 506"/>
                <a:gd name="T9" fmla="*/ 250 h 797"/>
                <a:gd name="T10" fmla="*/ 455 w 506"/>
                <a:gd name="T11" fmla="*/ 250 h 797"/>
                <a:gd name="T12" fmla="*/ 226 w 506"/>
                <a:gd name="T13" fmla="*/ 33 h 797"/>
                <a:gd name="T14" fmla="*/ 226 w 506"/>
                <a:gd name="T15" fmla="*/ 33 h 797"/>
                <a:gd name="T16" fmla="*/ 50 w 506"/>
                <a:gd name="T17" fmla="*/ 458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6" h="797">
                  <a:moveTo>
                    <a:pt x="50" y="458"/>
                  </a:moveTo>
                  <a:lnTo>
                    <a:pt x="50" y="458"/>
                  </a:lnTo>
                  <a:cubicBezTo>
                    <a:pt x="101" y="648"/>
                    <a:pt x="179" y="796"/>
                    <a:pt x="302" y="763"/>
                  </a:cubicBezTo>
                  <a:lnTo>
                    <a:pt x="302" y="763"/>
                  </a:lnTo>
                  <a:cubicBezTo>
                    <a:pt x="426" y="731"/>
                    <a:pt x="505" y="440"/>
                    <a:pt x="455" y="250"/>
                  </a:cubicBezTo>
                  <a:lnTo>
                    <a:pt x="455" y="250"/>
                  </a:lnTo>
                  <a:cubicBezTo>
                    <a:pt x="405" y="59"/>
                    <a:pt x="349" y="0"/>
                    <a:pt x="226" y="33"/>
                  </a:cubicBezTo>
                  <a:lnTo>
                    <a:pt x="226" y="33"/>
                  </a:lnTo>
                  <a:cubicBezTo>
                    <a:pt x="103" y="66"/>
                    <a:pt x="0" y="268"/>
                    <a:pt x="50" y="458"/>
                  </a:cubicBezTo>
                </a:path>
              </a:pathLst>
            </a:custGeom>
            <a:solidFill>
              <a:srgbClr val="EDCDAB"/>
            </a:solidFill>
            <a:ln>
              <a:noFill/>
            </a:ln>
            <a:effectLst/>
            <a:extLst>
              <a:ext uri="{91240B29-F687-4F45-9708-019B960494DF}">
                <a14:hiddenLine xmlns:a14="http://schemas.microsoft.com/office/drawing/2010/main" w="9525" cap="flat">
                  <a:solidFill>
                    <a:srgbClr val="263364"/>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99" name="Freeform 173">
              <a:extLst>
                <a:ext uri="{FF2B5EF4-FFF2-40B4-BE49-F238E27FC236}">
                  <a16:creationId xmlns:a16="http://schemas.microsoft.com/office/drawing/2014/main" id="{C43086C4-2E21-AFF2-2037-589F0F662562}"/>
                </a:ext>
              </a:extLst>
            </p:cNvPr>
            <p:cNvSpPr>
              <a:spLocks noChangeArrowheads="1"/>
            </p:cNvSpPr>
            <p:nvPr/>
          </p:nvSpPr>
          <p:spPr bwMode="auto">
            <a:xfrm>
              <a:off x="13637618" y="4222524"/>
              <a:ext cx="357157" cy="521336"/>
            </a:xfrm>
            <a:custGeom>
              <a:avLst/>
              <a:gdLst>
                <a:gd name="T0" fmla="*/ 50 w 545"/>
                <a:gd name="T1" fmla="*/ 457 h 796"/>
                <a:gd name="T2" fmla="*/ 50 w 545"/>
                <a:gd name="T3" fmla="*/ 457 h 796"/>
                <a:gd name="T4" fmla="*/ 302 w 545"/>
                <a:gd name="T5" fmla="*/ 763 h 796"/>
                <a:gd name="T6" fmla="*/ 302 w 545"/>
                <a:gd name="T7" fmla="*/ 763 h 796"/>
                <a:gd name="T8" fmla="*/ 494 w 545"/>
                <a:gd name="T9" fmla="*/ 266 h 796"/>
                <a:gd name="T10" fmla="*/ 494 w 545"/>
                <a:gd name="T11" fmla="*/ 266 h 796"/>
                <a:gd name="T12" fmla="*/ 226 w 545"/>
                <a:gd name="T13" fmla="*/ 32 h 796"/>
                <a:gd name="T14" fmla="*/ 226 w 545"/>
                <a:gd name="T15" fmla="*/ 32 h 796"/>
                <a:gd name="T16" fmla="*/ 50 w 545"/>
                <a:gd name="T17" fmla="*/ 457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796">
                  <a:moveTo>
                    <a:pt x="50" y="457"/>
                  </a:moveTo>
                  <a:lnTo>
                    <a:pt x="50" y="457"/>
                  </a:lnTo>
                  <a:cubicBezTo>
                    <a:pt x="100" y="647"/>
                    <a:pt x="178" y="795"/>
                    <a:pt x="302" y="763"/>
                  </a:cubicBezTo>
                  <a:lnTo>
                    <a:pt x="302" y="763"/>
                  </a:lnTo>
                  <a:cubicBezTo>
                    <a:pt x="425" y="730"/>
                    <a:pt x="544" y="456"/>
                    <a:pt x="494" y="266"/>
                  </a:cubicBezTo>
                  <a:lnTo>
                    <a:pt x="494" y="266"/>
                  </a:lnTo>
                  <a:cubicBezTo>
                    <a:pt x="444" y="76"/>
                    <a:pt x="348" y="0"/>
                    <a:pt x="226" y="32"/>
                  </a:cubicBezTo>
                  <a:lnTo>
                    <a:pt x="226" y="32"/>
                  </a:lnTo>
                  <a:cubicBezTo>
                    <a:pt x="102" y="65"/>
                    <a:pt x="0" y="267"/>
                    <a:pt x="50" y="457"/>
                  </a:cubicBezTo>
                </a:path>
              </a:pathLst>
            </a:custGeom>
            <a:solidFill>
              <a:srgbClr val="FCE3C3"/>
            </a:solidFill>
            <a:ln>
              <a:noFill/>
            </a:ln>
            <a:effectLst/>
            <a:extLst>
              <a:ext uri="{91240B29-F687-4F45-9708-019B960494DF}">
                <a14:hiddenLine xmlns:a14="http://schemas.microsoft.com/office/drawing/2010/main" w="9525" cap="flat">
                  <a:solidFill>
                    <a:srgbClr val="263364"/>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00" name="Freeform 174">
              <a:extLst>
                <a:ext uri="{FF2B5EF4-FFF2-40B4-BE49-F238E27FC236}">
                  <a16:creationId xmlns:a16="http://schemas.microsoft.com/office/drawing/2014/main" id="{A730803F-EE79-8B65-B646-0BD4C69E744E}"/>
                </a:ext>
              </a:extLst>
            </p:cNvPr>
            <p:cNvSpPr>
              <a:spLocks noChangeArrowheads="1"/>
            </p:cNvSpPr>
            <p:nvPr/>
          </p:nvSpPr>
          <p:spPr bwMode="auto">
            <a:xfrm>
              <a:off x="10714113" y="11578816"/>
              <a:ext cx="1316297" cy="843930"/>
            </a:xfrm>
            <a:custGeom>
              <a:avLst/>
              <a:gdLst>
                <a:gd name="T0" fmla="*/ 1887 w 2016"/>
                <a:gd name="T1" fmla="*/ 1128 h 1293"/>
                <a:gd name="T2" fmla="*/ 1887 w 2016"/>
                <a:gd name="T3" fmla="*/ 1128 h 1293"/>
                <a:gd name="T4" fmla="*/ 1907 w 2016"/>
                <a:gd name="T5" fmla="*/ 843 h 1293"/>
                <a:gd name="T6" fmla="*/ 531 w 2016"/>
                <a:gd name="T7" fmla="*/ 8 h 1293"/>
                <a:gd name="T8" fmla="*/ 531 w 2016"/>
                <a:gd name="T9" fmla="*/ 8 h 1293"/>
                <a:gd name="T10" fmla="*/ 491 w 2016"/>
                <a:gd name="T11" fmla="*/ 7 h 1293"/>
                <a:gd name="T12" fmla="*/ 132 w 2016"/>
                <a:gd name="T13" fmla="*/ 180 h 1293"/>
                <a:gd name="T14" fmla="*/ 132 w 2016"/>
                <a:gd name="T15" fmla="*/ 180 h 1293"/>
                <a:gd name="T16" fmla="*/ 117 w 2016"/>
                <a:gd name="T17" fmla="*/ 529 h 1293"/>
                <a:gd name="T18" fmla="*/ 117 w 2016"/>
                <a:gd name="T19" fmla="*/ 529 h 1293"/>
                <a:gd name="T20" fmla="*/ 1105 w 2016"/>
                <a:gd name="T21" fmla="*/ 1148 h 1293"/>
                <a:gd name="T22" fmla="*/ 1105 w 2016"/>
                <a:gd name="T23" fmla="*/ 1148 h 1293"/>
                <a:gd name="T24" fmla="*/ 1887 w 2016"/>
                <a:gd name="T25" fmla="*/ 1128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6" h="1293">
                  <a:moveTo>
                    <a:pt x="1887" y="1128"/>
                  </a:moveTo>
                  <a:lnTo>
                    <a:pt x="1887" y="1128"/>
                  </a:lnTo>
                  <a:cubicBezTo>
                    <a:pt x="2000" y="1064"/>
                    <a:pt x="2015" y="916"/>
                    <a:pt x="1907" y="843"/>
                  </a:cubicBezTo>
                  <a:lnTo>
                    <a:pt x="531" y="8"/>
                  </a:lnTo>
                  <a:lnTo>
                    <a:pt x="531" y="8"/>
                  </a:lnTo>
                  <a:cubicBezTo>
                    <a:pt x="519" y="1"/>
                    <a:pt x="503" y="0"/>
                    <a:pt x="491" y="7"/>
                  </a:cubicBezTo>
                  <a:lnTo>
                    <a:pt x="132" y="180"/>
                  </a:lnTo>
                  <a:lnTo>
                    <a:pt x="132" y="180"/>
                  </a:lnTo>
                  <a:cubicBezTo>
                    <a:pt x="0" y="244"/>
                    <a:pt x="7" y="434"/>
                    <a:pt x="117" y="529"/>
                  </a:cubicBezTo>
                  <a:lnTo>
                    <a:pt x="117" y="529"/>
                  </a:lnTo>
                  <a:cubicBezTo>
                    <a:pt x="315" y="700"/>
                    <a:pt x="573" y="917"/>
                    <a:pt x="1105" y="1148"/>
                  </a:cubicBezTo>
                  <a:lnTo>
                    <a:pt x="1105" y="1148"/>
                  </a:lnTo>
                  <a:cubicBezTo>
                    <a:pt x="1370" y="1263"/>
                    <a:pt x="1603" y="1292"/>
                    <a:pt x="1887" y="1128"/>
                  </a:cubicBezTo>
                </a:path>
              </a:pathLst>
            </a:custGeom>
            <a:solidFill>
              <a:schemeClr val="bg1"/>
            </a:solidFill>
            <a:ln>
              <a:noFill/>
            </a:ln>
            <a:effectLst/>
          </p:spPr>
          <p:txBody>
            <a:bodyPr wrap="none" anchor="ctr"/>
            <a:lstStyle/>
            <a:p>
              <a:endParaRPr lang="en-US" sz="6532" dirty="0">
                <a:latin typeface="Lato Light" panose="020F0502020204030203" pitchFamily="34" charset="0"/>
              </a:endParaRPr>
            </a:p>
          </p:txBody>
        </p:sp>
        <p:sp>
          <p:nvSpPr>
            <p:cNvPr id="101" name="Freeform 175">
              <a:extLst>
                <a:ext uri="{FF2B5EF4-FFF2-40B4-BE49-F238E27FC236}">
                  <a16:creationId xmlns:a16="http://schemas.microsoft.com/office/drawing/2014/main" id="{17F08047-7229-13BE-30DE-7974E6044524}"/>
                </a:ext>
              </a:extLst>
            </p:cNvPr>
            <p:cNvSpPr>
              <a:spLocks noChangeArrowheads="1"/>
            </p:cNvSpPr>
            <p:nvPr/>
          </p:nvSpPr>
          <p:spPr bwMode="auto">
            <a:xfrm>
              <a:off x="10731395" y="11382956"/>
              <a:ext cx="1270212" cy="1002345"/>
            </a:xfrm>
            <a:custGeom>
              <a:avLst/>
              <a:gdLst>
                <a:gd name="T0" fmla="*/ 1898 w 1945"/>
                <a:gd name="T1" fmla="*/ 1202 h 1533"/>
                <a:gd name="T2" fmla="*/ 1898 w 1945"/>
                <a:gd name="T3" fmla="*/ 1202 h 1533"/>
                <a:gd name="T4" fmla="*/ 1759 w 1945"/>
                <a:gd name="T5" fmla="*/ 539 h 1533"/>
                <a:gd name="T6" fmla="*/ 1759 w 1945"/>
                <a:gd name="T7" fmla="*/ 539 h 1533"/>
                <a:gd name="T8" fmla="*/ 1326 w 1945"/>
                <a:gd name="T9" fmla="*/ 432 h 1533"/>
                <a:gd name="T10" fmla="*/ 1326 w 1945"/>
                <a:gd name="T11" fmla="*/ 432 h 1533"/>
                <a:gd name="T12" fmla="*/ 128 w 1945"/>
                <a:gd name="T13" fmla="*/ 258 h 1533"/>
                <a:gd name="T14" fmla="*/ 128 w 1945"/>
                <a:gd name="T15" fmla="*/ 258 h 1533"/>
                <a:gd name="T16" fmla="*/ 76 w 1945"/>
                <a:gd name="T17" fmla="*/ 687 h 1533"/>
                <a:gd name="T18" fmla="*/ 76 w 1945"/>
                <a:gd name="T19" fmla="*/ 687 h 1533"/>
                <a:gd name="T20" fmla="*/ 1229 w 1945"/>
                <a:gd name="T21" fmla="*/ 1441 h 1533"/>
                <a:gd name="T22" fmla="*/ 1229 w 1945"/>
                <a:gd name="T23" fmla="*/ 1441 h 1533"/>
                <a:gd name="T24" fmla="*/ 1898 w 1945"/>
                <a:gd name="T25" fmla="*/ 1202 h 1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5" h="1533">
                  <a:moveTo>
                    <a:pt x="1898" y="1202"/>
                  </a:moveTo>
                  <a:lnTo>
                    <a:pt x="1898" y="1202"/>
                  </a:lnTo>
                  <a:cubicBezTo>
                    <a:pt x="1887" y="1155"/>
                    <a:pt x="1927" y="678"/>
                    <a:pt x="1759" y="539"/>
                  </a:cubicBezTo>
                  <a:lnTo>
                    <a:pt x="1759" y="539"/>
                  </a:lnTo>
                  <a:cubicBezTo>
                    <a:pt x="1666" y="461"/>
                    <a:pt x="1467" y="442"/>
                    <a:pt x="1326" y="432"/>
                  </a:cubicBezTo>
                  <a:lnTo>
                    <a:pt x="1326" y="432"/>
                  </a:lnTo>
                  <a:cubicBezTo>
                    <a:pt x="1027" y="412"/>
                    <a:pt x="364" y="0"/>
                    <a:pt x="128" y="258"/>
                  </a:cubicBezTo>
                  <a:lnTo>
                    <a:pt x="128" y="258"/>
                  </a:lnTo>
                  <a:cubicBezTo>
                    <a:pt x="0" y="399"/>
                    <a:pt x="51" y="639"/>
                    <a:pt x="76" y="687"/>
                  </a:cubicBezTo>
                  <a:lnTo>
                    <a:pt x="76" y="687"/>
                  </a:lnTo>
                  <a:cubicBezTo>
                    <a:pt x="188" y="903"/>
                    <a:pt x="1015" y="1382"/>
                    <a:pt x="1229" y="1441"/>
                  </a:cubicBezTo>
                  <a:lnTo>
                    <a:pt x="1229" y="1441"/>
                  </a:lnTo>
                  <a:cubicBezTo>
                    <a:pt x="1557" y="1532"/>
                    <a:pt x="1944" y="1413"/>
                    <a:pt x="1898" y="1202"/>
                  </a:cubicBezTo>
                </a:path>
              </a:pathLst>
            </a:custGeom>
            <a:solidFill>
              <a:schemeClr val="accent5">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102" name="Freeform 176">
              <a:extLst>
                <a:ext uri="{FF2B5EF4-FFF2-40B4-BE49-F238E27FC236}">
                  <a16:creationId xmlns:a16="http://schemas.microsoft.com/office/drawing/2014/main" id="{B1B71627-7A06-1F53-6FBD-3241314CAAC6}"/>
                </a:ext>
              </a:extLst>
            </p:cNvPr>
            <p:cNvSpPr>
              <a:spLocks noChangeArrowheads="1"/>
            </p:cNvSpPr>
            <p:nvPr/>
          </p:nvSpPr>
          <p:spPr bwMode="auto">
            <a:xfrm>
              <a:off x="11218165" y="8326957"/>
              <a:ext cx="996585" cy="3747273"/>
            </a:xfrm>
            <a:custGeom>
              <a:avLst/>
              <a:gdLst>
                <a:gd name="T0" fmla="*/ 313 w 1524"/>
                <a:gd name="T1" fmla="*/ 5215 h 5738"/>
                <a:gd name="T2" fmla="*/ 313 w 1524"/>
                <a:gd name="T3" fmla="*/ 5215 h 5738"/>
                <a:gd name="T4" fmla="*/ 125 w 1524"/>
                <a:gd name="T5" fmla="*/ 918 h 5738"/>
                <a:gd name="T6" fmla="*/ 125 w 1524"/>
                <a:gd name="T7" fmla="*/ 918 h 5738"/>
                <a:gd name="T8" fmla="*/ 1147 w 1524"/>
                <a:gd name="T9" fmla="*/ 20 h 5738"/>
                <a:gd name="T10" fmla="*/ 1147 w 1524"/>
                <a:gd name="T11" fmla="*/ 20 h 5738"/>
                <a:gd name="T12" fmla="*/ 1439 w 1524"/>
                <a:gd name="T13" fmla="*/ 1773 h 5738"/>
                <a:gd name="T14" fmla="*/ 1126 w 1524"/>
                <a:gd name="T15" fmla="*/ 5570 h 5738"/>
                <a:gd name="T16" fmla="*/ 1126 w 1524"/>
                <a:gd name="T17" fmla="*/ 5570 h 5738"/>
                <a:gd name="T18" fmla="*/ 313 w 1524"/>
                <a:gd name="T19" fmla="*/ 5215 h 5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4" h="5738">
                  <a:moveTo>
                    <a:pt x="313" y="5215"/>
                  </a:moveTo>
                  <a:lnTo>
                    <a:pt x="313" y="5215"/>
                  </a:lnTo>
                  <a:cubicBezTo>
                    <a:pt x="313" y="5215"/>
                    <a:pt x="0" y="1627"/>
                    <a:pt x="125" y="918"/>
                  </a:cubicBezTo>
                  <a:lnTo>
                    <a:pt x="125" y="918"/>
                  </a:lnTo>
                  <a:cubicBezTo>
                    <a:pt x="250" y="208"/>
                    <a:pt x="772" y="0"/>
                    <a:pt x="1147" y="20"/>
                  </a:cubicBezTo>
                  <a:lnTo>
                    <a:pt x="1147" y="20"/>
                  </a:lnTo>
                  <a:cubicBezTo>
                    <a:pt x="1523" y="42"/>
                    <a:pt x="1439" y="1773"/>
                    <a:pt x="1439" y="1773"/>
                  </a:cubicBezTo>
                  <a:lnTo>
                    <a:pt x="1126" y="5570"/>
                  </a:lnTo>
                  <a:lnTo>
                    <a:pt x="1126" y="5570"/>
                  </a:lnTo>
                  <a:cubicBezTo>
                    <a:pt x="1126" y="5570"/>
                    <a:pt x="667" y="5737"/>
                    <a:pt x="313" y="5215"/>
                  </a:cubicBez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103" name="Freeform 177">
              <a:extLst>
                <a:ext uri="{FF2B5EF4-FFF2-40B4-BE49-F238E27FC236}">
                  <a16:creationId xmlns:a16="http://schemas.microsoft.com/office/drawing/2014/main" id="{58F2B0FD-38A9-F260-1DD8-F21A1B1A4FA8}"/>
                </a:ext>
              </a:extLst>
            </p:cNvPr>
            <p:cNvSpPr>
              <a:spLocks noChangeArrowheads="1"/>
            </p:cNvSpPr>
            <p:nvPr/>
          </p:nvSpPr>
          <p:spPr bwMode="auto">
            <a:xfrm>
              <a:off x="12448054" y="8960623"/>
              <a:ext cx="849688" cy="2367609"/>
            </a:xfrm>
            <a:custGeom>
              <a:avLst/>
              <a:gdLst>
                <a:gd name="T0" fmla="*/ 0 w 1303"/>
                <a:gd name="T1" fmla="*/ 0 h 3623"/>
                <a:gd name="T2" fmla="*/ 0 w 1303"/>
                <a:gd name="T3" fmla="*/ 0 h 3623"/>
                <a:gd name="T4" fmla="*/ 204 w 1303"/>
                <a:gd name="T5" fmla="*/ 3100 h 3623"/>
                <a:gd name="T6" fmla="*/ 204 w 1303"/>
                <a:gd name="T7" fmla="*/ 3100 h 3623"/>
                <a:gd name="T8" fmla="*/ 1018 w 1303"/>
                <a:gd name="T9" fmla="*/ 3454 h 3623"/>
                <a:gd name="T10" fmla="*/ 1302 w 1303"/>
                <a:gd name="T11" fmla="*/ 0 h 3623"/>
                <a:gd name="T12" fmla="*/ 0 w 1303"/>
                <a:gd name="T13" fmla="*/ 0 h 3623"/>
              </a:gdLst>
              <a:ahLst/>
              <a:cxnLst>
                <a:cxn ang="0">
                  <a:pos x="T0" y="T1"/>
                </a:cxn>
                <a:cxn ang="0">
                  <a:pos x="T2" y="T3"/>
                </a:cxn>
                <a:cxn ang="0">
                  <a:pos x="T4" y="T5"/>
                </a:cxn>
                <a:cxn ang="0">
                  <a:pos x="T6" y="T7"/>
                </a:cxn>
                <a:cxn ang="0">
                  <a:pos x="T8" y="T9"/>
                </a:cxn>
                <a:cxn ang="0">
                  <a:pos x="T10" y="T11"/>
                </a:cxn>
                <a:cxn ang="0">
                  <a:pos x="T12" y="T13"/>
                </a:cxn>
              </a:cxnLst>
              <a:rect l="0" t="0" r="r" b="b"/>
              <a:pathLst>
                <a:path w="1303" h="3623">
                  <a:moveTo>
                    <a:pt x="0" y="0"/>
                  </a:moveTo>
                  <a:lnTo>
                    <a:pt x="0" y="0"/>
                  </a:lnTo>
                  <a:cubicBezTo>
                    <a:pt x="47" y="1302"/>
                    <a:pt x="204" y="3100"/>
                    <a:pt x="204" y="3100"/>
                  </a:cubicBezTo>
                  <a:lnTo>
                    <a:pt x="204" y="3100"/>
                  </a:lnTo>
                  <a:cubicBezTo>
                    <a:pt x="559" y="3622"/>
                    <a:pt x="1018" y="3454"/>
                    <a:pt x="1018" y="3454"/>
                  </a:cubicBezTo>
                  <a:lnTo>
                    <a:pt x="1302" y="0"/>
                  </a:lnTo>
                  <a:lnTo>
                    <a:pt x="0" y="0"/>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104" name="Freeform 178">
              <a:extLst>
                <a:ext uri="{FF2B5EF4-FFF2-40B4-BE49-F238E27FC236}">
                  <a16:creationId xmlns:a16="http://schemas.microsoft.com/office/drawing/2014/main" id="{53592AAF-6822-399A-2FB9-9BF758AA8FBF}"/>
                </a:ext>
              </a:extLst>
            </p:cNvPr>
            <p:cNvSpPr>
              <a:spLocks noChangeArrowheads="1"/>
            </p:cNvSpPr>
            <p:nvPr/>
          </p:nvSpPr>
          <p:spPr bwMode="auto">
            <a:xfrm>
              <a:off x="11912319" y="8315436"/>
              <a:ext cx="3793357" cy="2344566"/>
            </a:xfrm>
            <a:custGeom>
              <a:avLst/>
              <a:gdLst>
                <a:gd name="T0" fmla="*/ 0 w 5809"/>
                <a:gd name="T1" fmla="*/ 63 h 3590"/>
                <a:gd name="T2" fmla="*/ 0 w 5809"/>
                <a:gd name="T3" fmla="*/ 63 h 3590"/>
                <a:gd name="T4" fmla="*/ 709 w 5809"/>
                <a:gd name="T5" fmla="*/ 187 h 3590"/>
                <a:gd name="T6" fmla="*/ 709 w 5809"/>
                <a:gd name="T7" fmla="*/ 187 h 3590"/>
                <a:gd name="T8" fmla="*/ 4193 w 5809"/>
                <a:gd name="T9" fmla="*/ 1564 h 3590"/>
                <a:gd name="T10" fmla="*/ 5505 w 5809"/>
                <a:gd name="T11" fmla="*/ 873 h 3590"/>
                <a:gd name="T12" fmla="*/ 5505 w 5809"/>
                <a:gd name="T13" fmla="*/ 873 h 3590"/>
                <a:gd name="T14" fmla="*/ 4129 w 5809"/>
                <a:gd name="T15" fmla="*/ 3491 h 3590"/>
                <a:gd name="T16" fmla="*/ 4129 w 5809"/>
                <a:gd name="T17" fmla="*/ 3491 h 3590"/>
                <a:gd name="T18" fmla="*/ 1440 w 5809"/>
                <a:gd name="T19" fmla="*/ 2817 h 3590"/>
                <a:gd name="T20" fmla="*/ 1440 w 5809"/>
                <a:gd name="T21" fmla="*/ 2817 h 3590"/>
                <a:gd name="T22" fmla="*/ 0 w 5809"/>
                <a:gd name="T23" fmla="*/ 1982 h 3590"/>
                <a:gd name="T24" fmla="*/ 0 w 5809"/>
                <a:gd name="T25" fmla="*/ 63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9" h="3590">
                  <a:moveTo>
                    <a:pt x="0" y="63"/>
                  </a:moveTo>
                  <a:lnTo>
                    <a:pt x="0" y="63"/>
                  </a:lnTo>
                  <a:cubicBezTo>
                    <a:pt x="0" y="63"/>
                    <a:pt x="187" y="0"/>
                    <a:pt x="709" y="187"/>
                  </a:cubicBezTo>
                  <a:lnTo>
                    <a:pt x="709" y="187"/>
                  </a:lnTo>
                  <a:cubicBezTo>
                    <a:pt x="1230" y="376"/>
                    <a:pt x="4193" y="1564"/>
                    <a:pt x="4193" y="1564"/>
                  </a:cubicBezTo>
                  <a:lnTo>
                    <a:pt x="5505" y="873"/>
                  </a:lnTo>
                  <a:lnTo>
                    <a:pt x="5505" y="873"/>
                  </a:lnTo>
                  <a:cubicBezTo>
                    <a:pt x="5808" y="3249"/>
                    <a:pt x="4701" y="3285"/>
                    <a:pt x="4129" y="3491"/>
                  </a:cubicBezTo>
                  <a:lnTo>
                    <a:pt x="4129" y="3491"/>
                  </a:lnTo>
                  <a:cubicBezTo>
                    <a:pt x="3856" y="3589"/>
                    <a:pt x="1919" y="3004"/>
                    <a:pt x="1440" y="2817"/>
                  </a:cubicBezTo>
                  <a:lnTo>
                    <a:pt x="1440" y="2817"/>
                  </a:lnTo>
                  <a:cubicBezTo>
                    <a:pt x="960" y="2628"/>
                    <a:pt x="0" y="1982"/>
                    <a:pt x="0" y="1982"/>
                  </a:cubicBezTo>
                  <a:lnTo>
                    <a:pt x="0" y="63"/>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105" name="Freeform 179">
              <a:extLst>
                <a:ext uri="{FF2B5EF4-FFF2-40B4-BE49-F238E27FC236}">
                  <a16:creationId xmlns:a16="http://schemas.microsoft.com/office/drawing/2014/main" id="{ECAD7388-0822-CE0B-1D38-A8979C116511}"/>
                </a:ext>
              </a:extLst>
            </p:cNvPr>
            <p:cNvSpPr>
              <a:spLocks noChangeArrowheads="1"/>
            </p:cNvSpPr>
            <p:nvPr/>
          </p:nvSpPr>
          <p:spPr bwMode="auto">
            <a:xfrm>
              <a:off x="13173891" y="4838910"/>
              <a:ext cx="2494342" cy="4787063"/>
            </a:xfrm>
            <a:custGeom>
              <a:avLst/>
              <a:gdLst>
                <a:gd name="T0" fmla="*/ 2042 w 3817"/>
                <a:gd name="T1" fmla="*/ 348 h 7331"/>
                <a:gd name="T2" fmla="*/ 2042 w 3817"/>
                <a:gd name="T3" fmla="*/ 348 h 7331"/>
                <a:gd name="T4" fmla="*/ 169 w 3817"/>
                <a:gd name="T5" fmla="*/ 1603 h 7331"/>
                <a:gd name="T6" fmla="*/ 169 w 3817"/>
                <a:gd name="T7" fmla="*/ 1603 h 7331"/>
                <a:gd name="T8" fmla="*/ 97 w 3817"/>
                <a:gd name="T9" fmla="*/ 6642 h 7331"/>
                <a:gd name="T10" fmla="*/ 97 w 3817"/>
                <a:gd name="T11" fmla="*/ 6642 h 7331"/>
                <a:gd name="T12" fmla="*/ 335 w 3817"/>
                <a:gd name="T13" fmla="*/ 7007 h 7331"/>
                <a:gd name="T14" fmla="*/ 335 w 3817"/>
                <a:gd name="T15" fmla="*/ 7007 h 7331"/>
                <a:gd name="T16" fmla="*/ 1657 w 3817"/>
                <a:gd name="T17" fmla="*/ 7262 h 7331"/>
                <a:gd name="T18" fmla="*/ 1657 w 3817"/>
                <a:gd name="T19" fmla="*/ 7262 h 7331"/>
                <a:gd name="T20" fmla="*/ 3402 w 3817"/>
                <a:gd name="T21" fmla="*/ 6517 h 7331"/>
                <a:gd name="T22" fmla="*/ 3402 w 3817"/>
                <a:gd name="T23" fmla="*/ 6517 h 7331"/>
                <a:gd name="T24" fmla="*/ 3743 w 3817"/>
                <a:gd name="T25" fmla="*/ 5819 h 7331"/>
                <a:gd name="T26" fmla="*/ 3743 w 3817"/>
                <a:gd name="T27" fmla="*/ 5819 h 7331"/>
                <a:gd name="T28" fmla="*/ 3592 w 3817"/>
                <a:gd name="T29" fmla="*/ 1579 h 7331"/>
                <a:gd name="T30" fmla="*/ 3592 w 3817"/>
                <a:gd name="T31" fmla="*/ 1579 h 7331"/>
                <a:gd name="T32" fmla="*/ 2042 w 3817"/>
                <a:gd name="T33" fmla="*/ 348 h 7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7" h="7331">
                  <a:moveTo>
                    <a:pt x="2042" y="348"/>
                  </a:moveTo>
                  <a:lnTo>
                    <a:pt x="2042" y="348"/>
                  </a:lnTo>
                  <a:cubicBezTo>
                    <a:pt x="572" y="744"/>
                    <a:pt x="169" y="1603"/>
                    <a:pt x="169" y="1603"/>
                  </a:cubicBezTo>
                  <a:lnTo>
                    <a:pt x="169" y="1603"/>
                  </a:lnTo>
                  <a:cubicBezTo>
                    <a:pt x="0" y="3857"/>
                    <a:pt x="67" y="5375"/>
                    <a:pt x="97" y="6642"/>
                  </a:cubicBezTo>
                  <a:lnTo>
                    <a:pt x="97" y="6642"/>
                  </a:lnTo>
                  <a:cubicBezTo>
                    <a:pt x="101" y="6798"/>
                    <a:pt x="194" y="6940"/>
                    <a:pt x="335" y="7007"/>
                  </a:cubicBezTo>
                  <a:lnTo>
                    <a:pt x="335" y="7007"/>
                  </a:lnTo>
                  <a:cubicBezTo>
                    <a:pt x="606" y="7137"/>
                    <a:pt x="1095" y="7330"/>
                    <a:pt x="1657" y="7262"/>
                  </a:cubicBezTo>
                  <a:lnTo>
                    <a:pt x="1657" y="7262"/>
                  </a:lnTo>
                  <a:cubicBezTo>
                    <a:pt x="2579" y="7152"/>
                    <a:pt x="3218" y="6687"/>
                    <a:pt x="3402" y="6517"/>
                  </a:cubicBezTo>
                  <a:lnTo>
                    <a:pt x="3402" y="6517"/>
                  </a:lnTo>
                  <a:cubicBezTo>
                    <a:pt x="3506" y="6420"/>
                    <a:pt x="3733" y="6173"/>
                    <a:pt x="3743" y="5819"/>
                  </a:cubicBezTo>
                  <a:lnTo>
                    <a:pt x="3743" y="5819"/>
                  </a:lnTo>
                  <a:cubicBezTo>
                    <a:pt x="3765" y="5048"/>
                    <a:pt x="3816" y="3387"/>
                    <a:pt x="3592" y="1579"/>
                  </a:cubicBezTo>
                  <a:lnTo>
                    <a:pt x="3592" y="1579"/>
                  </a:lnTo>
                  <a:cubicBezTo>
                    <a:pt x="3592" y="1300"/>
                    <a:pt x="3334" y="0"/>
                    <a:pt x="2042" y="348"/>
                  </a:cubicBezTo>
                </a:path>
              </a:pathLst>
            </a:custGeom>
            <a:solidFill>
              <a:schemeClr val="accent3"/>
            </a:solidFill>
            <a:ln>
              <a:noFill/>
            </a:ln>
            <a:effectLst/>
          </p:spPr>
          <p:txBody>
            <a:bodyPr wrap="none" anchor="ctr"/>
            <a:lstStyle/>
            <a:p>
              <a:endParaRPr lang="en-US" sz="6532" dirty="0">
                <a:latin typeface="Lato Light" panose="020F0502020204030203" pitchFamily="34" charset="0"/>
              </a:endParaRPr>
            </a:p>
          </p:txBody>
        </p:sp>
        <p:sp>
          <p:nvSpPr>
            <p:cNvPr id="106" name="Freeform 180">
              <a:extLst>
                <a:ext uri="{FF2B5EF4-FFF2-40B4-BE49-F238E27FC236}">
                  <a16:creationId xmlns:a16="http://schemas.microsoft.com/office/drawing/2014/main" id="{08D7A9B6-A4EB-0501-A6D1-6F06751B59BF}"/>
                </a:ext>
              </a:extLst>
            </p:cNvPr>
            <p:cNvSpPr>
              <a:spLocks noChangeArrowheads="1"/>
            </p:cNvSpPr>
            <p:nvPr/>
          </p:nvSpPr>
          <p:spPr bwMode="auto">
            <a:xfrm>
              <a:off x="13093242" y="5682838"/>
              <a:ext cx="1002345" cy="2039254"/>
            </a:xfrm>
            <a:custGeom>
              <a:avLst/>
              <a:gdLst>
                <a:gd name="T0" fmla="*/ 931 w 1533"/>
                <a:gd name="T1" fmla="*/ 68 h 3120"/>
                <a:gd name="T2" fmla="*/ 931 w 1533"/>
                <a:gd name="T3" fmla="*/ 68 h 3120"/>
                <a:gd name="T4" fmla="*/ 189 w 1533"/>
                <a:gd name="T5" fmla="*/ 381 h 3120"/>
                <a:gd name="T6" fmla="*/ 189 w 1533"/>
                <a:gd name="T7" fmla="*/ 381 h 3120"/>
                <a:gd name="T8" fmla="*/ 183 w 1533"/>
                <a:gd name="T9" fmla="*/ 565 h 3120"/>
                <a:gd name="T10" fmla="*/ 183 w 1533"/>
                <a:gd name="T11" fmla="*/ 3119 h 3120"/>
                <a:gd name="T12" fmla="*/ 183 w 1533"/>
                <a:gd name="T13" fmla="*/ 3119 h 3120"/>
                <a:gd name="T14" fmla="*/ 1347 w 1533"/>
                <a:gd name="T15" fmla="*/ 966 h 3120"/>
                <a:gd name="T16" fmla="*/ 1347 w 1533"/>
                <a:gd name="T17" fmla="*/ 966 h 3120"/>
                <a:gd name="T18" fmla="*/ 931 w 1533"/>
                <a:gd name="T19" fmla="*/ 68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3" h="3120">
                  <a:moveTo>
                    <a:pt x="931" y="68"/>
                  </a:moveTo>
                  <a:lnTo>
                    <a:pt x="931" y="68"/>
                  </a:lnTo>
                  <a:cubicBezTo>
                    <a:pt x="708" y="0"/>
                    <a:pt x="318" y="185"/>
                    <a:pt x="189" y="381"/>
                  </a:cubicBezTo>
                  <a:lnTo>
                    <a:pt x="189" y="381"/>
                  </a:lnTo>
                  <a:cubicBezTo>
                    <a:pt x="94" y="496"/>
                    <a:pt x="0" y="611"/>
                    <a:pt x="183" y="565"/>
                  </a:cubicBezTo>
                  <a:lnTo>
                    <a:pt x="183" y="3119"/>
                  </a:lnTo>
                  <a:lnTo>
                    <a:pt x="183" y="3119"/>
                  </a:lnTo>
                  <a:cubicBezTo>
                    <a:pt x="613" y="2579"/>
                    <a:pt x="998" y="1619"/>
                    <a:pt x="1347" y="966"/>
                  </a:cubicBezTo>
                  <a:lnTo>
                    <a:pt x="1347" y="966"/>
                  </a:lnTo>
                  <a:cubicBezTo>
                    <a:pt x="1532" y="621"/>
                    <a:pt x="1306" y="181"/>
                    <a:pt x="931" y="68"/>
                  </a:cubicBezTo>
                </a:path>
              </a:pathLst>
            </a:custGeom>
            <a:solidFill>
              <a:schemeClr val="accent3">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107" name="Freeform 181">
              <a:extLst>
                <a:ext uri="{FF2B5EF4-FFF2-40B4-BE49-F238E27FC236}">
                  <a16:creationId xmlns:a16="http://schemas.microsoft.com/office/drawing/2014/main" id="{93AB659C-B0A7-CC21-1283-951AFA5B77E7}"/>
                </a:ext>
              </a:extLst>
            </p:cNvPr>
            <p:cNvSpPr>
              <a:spLocks noChangeArrowheads="1"/>
            </p:cNvSpPr>
            <p:nvPr/>
          </p:nvSpPr>
          <p:spPr bwMode="auto">
            <a:xfrm>
              <a:off x="10696830" y="6788875"/>
              <a:ext cx="1575525" cy="1229888"/>
            </a:xfrm>
            <a:custGeom>
              <a:avLst/>
              <a:gdLst>
                <a:gd name="T0" fmla="*/ 2411 w 2412"/>
                <a:gd name="T1" fmla="*/ 1132 h 1884"/>
                <a:gd name="T2" fmla="*/ 2411 w 2412"/>
                <a:gd name="T3" fmla="*/ 1132 h 1884"/>
                <a:gd name="T4" fmla="*/ 213 w 2412"/>
                <a:gd name="T5" fmla="*/ 0 h 1884"/>
                <a:gd name="T6" fmla="*/ 0 w 2412"/>
                <a:gd name="T7" fmla="*/ 326 h 1884"/>
                <a:gd name="T8" fmla="*/ 0 w 2412"/>
                <a:gd name="T9" fmla="*/ 326 h 1884"/>
                <a:gd name="T10" fmla="*/ 2284 w 2412"/>
                <a:gd name="T11" fmla="*/ 1883 h 1884"/>
                <a:gd name="T12" fmla="*/ 2411 w 2412"/>
                <a:gd name="T13" fmla="*/ 1132 h 1884"/>
              </a:gdLst>
              <a:ahLst/>
              <a:cxnLst>
                <a:cxn ang="0">
                  <a:pos x="T0" y="T1"/>
                </a:cxn>
                <a:cxn ang="0">
                  <a:pos x="T2" y="T3"/>
                </a:cxn>
                <a:cxn ang="0">
                  <a:pos x="T4" y="T5"/>
                </a:cxn>
                <a:cxn ang="0">
                  <a:pos x="T6" y="T7"/>
                </a:cxn>
                <a:cxn ang="0">
                  <a:pos x="T8" y="T9"/>
                </a:cxn>
                <a:cxn ang="0">
                  <a:pos x="T10" y="T11"/>
                </a:cxn>
                <a:cxn ang="0">
                  <a:pos x="T12" y="T13"/>
                </a:cxn>
              </a:cxnLst>
              <a:rect l="0" t="0" r="r" b="b"/>
              <a:pathLst>
                <a:path w="2412" h="1884">
                  <a:moveTo>
                    <a:pt x="2411" y="1132"/>
                  </a:moveTo>
                  <a:lnTo>
                    <a:pt x="2411" y="1132"/>
                  </a:lnTo>
                  <a:cubicBezTo>
                    <a:pt x="2411" y="1132"/>
                    <a:pt x="504" y="278"/>
                    <a:pt x="213" y="0"/>
                  </a:cubicBezTo>
                  <a:lnTo>
                    <a:pt x="0" y="326"/>
                  </a:lnTo>
                  <a:lnTo>
                    <a:pt x="0" y="326"/>
                  </a:lnTo>
                  <a:cubicBezTo>
                    <a:pt x="0" y="326"/>
                    <a:pt x="862" y="1464"/>
                    <a:pt x="2284" y="1883"/>
                  </a:cubicBezTo>
                  <a:lnTo>
                    <a:pt x="2411" y="1132"/>
                  </a:lnTo>
                </a:path>
              </a:pathLst>
            </a:custGeom>
            <a:solidFill>
              <a:srgbClr val="FCE3C3"/>
            </a:solidFill>
            <a:ln>
              <a:noFill/>
            </a:ln>
            <a:effectLst/>
            <a:extLst>
              <a:ext uri="{91240B29-F687-4F45-9708-019B960494DF}">
                <a14:hiddenLine xmlns:a14="http://schemas.microsoft.com/office/drawing/2010/main" w="9525" cap="flat">
                  <a:solidFill>
                    <a:srgbClr val="263364"/>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08" name="Freeform 182">
              <a:extLst>
                <a:ext uri="{FF2B5EF4-FFF2-40B4-BE49-F238E27FC236}">
                  <a16:creationId xmlns:a16="http://schemas.microsoft.com/office/drawing/2014/main" id="{ADA64E08-6EE8-1583-D227-8209BA032593}"/>
                </a:ext>
              </a:extLst>
            </p:cNvPr>
            <p:cNvSpPr>
              <a:spLocks noChangeArrowheads="1"/>
            </p:cNvSpPr>
            <p:nvPr/>
          </p:nvSpPr>
          <p:spPr bwMode="auto">
            <a:xfrm>
              <a:off x="10751555" y="6872403"/>
              <a:ext cx="1670575" cy="1241411"/>
            </a:xfrm>
            <a:custGeom>
              <a:avLst/>
              <a:gdLst>
                <a:gd name="T0" fmla="*/ 2558 w 2559"/>
                <a:gd name="T1" fmla="*/ 301 h 1901"/>
                <a:gd name="T2" fmla="*/ 2558 w 2559"/>
                <a:gd name="T3" fmla="*/ 301 h 1901"/>
                <a:gd name="T4" fmla="*/ 2115 w 2559"/>
                <a:gd name="T5" fmla="*/ 649 h 1901"/>
                <a:gd name="T6" fmla="*/ 2115 w 2559"/>
                <a:gd name="T7" fmla="*/ 649 h 1901"/>
                <a:gd name="T8" fmla="*/ 367 w 2559"/>
                <a:gd name="T9" fmla="*/ 0 h 1901"/>
                <a:gd name="T10" fmla="*/ 367 w 2559"/>
                <a:gd name="T11" fmla="*/ 0 h 1901"/>
                <a:gd name="T12" fmla="*/ 23 w 2559"/>
                <a:gd name="T13" fmla="*/ 356 h 1901"/>
                <a:gd name="T14" fmla="*/ 23 w 2559"/>
                <a:gd name="T15" fmla="*/ 356 h 1901"/>
                <a:gd name="T16" fmla="*/ 70 w 2559"/>
                <a:gd name="T17" fmla="*/ 550 h 1901"/>
                <a:gd name="T18" fmla="*/ 70 w 2559"/>
                <a:gd name="T19" fmla="*/ 550 h 1901"/>
                <a:gd name="T20" fmla="*/ 2360 w 2559"/>
                <a:gd name="T21" fmla="*/ 1900 h 1901"/>
                <a:gd name="T22" fmla="*/ 2558 w 2559"/>
                <a:gd name="T23" fmla="*/ 301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59" h="1901">
                  <a:moveTo>
                    <a:pt x="2558" y="301"/>
                  </a:moveTo>
                  <a:lnTo>
                    <a:pt x="2558" y="301"/>
                  </a:lnTo>
                  <a:cubicBezTo>
                    <a:pt x="2472" y="646"/>
                    <a:pt x="2320" y="733"/>
                    <a:pt x="2115" y="649"/>
                  </a:cubicBezTo>
                  <a:lnTo>
                    <a:pt x="2115" y="649"/>
                  </a:lnTo>
                  <a:cubicBezTo>
                    <a:pt x="1553" y="420"/>
                    <a:pt x="667" y="200"/>
                    <a:pt x="367" y="0"/>
                  </a:cubicBezTo>
                  <a:lnTo>
                    <a:pt x="367" y="0"/>
                  </a:lnTo>
                  <a:cubicBezTo>
                    <a:pt x="202" y="82"/>
                    <a:pt x="71" y="210"/>
                    <a:pt x="23" y="356"/>
                  </a:cubicBezTo>
                  <a:lnTo>
                    <a:pt x="23" y="356"/>
                  </a:lnTo>
                  <a:cubicBezTo>
                    <a:pt x="0" y="424"/>
                    <a:pt x="20" y="499"/>
                    <a:pt x="70" y="550"/>
                  </a:cubicBezTo>
                  <a:lnTo>
                    <a:pt x="70" y="550"/>
                  </a:lnTo>
                  <a:cubicBezTo>
                    <a:pt x="328" y="812"/>
                    <a:pt x="1285" y="1715"/>
                    <a:pt x="2360" y="1900"/>
                  </a:cubicBezTo>
                  <a:lnTo>
                    <a:pt x="2558" y="301"/>
                  </a:lnTo>
                </a:path>
              </a:pathLst>
            </a:custGeom>
            <a:solidFill>
              <a:schemeClr val="accent3"/>
            </a:solidFill>
            <a:ln>
              <a:noFill/>
            </a:ln>
            <a:effectLst/>
          </p:spPr>
          <p:txBody>
            <a:bodyPr wrap="none" anchor="ctr"/>
            <a:lstStyle/>
            <a:p>
              <a:endParaRPr lang="en-US" sz="6532" dirty="0">
                <a:latin typeface="Lato Light" panose="020F0502020204030203" pitchFamily="34" charset="0"/>
              </a:endParaRPr>
            </a:p>
          </p:txBody>
        </p:sp>
        <p:sp>
          <p:nvSpPr>
            <p:cNvPr id="109" name="Freeform 183">
              <a:extLst>
                <a:ext uri="{FF2B5EF4-FFF2-40B4-BE49-F238E27FC236}">
                  <a16:creationId xmlns:a16="http://schemas.microsoft.com/office/drawing/2014/main" id="{31125451-973D-CF0C-6C19-43D97983890B}"/>
                </a:ext>
              </a:extLst>
            </p:cNvPr>
            <p:cNvSpPr>
              <a:spLocks noChangeArrowheads="1"/>
            </p:cNvSpPr>
            <p:nvPr/>
          </p:nvSpPr>
          <p:spPr bwMode="auto">
            <a:xfrm>
              <a:off x="12145621" y="5682839"/>
              <a:ext cx="1949966" cy="2482821"/>
            </a:xfrm>
            <a:custGeom>
              <a:avLst/>
              <a:gdLst>
                <a:gd name="T0" fmla="*/ 254 w 2984"/>
                <a:gd name="T1" fmla="*/ 2547 h 3803"/>
                <a:gd name="T2" fmla="*/ 254 w 2984"/>
                <a:gd name="T3" fmla="*/ 2547 h 3803"/>
                <a:gd name="T4" fmla="*/ 1640 w 2984"/>
                <a:gd name="T5" fmla="*/ 381 h 3803"/>
                <a:gd name="T6" fmla="*/ 1640 w 2984"/>
                <a:gd name="T7" fmla="*/ 381 h 3803"/>
                <a:gd name="T8" fmla="*/ 2382 w 2984"/>
                <a:gd name="T9" fmla="*/ 68 h 3803"/>
                <a:gd name="T10" fmla="*/ 2382 w 2984"/>
                <a:gd name="T11" fmla="*/ 68 h 3803"/>
                <a:gd name="T12" fmla="*/ 2798 w 2984"/>
                <a:gd name="T13" fmla="*/ 966 h 3803"/>
                <a:gd name="T14" fmla="*/ 2798 w 2984"/>
                <a:gd name="T15" fmla="*/ 966 h 3803"/>
                <a:gd name="T16" fmla="*/ 0 w 2984"/>
                <a:gd name="T17" fmla="*/ 3802 h 3803"/>
                <a:gd name="T18" fmla="*/ 0 w 2984"/>
                <a:gd name="T19" fmla="*/ 3802 h 3803"/>
                <a:gd name="T20" fmla="*/ 254 w 2984"/>
                <a:gd name="T21" fmla="*/ 2547 h 3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84" h="3803">
                  <a:moveTo>
                    <a:pt x="254" y="2547"/>
                  </a:moveTo>
                  <a:lnTo>
                    <a:pt x="254" y="2547"/>
                  </a:lnTo>
                  <a:cubicBezTo>
                    <a:pt x="444" y="1919"/>
                    <a:pt x="1014" y="1136"/>
                    <a:pt x="1640" y="381"/>
                  </a:cubicBezTo>
                  <a:lnTo>
                    <a:pt x="1640" y="381"/>
                  </a:lnTo>
                  <a:cubicBezTo>
                    <a:pt x="1769" y="185"/>
                    <a:pt x="2159" y="0"/>
                    <a:pt x="2382" y="68"/>
                  </a:cubicBezTo>
                  <a:lnTo>
                    <a:pt x="2382" y="68"/>
                  </a:lnTo>
                  <a:cubicBezTo>
                    <a:pt x="2757" y="181"/>
                    <a:pt x="2983" y="621"/>
                    <a:pt x="2798" y="966"/>
                  </a:cubicBezTo>
                  <a:lnTo>
                    <a:pt x="2798" y="966"/>
                  </a:lnTo>
                  <a:cubicBezTo>
                    <a:pt x="2302" y="1891"/>
                    <a:pt x="1452" y="3257"/>
                    <a:pt x="0" y="3802"/>
                  </a:cubicBezTo>
                  <a:lnTo>
                    <a:pt x="0" y="3802"/>
                  </a:lnTo>
                  <a:cubicBezTo>
                    <a:pt x="0" y="3802"/>
                    <a:pt x="168" y="2706"/>
                    <a:pt x="254" y="2547"/>
                  </a:cubicBezTo>
                </a:path>
              </a:pathLst>
            </a:custGeom>
            <a:solidFill>
              <a:schemeClr val="accent3"/>
            </a:solidFill>
            <a:ln>
              <a:noFill/>
            </a:ln>
            <a:effectLst/>
          </p:spPr>
          <p:txBody>
            <a:bodyPr wrap="none" anchor="ctr"/>
            <a:lstStyle/>
            <a:p>
              <a:endParaRPr lang="en-US" sz="6532" dirty="0">
                <a:latin typeface="Lato Light" panose="020F0502020204030203" pitchFamily="34" charset="0"/>
              </a:endParaRPr>
            </a:p>
          </p:txBody>
        </p:sp>
        <p:sp>
          <p:nvSpPr>
            <p:cNvPr id="110" name="Freeform 184">
              <a:extLst>
                <a:ext uri="{FF2B5EF4-FFF2-40B4-BE49-F238E27FC236}">
                  <a16:creationId xmlns:a16="http://schemas.microsoft.com/office/drawing/2014/main" id="{80F928DD-BA1B-6A94-F25A-33E33DD5703A}"/>
                </a:ext>
              </a:extLst>
            </p:cNvPr>
            <p:cNvSpPr>
              <a:spLocks noChangeArrowheads="1"/>
            </p:cNvSpPr>
            <p:nvPr/>
          </p:nvSpPr>
          <p:spPr bwMode="auto">
            <a:xfrm>
              <a:off x="10273426" y="6417315"/>
              <a:ext cx="665351" cy="607745"/>
            </a:xfrm>
            <a:custGeom>
              <a:avLst/>
              <a:gdLst>
                <a:gd name="T0" fmla="*/ 954 w 1017"/>
                <a:gd name="T1" fmla="*/ 662 h 929"/>
                <a:gd name="T2" fmla="*/ 954 w 1017"/>
                <a:gd name="T3" fmla="*/ 662 h 929"/>
                <a:gd name="T4" fmla="*/ 976 w 1017"/>
                <a:gd name="T5" fmla="*/ 236 h 929"/>
                <a:gd name="T6" fmla="*/ 976 w 1017"/>
                <a:gd name="T7" fmla="*/ 236 h 929"/>
                <a:gd name="T8" fmla="*/ 807 w 1017"/>
                <a:gd name="T9" fmla="*/ 223 h 929"/>
                <a:gd name="T10" fmla="*/ 807 w 1017"/>
                <a:gd name="T11" fmla="*/ 223 h 929"/>
                <a:gd name="T12" fmla="*/ 485 w 1017"/>
                <a:gd name="T13" fmla="*/ 19 h 929"/>
                <a:gd name="T14" fmla="*/ 485 w 1017"/>
                <a:gd name="T15" fmla="*/ 19 h 929"/>
                <a:gd name="T16" fmla="*/ 305 w 1017"/>
                <a:gd name="T17" fmla="*/ 108 h 929"/>
                <a:gd name="T18" fmla="*/ 305 w 1017"/>
                <a:gd name="T19" fmla="*/ 108 h 929"/>
                <a:gd name="T20" fmla="*/ 134 w 1017"/>
                <a:gd name="T21" fmla="*/ 293 h 929"/>
                <a:gd name="T22" fmla="*/ 134 w 1017"/>
                <a:gd name="T23" fmla="*/ 293 h 929"/>
                <a:gd name="T24" fmla="*/ 31 w 1017"/>
                <a:gd name="T25" fmla="*/ 418 h 929"/>
                <a:gd name="T26" fmla="*/ 31 w 1017"/>
                <a:gd name="T27" fmla="*/ 418 h 929"/>
                <a:gd name="T28" fmla="*/ 31 w 1017"/>
                <a:gd name="T29" fmla="*/ 550 h 929"/>
                <a:gd name="T30" fmla="*/ 31 w 1017"/>
                <a:gd name="T31" fmla="*/ 550 h 929"/>
                <a:gd name="T32" fmla="*/ 37 w 1017"/>
                <a:gd name="T33" fmla="*/ 669 h 929"/>
                <a:gd name="T34" fmla="*/ 37 w 1017"/>
                <a:gd name="T35" fmla="*/ 669 h 929"/>
                <a:gd name="T36" fmla="*/ 674 w 1017"/>
                <a:gd name="T37" fmla="*/ 919 h 929"/>
                <a:gd name="T38" fmla="*/ 674 w 1017"/>
                <a:gd name="T39" fmla="*/ 919 h 929"/>
                <a:gd name="T40" fmla="*/ 954 w 1017"/>
                <a:gd name="T41" fmla="*/ 662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17" h="929">
                  <a:moveTo>
                    <a:pt x="954" y="662"/>
                  </a:moveTo>
                  <a:lnTo>
                    <a:pt x="954" y="662"/>
                  </a:lnTo>
                  <a:cubicBezTo>
                    <a:pt x="954" y="662"/>
                    <a:pt x="1016" y="334"/>
                    <a:pt x="976" y="236"/>
                  </a:cubicBezTo>
                  <a:lnTo>
                    <a:pt x="976" y="236"/>
                  </a:lnTo>
                  <a:cubicBezTo>
                    <a:pt x="963" y="206"/>
                    <a:pt x="939" y="144"/>
                    <a:pt x="807" y="223"/>
                  </a:cubicBezTo>
                  <a:lnTo>
                    <a:pt x="807" y="223"/>
                  </a:lnTo>
                  <a:cubicBezTo>
                    <a:pt x="777" y="241"/>
                    <a:pt x="774" y="157"/>
                    <a:pt x="485" y="19"/>
                  </a:cubicBezTo>
                  <a:lnTo>
                    <a:pt x="485" y="19"/>
                  </a:lnTo>
                  <a:cubicBezTo>
                    <a:pt x="447" y="0"/>
                    <a:pt x="313" y="23"/>
                    <a:pt x="305" y="108"/>
                  </a:cubicBezTo>
                  <a:lnTo>
                    <a:pt x="305" y="108"/>
                  </a:lnTo>
                  <a:cubicBezTo>
                    <a:pt x="296" y="193"/>
                    <a:pt x="145" y="216"/>
                    <a:pt x="134" y="293"/>
                  </a:cubicBezTo>
                  <a:lnTo>
                    <a:pt x="134" y="293"/>
                  </a:lnTo>
                  <a:cubicBezTo>
                    <a:pt x="125" y="362"/>
                    <a:pt x="77" y="368"/>
                    <a:pt x="31" y="418"/>
                  </a:cubicBezTo>
                  <a:lnTo>
                    <a:pt x="31" y="418"/>
                  </a:lnTo>
                  <a:cubicBezTo>
                    <a:pt x="0" y="452"/>
                    <a:pt x="47" y="516"/>
                    <a:pt x="31" y="550"/>
                  </a:cubicBezTo>
                  <a:lnTo>
                    <a:pt x="31" y="550"/>
                  </a:lnTo>
                  <a:cubicBezTo>
                    <a:pt x="16" y="581"/>
                    <a:pt x="23" y="648"/>
                    <a:pt x="37" y="669"/>
                  </a:cubicBezTo>
                  <a:lnTo>
                    <a:pt x="37" y="669"/>
                  </a:lnTo>
                  <a:cubicBezTo>
                    <a:pt x="88" y="754"/>
                    <a:pt x="436" y="928"/>
                    <a:pt x="674" y="919"/>
                  </a:cubicBezTo>
                  <a:lnTo>
                    <a:pt x="674" y="919"/>
                  </a:lnTo>
                  <a:cubicBezTo>
                    <a:pt x="912" y="910"/>
                    <a:pt x="954" y="662"/>
                    <a:pt x="954" y="662"/>
                  </a:cubicBezTo>
                </a:path>
              </a:pathLst>
            </a:custGeom>
            <a:solidFill>
              <a:srgbClr val="FCE3C3"/>
            </a:solidFill>
            <a:ln>
              <a:noFill/>
            </a:ln>
            <a:effectLst/>
            <a:extLst>
              <a:ext uri="{91240B29-F687-4F45-9708-019B960494DF}">
                <a14:hiddenLine xmlns:a14="http://schemas.microsoft.com/office/drawing/2010/main" w="9525" cap="flat">
                  <a:solidFill>
                    <a:srgbClr val="263364"/>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11" name="Freeform 185">
              <a:extLst>
                <a:ext uri="{FF2B5EF4-FFF2-40B4-BE49-F238E27FC236}">
                  <a16:creationId xmlns:a16="http://schemas.microsoft.com/office/drawing/2014/main" id="{5BE38672-7145-42F5-2239-F2C30DB0FB1C}"/>
                </a:ext>
              </a:extLst>
            </p:cNvPr>
            <p:cNvSpPr>
              <a:spLocks noChangeArrowheads="1"/>
            </p:cNvSpPr>
            <p:nvPr/>
          </p:nvSpPr>
          <p:spPr bwMode="auto">
            <a:xfrm>
              <a:off x="13738430" y="6198413"/>
              <a:ext cx="2629715" cy="4582562"/>
            </a:xfrm>
            <a:custGeom>
              <a:avLst/>
              <a:gdLst>
                <a:gd name="T0" fmla="*/ 3453 w 4025"/>
                <a:gd name="T1" fmla="*/ 2055 h 7014"/>
                <a:gd name="T2" fmla="*/ 3453 w 4025"/>
                <a:gd name="T3" fmla="*/ 2055 h 7014"/>
                <a:gd name="T4" fmla="*/ 3271 w 4025"/>
                <a:gd name="T5" fmla="*/ 4628 h 7014"/>
                <a:gd name="T6" fmla="*/ 3271 w 4025"/>
                <a:gd name="T7" fmla="*/ 4628 h 7014"/>
                <a:gd name="T8" fmla="*/ 1924 w 4025"/>
                <a:gd name="T9" fmla="*/ 5611 h 7014"/>
                <a:gd name="T10" fmla="*/ 1924 w 4025"/>
                <a:gd name="T11" fmla="*/ 5611 h 7014"/>
                <a:gd name="T12" fmla="*/ 1228 w 4025"/>
                <a:gd name="T13" fmla="*/ 4945 h 7014"/>
                <a:gd name="T14" fmla="*/ 1228 w 4025"/>
                <a:gd name="T15" fmla="*/ 4945 h 7014"/>
                <a:gd name="T16" fmla="*/ 1168 w 4025"/>
                <a:gd name="T17" fmla="*/ 2922 h 7014"/>
                <a:gd name="T18" fmla="*/ 1168 w 4025"/>
                <a:gd name="T19" fmla="*/ 2922 h 7014"/>
                <a:gd name="T20" fmla="*/ 1600 w 4025"/>
                <a:gd name="T21" fmla="*/ 1627 h 7014"/>
                <a:gd name="T22" fmla="*/ 1600 w 4025"/>
                <a:gd name="T23" fmla="*/ 1627 h 7014"/>
                <a:gd name="T24" fmla="*/ 3094 w 4025"/>
                <a:gd name="T25" fmla="*/ 1011 h 7014"/>
                <a:gd name="T26" fmla="*/ 3094 w 4025"/>
                <a:gd name="T27" fmla="*/ 1011 h 7014"/>
                <a:gd name="T28" fmla="*/ 3453 w 4025"/>
                <a:gd name="T29" fmla="*/ 2055 h 7014"/>
                <a:gd name="T30" fmla="*/ 3401 w 4025"/>
                <a:gd name="T31" fmla="*/ 174 h 7014"/>
                <a:gd name="T32" fmla="*/ 3401 w 4025"/>
                <a:gd name="T33" fmla="*/ 174 h 7014"/>
                <a:gd name="T34" fmla="*/ 1220 w 4025"/>
                <a:gd name="T35" fmla="*/ 1074 h 7014"/>
                <a:gd name="T36" fmla="*/ 1220 w 4025"/>
                <a:gd name="T37" fmla="*/ 1074 h 7014"/>
                <a:gd name="T38" fmla="*/ 590 w 4025"/>
                <a:gd name="T39" fmla="*/ 2965 h 7014"/>
                <a:gd name="T40" fmla="*/ 590 w 4025"/>
                <a:gd name="T41" fmla="*/ 2965 h 7014"/>
                <a:gd name="T42" fmla="*/ 623 w 4025"/>
                <a:gd name="T43" fmla="*/ 5641 h 7014"/>
                <a:gd name="T44" fmla="*/ 623 w 4025"/>
                <a:gd name="T45" fmla="*/ 5641 h 7014"/>
                <a:gd name="T46" fmla="*/ 0 w 4025"/>
                <a:gd name="T47" fmla="*/ 6372 h 7014"/>
                <a:gd name="T48" fmla="*/ 0 w 4025"/>
                <a:gd name="T49" fmla="*/ 6372 h 7014"/>
                <a:gd name="T50" fmla="*/ 1803 w 4025"/>
                <a:gd name="T51" fmla="*/ 6837 h 7014"/>
                <a:gd name="T52" fmla="*/ 1803 w 4025"/>
                <a:gd name="T53" fmla="*/ 6837 h 7014"/>
                <a:gd name="T54" fmla="*/ 3571 w 4025"/>
                <a:gd name="T55" fmla="*/ 5386 h 7014"/>
                <a:gd name="T56" fmla="*/ 3571 w 4025"/>
                <a:gd name="T57" fmla="*/ 5386 h 7014"/>
                <a:gd name="T58" fmla="*/ 3938 w 4025"/>
                <a:gd name="T59" fmla="*/ 1991 h 7014"/>
                <a:gd name="T60" fmla="*/ 3938 w 4025"/>
                <a:gd name="T61" fmla="*/ 1991 h 7014"/>
                <a:gd name="T62" fmla="*/ 3401 w 4025"/>
                <a:gd name="T63" fmla="*/ 174 h 7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25" h="7014">
                  <a:moveTo>
                    <a:pt x="3453" y="2055"/>
                  </a:moveTo>
                  <a:lnTo>
                    <a:pt x="3453" y="2055"/>
                  </a:lnTo>
                  <a:cubicBezTo>
                    <a:pt x="3390" y="2741"/>
                    <a:pt x="3332" y="4326"/>
                    <a:pt x="3271" y="4628"/>
                  </a:cubicBezTo>
                  <a:lnTo>
                    <a:pt x="3271" y="4628"/>
                  </a:lnTo>
                  <a:cubicBezTo>
                    <a:pt x="3203" y="4970"/>
                    <a:pt x="2413" y="5315"/>
                    <a:pt x="1924" y="5611"/>
                  </a:cubicBezTo>
                  <a:lnTo>
                    <a:pt x="1924" y="5611"/>
                  </a:lnTo>
                  <a:cubicBezTo>
                    <a:pt x="1289" y="5997"/>
                    <a:pt x="1242" y="5377"/>
                    <a:pt x="1228" y="4945"/>
                  </a:cubicBezTo>
                  <a:lnTo>
                    <a:pt x="1228" y="4945"/>
                  </a:lnTo>
                  <a:cubicBezTo>
                    <a:pt x="1215" y="4514"/>
                    <a:pt x="1210" y="3450"/>
                    <a:pt x="1168" y="2922"/>
                  </a:cubicBezTo>
                  <a:lnTo>
                    <a:pt x="1168" y="2922"/>
                  </a:lnTo>
                  <a:cubicBezTo>
                    <a:pt x="1127" y="2395"/>
                    <a:pt x="1148" y="1975"/>
                    <a:pt x="1600" y="1627"/>
                  </a:cubicBezTo>
                  <a:lnTo>
                    <a:pt x="1600" y="1627"/>
                  </a:lnTo>
                  <a:cubicBezTo>
                    <a:pt x="2248" y="1131"/>
                    <a:pt x="2854" y="893"/>
                    <a:pt x="3094" y="1011"/>
                  </a:cubicBezTo>
                  <a:lnTo>
                    <a:pt x="3094" y="1011"/>
                  </a:lnTo>
                  <a:cubicBezTo>
                    <a:pt x="3411" y="1168"/>
                    <a:pt x="3512" y="1401"/>
                    <a:pt x="3453" y="2055"/>
                  </a:cubicBezTo>
                  <a:close/>
                  <a:moveTo>
                    <a:pt x="3401" y="174"/>
                  </a:moveTo>
                  <a:lnTo>
                    <a:pt x="3401" y="174"/>
                  </a:lnTo>
                  <a:cubicBezTo>
                    <a:pt x="3051" y="0"/>
                    <a:pt x="2166" y="349"/>
                    <a:pt x="1220" y="1074"/>
                  </a:cubicBezTo>
                  <a:lnTo>
                    <a:pt x="1220" y="1074"/>
                  </a:lnTo>
                  <a:cubicBezTo>
                    <a:pt x="559" y="1580"/>
                    <a:pt x="530" y="2195"/>
                    <a:pt x="590" y="2965"/>
                  </a:cubicBezTo>
                  <a:lnTo>
                    <a:pt x="590" y="2965"/>
                  </a:lnTo>
                  <a:cubicBezTo>
                    <a:pt x="650" y="3735"/>
                    <a:pt x="614" y="5011"/>
                    <a:pt x="623" y="5641"/>
                  </a:cubicBezTo>
                  <a:lnTo>
                    <a:pt x="623" y="5641"/>
                  </a:lnTo>
                  <a:cubicBezTo>
                    <a:pt x="634" y="6429"/>
                    <a:pt x="0" y="6372"/>
                    <a:pt x="0" y="6372"/>
                  </a:cubicBezTo>
                  <a:lnTo>
                    <a:pt x="0" y="6372"/>
                  </a:lnTo>
                  <a:cubicBezTo>
                    <a:pt x="571" y="6963"/>
                    <a:pt x="1377" y="7013"/>
                    <a:pt x="1803" y="6837"/>
                  </a:cubicBezTo>
                  <a:lnTo>
                    <a:pt x="1803" y="6837"/>
                  </a:lnTo>
                  <a:cubicBezTo>
                    <a:pt x="2575" y="6519"/>
                    <a:pt x="3471" y="5887"/>
                    <a:pt x="3571" y="5386"/>
                  </a:cubicBezTo>
                  <a:lnTo>
                    <a:pt x="3571" y="5386"/>
                  </a:lnTo>
                  <a:cubicBezTo>
                    <a:pt x="3659" y="4946"/>
                    <a:pt x="3847" y="2993"/>
                    <a:pt x="3938" y="1991"/>
                  </a:cubicBezTo>
                  <a:lnTo>
                    <a:pt x="3938" y="1991"/>
                  </a:lnTo>
                  <a:cubicBezTo>
                    <a:pt x="4024" y="1036"/>
                    <a:pt x="3864" y="405"/>
                    <a:pt x="3401" y="174"/>
                  </a:cubicBezTo>
                  <a:close/>
                </a:path>
              </a:pathLst>
            </a:custGeom>
            <a:solidFill>
              <a:schemeClr val="accent6">
                <a:lumMod val="90000"/>
              </a:schemeClr>
            </a:solidFill>
            <a:ln>
              <a:noFill/>
            </a:ln>
            <a:effectLst/>
          </p:spPr>
          <p:txBody>
            <a:bodyPr wrap="none" anchor="ctr"/>
            <a:lstStyle/>
            <a:p>
              <a:endParaRPr lang="en-US" sz="6532" dirty="0">
                <a:latin typeface="Lato Light" panose="020F0502020204030203" pitchFamily="34" charset="0"/>
              </a:endParaRPr>
            </a:p>
          </p:txBody>
        </p:sp>
        <p:sp>
          <p:nvSpPr>
            <p:cNvPr id="112" name="Freeform 186">
              <a:extLst>
                <a:ext uri="{FF2B5EF4-FFF2-40B4-BE49-F238E27FC236}">
                  <a16:creationId xmlns:a16="http://schemas.microsoft.com/office/drawing/2014/main" id="{46967DA4-DC94-1C5E-A8E4-58FEF414664D}"/>
                </a:ext>
              </a:extLst>
            </p:cNvPr>
            <p:cNvSpPr>
              <a:spLocks noChangeArrowheads="1"/>
            </p:cNvSpPr>
            <p:nvPr/>
          </p:nvSpPr>
          <p:spPr bwMode="auto">
            <a:xfrm>
              <a:off x="14481547" y="6541169"/>
              <a:ext cx="1690737" cy="3666624"/>
            </a:xfrm>
            <a:custGeom>
              <a:avLst/>
              <a:gdLst>
                <a:gd name="T0" fmla="*/ 2588 w 2589"/>
                <a:gd name="T1" fmla="*/ 4615 h 5615"/>
                <a:gd name="T2" fmla="*/ 0 w 2589"/>
                <a:gd name="T3" fmla="*/ 5614 h 5615"/>
                <a:gd name="T4" fmla="*/ 0 w 2589"/>
                <a:gd name="T5" fmla="*/ 998 h 5615"/>
                <a:gd name="T6" fmla="*/ 2588 w 2589"/>
                <a:gd name="T7" fmla="*/ 0 h 5615"/>
                <a:gd name="T8" fmla="*/ 2588 w 2589"/>
                <a:gd name="T9" fmla="*/ 4615 h 5615"/>
              </a:gdLst>
              <a:ahLst/>
              <a:cxnLst>
                <a:cxn ang="0">
                  <a:pos x="T0" y="T1"/>
                </a:cxn>
                <a:cxn ang="0">
                  <a:pos x="T2" y="T3"/>
                </a:cxn>
                <a:cxn ang="0">
                  <a:pos x="T4" y="T5"/>
                </a:cxn>
                <a:cxn ang="0">
                  <a:pos x="T6" y="T7"/>
                </a:cxn>
                <a:cxn ang="0">
                  <a:pos x="T8" y="T9"/>
                </a:cxn>
              </a:cxnLst>
              <a:rect l="0" t="0" r="r" b="b"/>
              <a:pathLst>
                <a:path w="2589" h="5615">
                  <a:moveTo>
                    <a:pt x="2588" y="4615"/>
                  </a:moveTo>
                  <a:lnTo>
                    <a:pt x="0" y="5614"/>
                  </a:lnTo>
                  <a:lnTo>
                    <a:pt x="0" y="998"/>
                  </a:lnTo>
                  <a:lnTo>
                    <a:pt x="2588" y="0"/>
                  </a:lnTo>
                  <a:lnTo>
                    <a:pt x="2588" y="4615"/>
                  </a:ln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113" name="Freeform 187">
              <a:extLst>
                <a:ext uri="{FF2B5EF4-FFF2-40B4-BE49-F238E27FC236}">
                  <a16:creationId xmlns:a16="http://schemas.microsoft.com/office/drawing/2014/main" id="{404B4953-1D00-1F60-4E20-16DA61EE3CB1}"/>
                </a:ext>
              </a:extLst>
            </p:cNvPr>
            <p:cNvSpPr>
              <a:spLocks noChangeArrowheads="1"/>
            </p:cNvSpPr>
            <p:nvPr/>
          </p:nvSpPr>
          <p:spPr bwMode="auto">
            <a:xfrm>
              <a:off x="12929064" y="11218780"/>
              <a:ext cx="2635478" cy="1385425"/>
            </a:xfrm>
            <a:custGeom>
              <a:avLst/>
              <a:gdLst>
                <a:gd name="T0" fmla="*/ 3967 w 4034"/>
                <a:gd name="T1" fmla="*/ 1755 h 2120"/>
                <a:gd name="T2" fmla="*/ 2983 w 4034"/>
                <a:gd name="T3" fmla="*/ 1014 h 2120"/>
                <a:gd name="T4" fmla="*/ 2983 w 4034"/>
                <a:gd name="T5" fmla="*/ 1014 h 2120"/>
                <a:gd name="T6" fmla="*/ 2997 w 4034"/>
                <a:gd name="T7" fmla="*/ 658 h 2120"/>
                <a:gd name="T8" fmla="*/ 3834 w 4034"/>
                <a:gd name="T9" fmla="*/ 132 h 2120"/>
                <a:gd name="T10" fmla="*/ 3834 w 4034"/>
                <a:gd name="T11" fmla="*/ 132 h 2120"/>
                <a:gd name="T12" fmla="*/ 3644 w 4034"/>
                <a:gd name="T13" fmla="*/ 12 h 2120"/>
                <a:gd name="T14" fmla="*/ 3644 w 4034"/>
                <a:gd name="T15" fmla="*/ 12 h 2120"/>
                <a:gd name="T16" fmla="*/ 2261 w 4034"/>
                <a:gd name="T17" fmla="*/ 485 h 2120"/>
                <a:gd name="T18" fmla="*/ 2261 w 4034"/>
                <a:gd name="T19" fmla="*/ 485 h 2120"/>
                <a:gd name="T20" fmla="*/ 2012 w 4034"/>
                <a:gd name="T21" fmla="*/ 451 h 2120"/>
                <a:gd name="T22" fmla="*/ 2012 w 4034"/>
                <a:gd name="T23" fmla="*/ 451 h 2120"/>
                <a:gd name="T24" fmla="*/ 1902 w 4034"/>
                <a:gd name="T25" fmla="*/ 457 h 2120"/>
                <a:gd name="T26" fmla="*/ 1905 w 4034"/>
                <a:gd name="T27" fmla="*/ 452 h 2120"/>
                <a:gd name="T28" fmla="*/ 1905 w 4034"/>
                <a:gd name="T29" fmla="*/ 452 h 2120"/>
                <a:gd name="T30" fmla="*/ 590 w 4034"/>
                <a:gd name="T31" fmla="*/ 51 h 2120"/>
                <a:gd name="T32" fmla="*/ 590 w 4034"/>
                <a:gd name="T33" fmla="*/ 51 h 2120"/>
                <a:gd name="T34" fmla="*/ 371 w 4034"/>
                <a:gd name="T35" fmla="*/ 255 h 2120"/>
                <a:gd name="T36" fmla="*/ 1117 w 4034"/>
                <a:gd name="T37" fmla="*/ 630 h 2120"/>
                <a:gd name="T38" fmla="*/ 1117 w 4034"/>
                <a:gd name="T39" fmla="*/ 630 h 2120"/>
                <a:gd name="T40" fmla="*/ 1150 w 4034"/>
                <a:gd name="T41" fmla="*/ 995 h 2120"/>
                <a:gd name="T42" fmla="*/ 65 w 4034"/>
                <a:gd name="T43" fmla="*/ 1812 h 2120"/>
                <a:gd name="T44" fmla="*/ 65 w 4034"/>
                <a:gd name="T45" fmla="*/ 1812 h 2120"/>
                <a:gd name="T46" fmla="*/ 123 w 4034"/>
                <a:gd name="T47" fmla="*/ 2080 h 2120"/>
                <a:gd name="T48" fmla="*/ 123 w 4034"/>
                <a:gd name="T49" fmla="*/ 2080 h 2120"/>
                <a:gd name="T50" fmla="*/ 338 w 4034"/>
                <a:gd name="T51" fmla="*/ 2054 h 2120"/>
                <a:gd name="T52" fmla="*/ 1578 w 4034"/>
                <a:gd name="T53" fmla="*/ 1480 h 2120"/>
                <a:gd name="T54" fmla="*/ 1578 w 4034"/>
                <a:gd name="T55" fmla="*/ 1480 h 2120"/>
                <a:gd name="T56" fmla="*/ 2610 w 4034"/>
                <a:gd name="T57" fmla="*/ 1484 h 2120"/>
                <a:gd name="T58" fmla="*/ 3695 w 4034"/>
                <a:gd name="T59" fmla="*/ 1997 h 2120"/>
                <a:gd name="T60" fmla="*/ 3695 w 4034"/>
                <a:gd name="T61" fmla="*/ 1997 h 2120"/>
                <a:gd name="T62" fmla="*/ 3910 w 4034"/>
                <a:gd name="T63" fmla="*/ 2023 h 2120"/>
                <a:gd name="T64" fmla="*/ 3910 w 4034"/>
                <a:gd name="T65" fmla="*/ 2023 h 2120"/>
                <a:gd name="T66" fmla="*/ 3967 w 4034"/>
                <a:gd name="T67" fmla="*/ 1755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34" h="2120">
                  <a:moveTo>
                    <a:pt x="3967" y="1755"/>
                  </a:moveTo>
                  <a:lnTo>
                    <a:pt x="2983" y="1014"/>
                  </a:lnTo>
                  <a:lnTo>
                    <a:pt x="2983" y="1014"/>
                  </a:lnTo>
                  <a:cubicBezTo>
                    <a:pt x="2861" y="923"/>
                    <a:pt x="2869" y="738"/>
                    <a:pt x="2997" y="658"/>
                  </a:cubicBezTo>
                  <a:lnTo>
                    <a:pt x="3834" y="132"/>
                  </a:lnTo>
                  <a:lnTo>
                    <a:pt x="3834" y="132"/>
                  </a:lnTo>
                  <a:cubicBezTo>
                    <a:pt x="3834" y="132"/>
                    <a:pt x="3816" y="26"/>
                    <a:pt x="3644" y="12"/>
                  </a:cubicBezTo>
                  <a:lnTo>
                    <a:pt x="3644" y="12"/>
                  </a:lnTo>
                  <a:cubicBezTo>
                    <a:pt x="3485" y="0"/>
                    <a:pt x="2419" y="422"/>
                    <a:pt x="2261" y="485"/>
                  </a:cubicBezTo>
                  <a:lnTo>
                    <a:pt x="2261" y="485"/>
                  </a:lnTo>
                  <a:cubicBezTo>
                    <a:pt x="2187" y="463"/>
                    <a:pt x="2102" y="451"/>
                    <a:pt x="2012" y="451"/>
                  </a:cubicBezTo>
                  <a:lnTo>
                    <a:pt x="2012" y="451"/>
                  </a:lnTo>
                  <a:cubicBezTo>
                    <a:pt x="1974" y="451"/>
                    <a:pt x="1938" y="453"/>
                    <a:pt x="1902" y="457"/>
                  </a:cubicBezTo>
                  <a:lnTo>
                    <a:pt x="1905" y="452"/>
                  </a:lnTo>
                  <a:lnTo>
                    <a:pt x="1905" y="452"/>
                  </a:lnTo>
                  <a:cubicBezTo>
                    <a:pt x="1905" y="452"/>
                    <a:pt x="781" y="3"/>
                    <a:pt x="590" y="51"/>
                  </a:cubicBezTo>
                  <a:lnTo>
                    <a:pt x="590" y="51"/>
                  </a:lnTo>
                  <a:cubicBezTo>
                    <a:pt x="399" y="98"/>
                    <a:pt x="371" y="255"/>
                    <a:pt x="371" y="255"/>
                  </a:cubicBezTo>
                  <a:lnTo>
                    <a:pt x="1117" y="630"/>
                  </a:lnTo>
                  <a:lnTo>
                    <a:pt x="1117" y="630"/>
                  </a:lnTo>
                  <a:cubicBezTo>
                    <a:pt x="1261" y="702"/>
                    <a:pt x="1278" y="899"/>
                    <a:pt x="1150" y="995"/>
                  </a:cubicBezTo>
                  <a:lnTo>
                    <a:pt x="65" y="1812"/>
                  </a:lnTo>
                  <a:lnTo>
                    <a:pt x="65" y="1812"/>
                  </a:lnTo>
                  <a:cubicBezTo>
                    <a:pt x="0" y="1901"/>
                    <a:pt x="27" y="2026"/>
                    <a:pt x="123" y="2080"/>
                  </a:cubicBezTo>
                  <a:lnTo>
                    <a:pt x="123" y="2080"/>
                  </a:lnTo>
                  <a:cubicBezTo>
                    <a:pt x="193" y="2119"/>
                    <a:pt x="280" y="2108"/>
                    <a:pt x="338" y="2054"/>
                  </a:cubicBezTo>
                  <a:lnTo>
                    <a:pt x="1578" y="1480"/>
                  </a:lnTo>
                  <a:lnTo>
                    <a:pt x="1578" y="1480"/>
                  </a:lnTo>
                  <a:cubicBezTo>
                    <a:pt x="1906" y="1328"/>
                    <a:pt x="2284" y="1330"/>
                    <a:pt x="2610" y="1484"/>
                  </a:cubicBezTo>
                  <a:lnTo>
                    <a:pt x="3695" y="1997"/>
                  </a:lnTo>
                  <a:lnTo>
                    <a:pt x="3695" y="1997"/>
                  </a:lnTo>
                  <a:cubicBezTo>
                    <a:pt x="3754" y="2051"/>
                    <a:pt x="3841" y="2062"/>
                    <a:pt x="3910" y="2023"/>
                  </a:cubicBezTo>
                  <a:lnTo>
                    <a:pt x="3910" y="2023"/>
                  </a:lnTo>
                  <a:cubicBezTo>
                    <a:pt x="4006" y="1969"/>
                    <a:pt x="4033" y="1844"/>
                    <a:pt x="3967" y="1755"/>
                  </a:cubicBezTo>
                </a:path>
              </a:pathLst>
            </a:custGeom>
            <a:solidFill>
              <a:schemeClr val="bg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114" name="Freeform 113">
              <a:extLst>
                <a:ext uri="{FF2B5EF4-FFF2-40B4-BE49-F238E27FC236}">
                  <a16:creationId xmlns:a16="http://schemas.microsoft.com/office/drawing/2014/main" id="{90E22E79-3F74-CB6C-501A-52C63CBB6A8D}"/>
                </a:ext>
              </a:extLst>
            </p:cNvPr>
            <p:cNvSpPr>
              <a:spLocks noChangeArrowheads="1"/>
            </p:cNvSpPr>
            <p:nvPr/>
          </p:nvSpPr>
          <p:spPr bwMode="auto">
            <a:xfrm>
              <a:off x="14118630" y="10743529"/>
              <a:ext cx="249931" cy="981537"/>
            </a:xfrm>
            <a:custGeom>
              <a:avLst/>
              <a:gdLst>
                <a:gd name="connsiteX0" fmla="*/ 0 w 249931"/>
                <a:gd name="connsiteY0" fmla="*/ 0 h 981537"/>
                <a:gd name="connsiteX1" fmla="*/ 249931 w 249931"/>
                <a:gd name="connsiteY1" fmla="*/ 0 h 981537"/>
                <a:gd name="connsiteX2" fmla="*/ 249931 w 249931"/>
                <a:gd name="connsiteY2" fmla="*/ 912405 h 981537"/>
                <a:gd name="connsiteX3" fmla="*/ 249262 w 249931"/>
                <a:gd name="connsiteY3" fmla="*/ 912405 h 981537"/>
                <a:gd name="connsiteX4" fmla="*/ 249931 w 249931"/>
                <a:gd name="connsiteY4" fmla="*/ 914174 h 981537"/>
                <a:gd name="connsiteX5" fmla="*/ 124965 w 249931"/>
                <a:gd name="connsiteY5" fmla="*/ 981537 h 981537"/>
                <a:gd name="connsiteX6" fmla="*/ 0 w 249931"/>
                <a:gd name="connsiteY6" fmla="*/ 914174 h 981537"/>
                <a:gd name="connsiteX7" fmla="*/ 669 w 249931"/>
                <a:gd name="connsiteY7" fmla="*/ 912405 h 981537"/>
                <a:gd name="connsiteX8" fmla="*/ 0 w 249931"/>
                <a:gd name="connsiteY8" fmla="*/ 912405 h 98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931" h="981537">
                  <a:moveTo>
                    <a:pt x="0" y="0"/>
                  </a:moveTo>
                  <a:lnTo>
                    <a:pt x="249931" y="0"/>
                  </a:lnTo>
                  <a:lnTo>
                    <a:pt x="249931" y="912405"/>
                  </a:lnTo>
                  <a:lnTo>
                    <a:pt x="249262" y="912405"/>
                  </a:lnTo>
                  <a:lnTo>
                    <a:pt x="249931" y="914174"/>
                  </a:lnTo>
                  <a:cubicBezTo>
                    <a:pt x="249931" y="951094"/>
                    <a:pt x="193664" y="981537"/>
                    <a:pt x="124965" y="981537"/>
                  </a:cubicBezTo>
                  <a:cubicBezTo>
                    <a:pt x="56267" y="981537"/>
                    <a:pt x="0" y="951094"/>
                    <a:pt x="0" y="914174"/>
                  </a:cubicBezTo>
                  <a:lnTo>
                    <a:pt x="669" y="912405"/>
                  </a:lnTo>
                  <a:lnTo>
                    <a:pt x="0" y="912405"/>
                  </a:lnTo>
                  <a:close/>
                </a:path>
              </a:pathLst>
            </a:custGeom>
            <a:solidFill>
              <a:schemeClr val="bg1">
                <a:lumMod val="8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115" name="Freeform 190">
              <a:extLst>
                <a:ext uri="{FF2B5EF4-FFF2-40B4-BE49-F238E27FC236}">
                  <a16:creationId xmlns:a16="http://schemas.microsoft.com/office/drawing/2014/main" id="{1809CAE2-0207-03D8-5A23-4E4F98EA42F5}"/>
                </a:ext>
              </a:extLst>
            </p:cNvPr>
            <p:cNvSpPr>
              <a:spLocks noChangeArrowheads="1"/>
            </p:cNvSpPr>
            <p:nvPr/>
          </p:nvSpPr>
          <p:spPr bwMode="auto">
            <a:xfrm>
              <a:off x="12295397" y="9793029"/>
              <a:ext cx="3090565" cy="1117557"/>
            </a:xfrm>
            <a:custGeom>
              <a:avLst/>
              <a:gdLst>
                <a:gd name="T0" fmla="*/ 2591 w 4732"/>
                <a:gd name="T1" fmla="*/ 1003 h 1713"/>
                <a:gd name="T2" fmla="*/ 0 w 4732"/>
                <a:gd name="T3" fmla="*/ 0 h 1713"/>
                <a:gd name="T4" fmla="*/ 0 w 4732"/>
                <a:gd name="T5" fmla="*/ 0 h 1713"/>
                <a:gd name="T6" fmla="*/ 1588 w 4732"/>
                <a:gd name="T7" fmla="*/ 1397 h 1713"/>
                <a:gd name="T8" fmla="*/ 1588 w 4732"/>
                <a:gd name="T9" fmla="*/ 1397 h 1713"/>
                <a:gd name="T10" fmla="*/ 3503 w 4732"/>
                <a:gd name="T11" fmla="*/ 1577 h 1713"/>
                <a:gd name="T12" fmla="*/ 3503 w 4732"/>
                <a:gd name="T13" fmla="*/ 1577 h 1713"/>
                <a:gd name="T14" fmla="*/ 4731 w 4732"/>
                <a:gd name="T15" fmla="*/ 980 h 1713"/>
                <a:gd name="T16" fmla="*/ 2591 w 4732"/>
                <a:gd name="T17" fmla="*/ 1003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32" h="1713">
                  <a:moveTo>
                    <a:pt x="2591" y="1003"/>
                  </a:moveTo>
                  <a:lnTo>
                    <a:pt x="0" y="0"/>
                  </a:lnTo>
                  <a:lnTo>
                    <a:pt x="0" y="0"/>
                  </a:lnTo>
                  <a:cubicBezTo>
                    <a:pt x="0" y="0"/>
                    <a:pt x="777" y="1082"/>
                    <a:pt x="1588" y="1397"/>
                  </a:cubicBezTo>
                  <a:lnTo>
                    <a:pt x="1588" y="1397"/>
                  </a:lnTo>
                  <a:cubicBezTo>
                    <a:pt x="2400" y="1712"/>
                    <a:pt x="3019" y="1689"/>
                    <a:pt x="3503" y="1577"/>
                  </a:cubicBezTo>
                  <a:lnTo>
                    <a:pt x="3503" y="1577"/>
                  </a:lnTo>
                  <a:cubicBezTo>
                    <a:pt x="4207" y="1413"/>
                    <a:pt x="4731" y="980"/>
                    <a:pt x="4731" y="980"/>
                  </a:cubicBezTo>
                  <a:lnTo>
                    <a:pt x="2591" y="1003"/>
                  </a:lnTo>
                </a:path>
              </a:pathLst>
            </a:custGeom>
            <a:solidFill>
              <a:schemeClr val="bg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116" name="Freeform 191">
              <a:extLst>
                <a:ext uri="{FF2B5EF4-FFF2-40B4-BE49-F238E27FC236}">
                  <a16:creationId xmlns:a16="http://schemas.microsoft.com/office/drawing/2014/main" id="{8399BF41-A6A6-AE8F-377C-C6037FBDDCD9}"/>
                </a:ext>
              </a:extLst>
            </p:cNvPr>
            <p:cNvSpPr>
              <a:spLocks noChangeArrowheads="1"/>
            </p:cNvSpPr>
            <p:nvPr/>
          </p:nvSpPr>
          <p:spPr bwMode="auto">
            <a:xfrm>
              <a:off x="13816197" y="6198413"/>
              <a:ext cx="2661399" cy="4582562"/>
            </a:xfrm>
            <a:custGeom>
              <a:avLst/>
              <a:gdLst>
                <a:gd name="T0" fmla="*/ 3499 w 4073"/>
                <a:gd name="T1" fmla="*/ 2055 h 7014"/>
                <a:gd name="T2" fmla="*/ 3499 w 4073"/>
                <a:gd name="T3" fmla="*/ 2055 h 7014"/>
                <a:gd name="T4" fmla="*/ 3318 w 4073"/>
                <a:gd name="T5" fmla="*/ 4628 h 7014"/>
                <a:gd name="T6" fmla="*/ 3318 w 4073"/>
                <a:gd name="T7" fmla="*/ 4628 h 7014"/>
                <a:gd name="T8" fmla="*/ 1971 w 4073"/>
                <a:gd name="T9" fmla="*/ 5611 h 7014"/>
                <a:gd name="T10" fmla="*/ 1971 w 4073"/>
                <a:gd name="T11" fmla="*/ 5611 h 7014"/>
                <a:gd name="T12" fmla="*/ 1275 w 4073"/>
                <a:gd name="T13" fmla="*/ 4945 h 7014"/>
                <a:gd name="T14" fmla="*/ 1275 w 4073"/>
                <a:gd name="T15" fmla="*/ 4945 h 7014"/>
                <a:gd name="T16" fmla="*/ 1215 w 4073"/>
                <a:gd name="T17" fmla="*/ 2922 h 7014"/>
                <a:gd name="T18" fmla="*/ 1215 w 4073"/>
                <a:gd name="T19" fmla="*/ 2922 h 7014"/>
                <a:gd name="T20" fmla="*/ 1647 w 4073"/>
                <a:gd name="T21" fmla="*/ 1627 h 7014"/>
                <a:gd name="T22" fmla="*/ 1647 w 4073"/>
                <a:gd name="T23" fmla="*/ 1627 h 7014"/>
                <a:gd name="T24" fmla="*/ 3141 w 4073"/>
                <a:gd name="T25" fmla="*/ 1011 h 7014"/>
                <a:gd name="T26" fmla="*/ 3141 w 4073"/>
                <a:gd name="T27" fmla="*/ 1011 h 7014"/>
                <a:gd name="T28" fmla="*/ 3499 w 4073"/>
                <a:gd name="T29" fmla="*/ 2055 h 7014"/>
                <a:gd name="T30" fmla="*/ 3448 w 4073"/>
                <a:gd name="T31" fmla="*/ 174 h 7014"/>
                <a:gd name="T32" fmla="*/ 3448 w 4073"/>
                <a:gd name="T33" fmla="*/ 174 h 7014"/>
                <a:gd name="T34" fmla="*/ 1267 w 4073"/>
                <a:gd name="T35" fmla="*/ 1074 h 7014"/>
                <a:gd name="T36" fmla="*/ 1267 w 4073"/>
                <a:gd name="T37" fmla="*/ 1074 h 7014"/>
                <a:gd name="T38" fmla="*/ 636 w 4073"/>
                <a:gd name="T39" fmla="*/ 2965 h 7014"/>
                <a:gd name="T40" fmla="*/ 636 w 4073"/>
                <a:gd name="T41" fmla="*/ 2965 h 7014"/>
                <a:gd name="T42" fmla="*/ 670 w 4073"/>
                <a:gd name="T43" fmla="*/ 5641 h 7014"/>
                <a:gd name="T44" fmla="*/ 670 w 4073"/>
                <a:gd name="T45" fmla="*/ 5641 h 7014"/>
                <a:gd name="T46" fmla="*/ 0 w 4073"/>
                <a:gd name="T47" fmla="*/ 6413 h 7014"/>
                <a:gd name="T48" fmla="*/ 0 w 4073"/>
                <a:gd name="T49" fmla="*/ 6413 h 7014"/>
                <a:gd name="T50" fmla="*/ 1850 w 4073"/>
                <a:gd name="T51" fmla="*/ 6837 h 7014"/>
                <a:gd name="T52" fmla="*/ 1850 w 4073"/>
                <a:gd name="T53" fmla="*/ 6837 h 7014"/>
                <a:gd name="T54" fmla="*/ 3618 w 4073"/>
                <a:gd name="T55" fmla="*/ 5386 h 7014"/>
                <a:gd name="T56" fmla="*/ 3618 w 4073"/>
                <a:gd name="T57" fmla="*/ 5386 h 7014"/>
                <a:gd name="T58" fmla="*/ 3985 w 4073"/>
                <a:gd name="T59" fmla="*/ 1991 h 7014"/>
                <a:gd name="T60" fmla="*/ 3985 w 4073"/>
                <a:gd name="T61" fmla="*/ 1991 h 7014"/>
                <a:gd name="T62" fmla="*/ 3448 w 4073"/>
                <a:gd name="T63" fmla="*/ 174 h 7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73" h="7014">
                  <a:moveTo>
                    <a:pt x="3499" y="2055"/>
                  </a:moveTo>
                  <a:lnTo>
                    <a:pt x="3499" y="2055"/>
                  </a:lnTo>
                  <a:cubicBezTo>
                    <a:pt x="3437" y="2741"/>
                    <a:pt x="3378" y="4326"/>
                    <a:pt x="3318" y="4628"/>
                  </a:cubicBezTo>
                  <a:lnTo>
                    <a:pt x="3318" y="4628"/>
                  </a:lnTo>
                  <a:cubicBezTo>
                    <a:pt x="3249" y="4970"/>
                    <a:pt x="2460" y="5315"/>
                    <a:pt x="1971" y="5611"/>
                  </a:cubicBezTo>
                  <a:lnTo>
                    <a:pt x="1971" y="5611"/>
                  </a:lnTo>
                  <a:cubicBezTo>
                    <a:pt x="1336" y="5997"/>
                    <a:pt x="1289" y="5377"/>
                    <a:pt x="1275" y="4945"/>
                  </a:cubicBezTo>
                  <a:lnTo>
                    <a:pt x="1275" y="4945"/>
                  </a:lnTo>
                  <a:cubicBezTo>
                    <a:pt x="1261" y="4514"/>
                    <a:pt x="1257" y="3450"/>
                    <a:pt x="1215" y="2922"/>
                  </a:cubicBezTo>
                  <a:lnTo>
                    <a:pt x="1215" y="2922"/>
                  </a:lnTo>
                  <a:cubicBezTo>
                    <a:pt x="1174" y="2395"/>
                    <a:pt x="1195" y="1975"/>
                    <a:pt x="1647" y="1627"/>
                  </a:cubicBezTo>
                  <a:lnTo>
                    <a:pt x="1647" y="1627"/>
                  </a:lnTo>
                  <a:cubicBezTo>
                    <a:pt x="2294" y="1131"/>
                    <a:pt x="2900" y="893"/>
                    <a:pt x="3141" y="1011"/>
                  </a:cubicBezTo>
                  <a:lnTo>
                    <a:pt x="3141" y="1011"/>
                  </a:lnTo>
                  <a:cubicBezTo>
                    <a:pt x="3457" y="1168"/>
                    <a:pt x="3559" y="1401"/>
                    <a:pt x="3499" y="2055"/>
                  </a:cubicBezTo>
                  <a:close/>
                  <a:moveTo>
                    <a:pt x="3448" y="174"/>
                  </a:moveTo>
                  <a:lnTo>
                    <a:pt x="3448" y="174"/>
                  </a:lnTo>
                  <a:cubicBezTo>
                    <a:pt x="3098" y="0"/>
                    <a:pt x="2213" y="349"/>
                    <a:pt x="1267" y="1074"/>
                  </a:cubicBezTo>
                  <a:lnTo>
                    <a:pt x="1267" y="1074"/>
                  </a:lnTo>
                  <a:cubicBezTo>
                    <a:pt x="606" y="1580"/>
                    <a:pt x="576" y="2195"/>
                    <a:pt x="636" y="2965"/>
                  </a:cubicBezTo>
                  <a:lnTo>
                    <a:pt x="636" y="2965"/>
                  </a:lnTo>
                  <a:cubicBezTo>
                    <a:pt x="696" y="3735"/>
                    <a:pt x="670" y="5011"/>
                    <a:pt x="670" y="5641"/>
                  </a:cubicBezTo>
                  <a:lnTo>
                    <a:pt x="670" y="5641"/>
                  </a:lnTo>
                  <a:cubicBezTo>
                    <a:pt x="670" y="6458"/>
                    <a:pt x="0" y="6413"/>
                    <a:pt x="0" y="6413"/>
                  </a:cubicBezTo>
                  <a:lnTo>
                    <a:pt x="0" y="6413"/>
                  </a:lnTo>
                  <a:cubicBezTo>
                    <a:pt x="570" y="7003"/>
                    <a:pt x="1424" y="7013"/>
                    <a:pt x="1850" y="6837"/>
                  </a:cubicBezTo>
                  <a:lnTo>
                    <a:pt x="1850" y="6837"/>
                  </a:lnTo>
                  <a:cubicBezTo>
                    <a:pt x="2622" y="6519"/>
                    <a:pt x="3518" y="5887"/>
                    <a:pt x="3618" y="5386"/>
                  </a:cubicBezTo>
                  <a:lnTo>
                    <a:pt x="3618" y="5386"/>
                  </a:lnTo>
                  <a:cubicBezTo>
                    <a:pt x="3706" y="4946"/>
                    <a:pt x="3893" y="2993"/>
                    <a:pt x="3985" y="1991"/>
                  </a:cubicBezTo>
                  <a:lnTo>
                    <a:pt x="3985" y="1991"/>
                  </a:lnTo>
                  <a:cubicBezTo>
                    <a:pt x="4072" y="1036"/>
                    <a:pt x="3911" y="405"/>
                    <a:pt x="3448" y="174"/>
                  </a:cubicBezTo>
                  <a:close/>
                </a:path>
              </a:pathLst>
            </a:custGeom>
            <a:solidFill>
              <a:schemeClr val="bg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117" name="Freeform 116">
              <a:extLst>
                <a:ext uri="{FF2B5EF4-FFF2-40B4-BE49-F238E27FC236}">
                  <a16:creationId xmlns:a16="http://schemas.microsoft.com/office/drawing/2014/main" id="{3802683D-7654-0599-87D2-05296434B161}"/>
                </a:ext>
              </a:extLst>
            </p:cNvPr>
            <p:cNvSpPr>
              <a:spLocks noChangeArrowheads="1"/>
            </p:cNvSpPr>
            <p:nvPr/>
          </p:nvSpPr>
          <p:spPr bwMode="auto">
            <a:xfrm>
              <a:off x="12378927" y="9084474"/>
              <a:ext cx="1341102" cy="1517268"/>
            </a:xfrm>
            <a:custGeom>
              <a:avLst/>
              <a:gdLst>
                <a:gd name="connsiteX0" fmla="*/ 717193 w 1341102"/>
                <a:gd name="connsiteY0" fmla="*/ 290912 h 1517268"/>
                <a:gd name="connsiteX1" fmla="*/ 891924 w 1341102"/>
                <a:gd name="connsiteY1" fmla="*/ 290912 h 1517268"/>
                <a:gd name="connsiteX2" fmla="*/ 891924 w 1341102"/>
                <a:gd name="connsiteY2" fmla="*/ 899519 h 1517268"/>
                <a:gd name="connsiteX3" fmla="*/ 1124029 w 1341102"/>
                <a:gd name="connsiteY3" fmla="*/ 1244962 h 1517268"/>
                <a:gd name="connsiteX4" fmla="*/ 1232258 w 1341102"/>
                <a:gd name="connsiteY4" fmla="*/ 1289367 h 1517268"/>
                <a:gd name="connsiteX5" fmla="*/ 1328099 w 1341102"/>
                <a:gd name="connsiteY5" fmla="*/ 1517268 h 1517268"/>
                <a:gd name="connsiteX6" fmla="*/ 1058179 w 1341102"/>
                <a:gd name="connsiteY6" fmla="*/ 1407562 h 1517268"/>
                <a:gd name="connsiteX7" fmla="*/ 717193 w 1341102"/>
                <a:gd name="connsiteY7" fmla="*/ 899519 h 1517268"/>
                <a:gd name="connsiteX8" fmla="*/ 0 w 1341102"/>
                <a:gd name="connsiteY8" fmla="*/ 0 h 1517268"/>
                <a:gd name="connsiteX9" fmla="*/ 174730 w 1341102"/>
                <a:gd name="connsiteY9" fmla="*/ 0 h 1517268"/>
                <a:gd name="connsiteX10" fmla="*/ 174730 w 1341102"/>
                <a:gd name="connsiteY10" fmla="*/ 608607 h 1517268"/>
                <a:gd name="connsiteX11" fmla="*/ 406835 w 1341102"/>
                <a:gd name="connsiteY11" fmla="*/ 954050 h 1517268"/>
                <a:gd name="connsiteX12" fmla="*/ 515063 w 1341102"/>
                <a:gd name="connsiteY12" fmla="*/ 997802 h 1517268"/>
                <a:gd name="connsiteX13" fmla="*/ 610904 w 1341102"/>
                <a:gd name="connsiteY13" fmla="*/ 1226356 h 1517268"/>
                <a:gd name="connsiteX14" fmla="*/ 340985 w 1341102"/>
                <a:gd name="connsiteY14" fmla="*/ 1115997 h 1517268"/>
                <a:gd name="connsiteX15" fmla="*/ 0 w 1341102"/>
                <a:gd name="connsiteY15" fmla="*/ 608607 h 151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1102" h="1517268">
                  <a:moveTo>
                    <a:pt x="717193" y="290912"/>
                  </a:moveTo>
                  <a:lnTo>
                    <a:pt x="891924" y="290912"/>
                  </a:lnTo>
                  <a:lnTo>
                    <a:pt x="891924" y="899519"/>
                  </a:lnTo>
                  <a:cubicBezTo>
                    <a:pt x="891924" y="1051018"/>
                    <a:pt x="983853" y="1188150"/>
                    <a:pt x="1124029" y="1244962"/>
                  </a:cubicBezTo>
                  <a:lnTo>
                    <a:pt x="1232258" y="1289367"/>
                  </a:lnTo>
                  <a:cubicBezTo>
                    <a:pt x="1321579" y="1325936"/>
                    <a:pt x="1364610" y="1427805"/>
                    <a:pt x="1328099" y="1517268"/>
                  </a:cubicBezTo>
                  <a:lnTo>
                    <a:pt x="1058179" y="1407562"/>
                  </a:lnTo>
                  <a:cubicBezTo>
                    <a:pt x="852153" y="1323323"/>
                    <a:pt x="717193" y="1122196"/>
                    <a:pt x="717193" y="899519"/>
                  </a:cubicBezTo>
                  <a:close/>
                  <a:moveTo>
                    <a:pt x="0" y="0"/>
                  </a:moveTo>
                  <a:lnTo>
                    <a:pt x="174730" y="0"/>
                  </a:lnTo>
                  <a:lnTo>
                    <a:pt x="174730" y="608607"/>
                  </a:lnTo>
                  <a:cubicBezTo>
                    <a:pt x="174730" y="760106"/>
                    <a:pt x="266659" y="897238"/>
                    <a:pt x="406835" y="954050"/>
                  </a:cubicBezTo>
                  <a:lnTo>
                    <a:pt x="515063" y="997802"/>
                  </a:lnTo>
                  <a:cubicBezTo>
                    <a:pt x="604384" y="1035024"/>
                    <a:pt x="647415" y="1136893"/>
                    <a:pt x="610904" y="1226356"/>
                  </a:cubicBezTo>
                  <a:lnTo>
                    <a:pt x="340985" y="1115997"/>
                  </a:lnTo>
                  <a:cubicBezTo>
                    <a:pt x="134960" y="1031759"/>
                    <a:pt x="0" y="831284"/>
                    <a:pt x="0" y="608607"/>
                  </a:cubicBezTo>
                  <a:close/>
                </a:path>
              </a:pathLst>
            </a:custGeom>
            <a:solidFill>
              <a:schemeClr val="bg1">
                <a:lumMod val="8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118" name="Freeform 195">
              <a:extLst>
                <a:ext uri="{FF2B5EF4-FFF2-40B4-BE49-F238E27FC236}">
                  <a16:creationId xmlns:a16="http://schemas.microsoft.com/office/drawing/2014/main" id="{542471F5-2B98-44BE-D2DF-605C620F78F6}"/>
                </a:ext>
              </a:extLst>
            </p:cNvPr>
            <p:cNvSpPr>
              <a:spLocks noChangeArrowheads="1"/>
            </p:cNvSpPr>
            <p:nvPr/>
          </p:nvSpPr>
          <p:spPr bwMode="auto">
            <a:xfrm>
              <a:off x="13050037" y="9375386"/>
              <a:ext cx="270748" cy="135373"/>
            </a:xfrm>
            <a:custGeom>
              <a:avLst/>
              <a:gdLst>
                <a:gd name="T0" fmla="*/ 414 w 415"/>
                <a:gd name="T1" fmla="*/ 104 h 209"/>
                <a:gd name="T2" fmla="*/ 414 w 415"/>
                <a:gd name="T3" fmla="*/ 104 h 209"/>
                <a:gd name="T4" fmla="*/ 207 w 415"/>
                <a:gd name="T5" fmla="*/ 208 h 209"/>
                <a:gd name="T6" fmla="*/ 207 w 415"/>
                <a:gd name="T7" fmla="*/ 208 h 209"/>
                <a:gd name="T8" fmla="*/ 0 w 415"/>
                <a:gd name="T9" fmla="*/ 104 h 209"/>
                <a:gd name="T10" fmla="*/ 0 w 415"/>
                <a:gd name="T11" fmla="*/ 104 h 209"/>
                <a:gd name="T12" fmla="*/ 207 w 415"/>
                <a:gd name="T13" fmla="*/ 0 h 209"/>
                <a:gd name="T14" fmla="*/ 207 w 415"/>
                <a:gd name="T15" fmla="*/ 0 h 209"/>
                <a:gd name="T16" fmla="*/ 414 w 415"/>
                <a:gd name="T17" fmla="*/ 10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209">
                  <a:moveTo>
                    <a:pt x="414" y="104"/>
                  </a:moveTo>
                  <a:lnTo>
                    <a:pt x="414" y="104"/>
                  </a:lnTo>
                  <a:cubicBezTo>
                    <a:pt x="414" y="161"/>
                    <a:pt x="321" y="208"/>
                    <a:pt x="207" y="208"/>
                  </a:cubicBezTo>
                  <a:lnTo>
                    <a:pt x="207" y="208"/>
                  </a:lnTo>
                  <a:cubicBezTo>
                    <a:pt x="92" y="208"/>
                    <a:pt x="0" y="161"/>
                    <a:pt x="0" y="104"/>
                  </a:cubicBezTo>
                  <a:lnTo>
                    <a:pt x="0" y="104"/>
                  </a:lnTo>
                  <a:cubicBezTo>
                    <a:pt x="0" y="47"/>
                    <a:pt x="92" y="0"/>
                    <a:pt x="207" y="0"/>
                  </a:cubicBezTo>
                  <a:lnTo>
                    <a:pt x="207" y="0"/>
                  </a:lnTo>
                  <a:cubicBezTo>
                    <a:pt x="321" y="0"/>
                    <a:pt x="414" y="47"/>
                    <a:pt x="414" y="104"/>
                  </a:cubicBezTo>
                </a:path>
              </a:pathLst>
            </a:custGeom>
            <a:solidFill>
              <a:srgbClr val="FFFFFF"/>
            </a:solidFill>
            <a:ln>
              <a:noFill/>
            </a:ln>
            <a:effectLst/>
            <a:extLst>
              <a:ext uri="{91240B29-F687-4F45-9708-019B960494DF}">
                <a14:hiddenLine xmlns:a14="http://schemas.microsoft.com/office/drawing/2010/main" w="9525" cap="flat">
                  <a:solidFill>
                    <a:srgbClr val="263364"/>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19" name="Freeform 118">
              <a:extLst>
                <a:ext uri="{FF2B5EF4-FFF2-40B4-BE49-F238E27FC236}">
                  <a16:creationId xmlns:a16="http://schemas.microsoft.com/office/drawing/2014/main" id="{F4179B2C-FD06-2BCF-7914-2C180E42AABA}"/>
                </a:ext>
              </a:extLst>
            </p:cNvPr>
            <p:cNvSpPr>
              <a:spLocks noChangeArrowheads="1"/>
            </p:cNvSpPr>
            <p:nvPr/>
          </p:nvSpPr>
          <p:spPr bwMode="auto">
            <a:xfrm>
              <a:off x="12338604" y="8508414"/>
              <a:ext cx="978649" cy="926803"/>
            </a:xfrm>
            <a:custGeom>
              <a:avLst/>
              <a:gdLst>
                <a:gd name="connsiteX0" fmla="*/ 711432 w 978649"/>
                <a:gd name="connsiteY0" fmla="*/ 336997 h 926803"/>
                <a:gd name="connsiteX1" fmla="*/ 978649 w 978649"/>
                <a:gd name="connsiteY1" fmla="*/ 336997 h 926803"/>
                <a:gd name="connsiteX2" fmla="*/ 978649 w 978649"/>
                <a:gd name="connsiteY2" fmla="*/ 926803 h 926803"/>
                <a:gd name="connsiteX3" fmla="*/ 711432 w 978649"/>
                <a:gd name="connsiteY3" fmla="*/ 926803 h 926803"/>
                <a:gd name="connsiteX4" fmla="*/ 0 w 978649"/>
                <a:gd name="connsiteY4" fmla="*/ 0 h 926803"/>
                <a:gd name="connsiteX5" fmla="*/ 267215 w 978649"/>
                <a:gd name="connsiteY5" fmla="*/ 0 h 926803"/>
                <a:gd name="connsiteX6" fmla="*/ 267215 w 978649"/>
                <a:gd name="connsiteY6" fmla="*/ 589808 h 926803"/>
                <a:gd name="connsiteX7" fmla="*/ 0 w 978649"/>
                <a:gd name="connsiteY7" fmla="*/ 589808 h 92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8649" h="926803">
                  <a:moveTo>
                    <a:pt x="711432" y="336997"/>
                  </a:moveTo>
                  <a:lnTo>
                    <a:pt x="978649" y="336997"/>
                  </a:lnTo>
                  <a:lnTo>
                    <a:pt x="978649" y="926803"/>
                  </a:lnTo>
                  <a:lnTo>
                    <a:pt x="711432" y="926803"/>
                  </a:lnTo>
                  <a:close/>
                  <a:moveTo>
                    <a:pt x="0" y="0"/>
                  </a:moveTo>
                  <a:lnTo>
                    <a:pt x="267215" y="0"/>
                  </a:lnTo>
                  <a:lnTo>
                    <a:pt x="267215" y="589808"/>
                  </a:lnTo>
                  <a:lnTo>
                    <a:pt x="0" y="589808"/>
                  </a:lnTo>
                  <a:close/>
                </a:path>
              </a:pathLst>
            </a:custGeom>
            <a:solidFill>
              <a:srgbClr val="FFFFFF"/>
            </a:solidFill>
            <a:ln>
              <a:noFill/>
            </a:ln>
            <a:effectLst/>
            <a:extLst>
              <a:ext uri="{91240B29-F687-4F45-9708-019B960494DF}">
                <a14:hiddenLine xmlns:a14="http://schemas.microsoft.com/office/drawing/2010/main" w="9525" cap="flat">
                  <a:solidFill>
                    <a:srgbClr val="263364"/>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6532" dirty="0">
                <a:latin typeface="Lato Light" panose="020F0502020204030203" pitchFamily="34" charset="0"/>
              </a:endParaRPr>
            </a:p>
          </p:txBody>
        </p:sp>
        <p:sp>
          <p:nvSpPr>
            <p:cNvPr id="120" name="Freeform 197">
              <a:extLst>
                <a:ext uri="{FF2B5EF4-FFF2-40B4-BE49-F238E27FC236}">
                  <a16:creationId xmlns:a16="http://schemas.microsoft.com/office/drawing/2014/main" id="{00D430DD-4689-D19B-A761-F4368A4E8330}"/>
                </a:ext>
              </a:extLst>
            </p:cNvPr>
            <p:cNvSpPr>
              <a:spLocks noChangeArrowheads="1"/>
            </p:cNvSpPr>
            <p:nvPr/>
          </p:nvSpPr>
          <p:spPr bwMode="auto">
            <a:xfrm>
              <a:off x="12338604" y="9038391"/>
              <a:ext cx="270748" cy="135375"/>
            </a:xfrm>
            <a:custGeom>
              <a:avLst/>
              <a:gdLst>
                <a:gd name="T0" fmla="*/ 415 w 416"/>
                <a:gd name="T1" fmla="*/ 104 h 209"/>
                <a:gd name="T2" fmla="*/ 415 w 416"/>
                <a:gd name="T3" fmla="*/ 104 h 209"/>
                <a:gd name="T4" fmla="*/ 207 w 416"/>
                <a:gd name="T5" fmla="*/ 208 h 209"/>
                <a:gd name="T6" fmla="*/ 207 w 416"/>
                <a:gd name="T7" fmla="*/ 208 h 209"/>
                <a:gd name="T8" fmla="*/ 0 w 416"/>
                <a:gd name="T9" fmla="*/ 104 h 209"/>
                <a:gd name="T10" fmla="*/ 0 w 416"/>
                <a:gd name="T11" fmla="*/ 104 h 209"/>
                <a:gd name="T12" fmla="*/ 207 w 416"/>
                <a:gd name="T13" fmla="*/ 0 h 209"/>
                <a:gd name="T14" fmla="*/ 207 w 416"/>
                <a:gd name="T15" fmla="*/ 0 h 209"/>
                <a:gd name="T16" fmla="*/ 415 w 416"/>
                <a:gd name="T17" fmla="*/ 10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209">
                  <a:moveTo>
                    <a:pt x="415" y="104"/>
                  </a:moveTo>
                  <a:lnTo>
                    <a:pt x="415" y="104"/>
                  </a:lnTo>
                  <a:cubicBezTo>
                    <a:pt x="415" y="161"/>
                    <a:pt x="322" y="208"/>
                    <a:pt x="207" y="208"/>
                  </a:cubicBezTo>
                  <a:lnTo>
                    <a:pt x="207" y="208"/>
                  </a:lnTo>
                  <a:cubicBezTo>
                    <a:pt x="93" y="208"/>
                    <a:pt x="0" y="161"/>
                    <a:pt x="0" y="104"/>
                  </a:cubicBezTo>
                  <a:lnTo>
                    <a:pt x="0" y="104"/>
                  </a:lnTo>
                  <a:cubicBezTo>
                    <a:pt x="0" y="47"/>
                    <a:pt x="93" y="0"/>
                    <a:pt x="207" y="0"/>
                  </a:cubicBezTo>
                  <a:lnTo>
                    <a:pt x="207" y="0"/>
                  </a:lnTo>
                  <a:cubicBezTo>
                    <a:pt x="322" y="0"/>
                    <a:pt x="415" y="47"/>
                    <a:pt x="415" y="104"/>
                  </a:cubicBezTo>
                </a:path>
              </a:pathLst>
            </a:custGeom>
            <a:solidFill>
              <a:srgbClr val="FFFFFF"/>
            </a:solidFill>
            <a:ln>
              <a:noFill/>
            </a:ln>
            <a:effectLst/>
            <a:extLst>
              <a:ext uri="{91240B29-F687-4F45-9708-019B960494DF}">
                <a14:hiddenLine xmlns:a14="http://schemas.microsoft.com/office/drawing/2010/main" w="9525" cap="flat">
                  <a:solidFill>
                    <a:srgbClr val="263364"/>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21" name="Freeform 198">
              <a:extLst>
                <a:ext uri="{FF2B5EF4-FFF2-40B4-BE49-F238E27FC236}">
                  <a16:creationId xmlns:a16="http://schemas.microsoft.com/office/drawing/2014/main" id="{59B133B8-0AB2-C39E-BE33-B164CFB71E62}"/>
                </a:ext>
              </a:extLst>
            </p:cNvPr>
            <p:cNvSpPr>
              <a:spLocks noChangeArrowheads="1"/>
            </p:cNvSpPr>
            <p:nvPr/>
          </p:nvSpPr>
          <p:spPr bwMode="auto">
            <a:xfrm>
              <a:off x="11920958" y="7978439"/>
              <a:ext cx="1797309" cy="1111797"/>
            </a:xfrm>
            <a:custGeom>
              <a:avLst/>
              <a:gdLst>
                <a:gd name="T0" fmla="*/ 570 w 2752"/>
                <a:gd name="T1" fmla="*/ 800 h 1702"/>
                <a:gd name="T2" fmla="*/ 570 w 2752"/>
                <a:gd name="T3" fmla="*/ 800 h 1702"/>
                <a:gd name="T4" fmla="*/ 160 w 2752"/>
                <a:gd name="T5" fmla="*/ 321 h 1702"/>
                <a:gd name="T6" fmla="*/ 160 w 2752"/>
                <a:gd name="T7" fmla="*/ 321 h 1702"/>
                <a:gd name="T8" fmla="*/ 1050 w 2752"/>
                <a:gd name="T9" fmla="*/ 50 h 1702"/>
                <a:gd name="T10" fmla="*/ 1050 w 2752"/>
                <a:gd name="T11" fmla="*/ 50 h 1702"/>
                <a:gd name="T12" fmla="*/ 2581 w 2752"/>
                <a:gd name="T13" fmla="*/ 991 h 1702"/>
                <a:gd name="T14" fmla="*/ 2581 w 2752"/>
                <a:gd name="T15" fmla="*/ 991 h 1702"/>
                <a:gd name="T16" fmla="*/ 2521 w 2752"/>
                <a:gd name="T17" fmla="*/ 1591 h 1702"/>
                <a:gd name="T18" fmla="*/ 2521 w 2752"/>
                <a:gd name="T19" fmla="*/ 1591 h 1702"/>
                <a:gd name="T20" fmla="*/ 1911 w 2752"/>
                <a:gd name="T21" fmla="*/ 1591 h 1702"/>
                <a:gd name="T22" fmla="*/ 1911 w 2752"/>
                <a:gd name="T23" fmla="*/ 1591 h 1702"/>
                <a:gd name="T24" fmla="*/ 570 w 2752"/>
                <a:gd name="T25" fmla="*/ 800 h 1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52" h="1702">
                  <a:moveTo>
                    <a:pt x="570" y="800"/>
                  </a:moveTo>
                  <a:lnTo>
                    <a:pt x="570" y="800"/>
                  </a:lnTo>
                  <a:cubicBezTo>
                    <a:pt x="320" y="672"/>
                    <a:pt x="0" y="561"/>
                    <a:pt x="160" y="321"/>
                  </a:cubicBezTo>
                  <a:lnTo>
                    <a:pt x="160" y="321"/>
                  </a:lnTo>
                  <a:cubicBezTo>
                    <a:pt x="309" y="95"/>
                    <a:pt x="690" y="0"/>
                    <a:pt x="1050" y="50"/>
                  </a:cubicBezTo>
                  <a:lnTo>
                    <a:pt x="1050" y="50"/>
                  </a:lnTo>
                  <a:cubicBezTo>
                    <a:pt x="1482" y="110"/>
                    <a:pt x="2411" y="780"/>
                    <a:pt x="2581" y="991"/>
                  </a:cubicBezTo>
                  <a:lnTo>
                    <a:pt x="2581" y="991"/>
                  </a:lnTo>
                  <a:cubicBezTo>
                    <a:pt x="2751" y="1201"/>
                    <a:pt x="2701" y="1481"/>
                    <a:pt x="2521" y="1591"/>
                  </a:cubicBezTo>
                  <a:lnTo>
                    <a:pt x="2521" y="1591"/>
                  </a:lnTo>
                  <a:cubicBezTo>
                    <a:pt x="2341" y="1701"/>
                    <a:pt x="2141" y="1691"/>
                    <a:pt x="1911" y="1591"/>
                  </a:cubicBezTo>
                  <a:lnTo>
                    <a:pt x="1911" y="1591"/>
                  </a:lnTo>
                  <a:cubicBezTo>
                    <a:pt x="1681" y="1491"/>
                    <a:pt x="900" y="971"/>
                    <a:pt x="570" y="800"/>
                  </a:cubicBezTo>
                </a:path>
              </a:pathLst>
            </a:custGeom>
            <a:solidFill>
              <a:schemeClr val="bg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122" name="Freeform 199">
              <a:extLst>
                <a:ext uri="{FF2B5EF4-FFF2-40B4-BE49-F238E27FC236}">
                  <a16:creationId xmlns:a16="http://schemas.microsoft.com/office/drawing/2014/main" id="{8F5F82EE-1A3B-A1B1-5ABE-76B30FBE0228}"/>
                </a:ext>
              </a:extLst>
            </p:cNvPr>
            <p:cNvSpPr>
              <a:spLocks noChangeArrowheads="1"/>
            </p:cNvSpPr>
            <p:nvPr/>
          </p:nvSpPr>
          <p:spPr bwMode="auto">
            <a:xfrm>
              <a:off x="13182531" y="4380942"/>
              <a:ext cx="466609" cy="31682"/>
            </a:xfrm>
            <a:custGeom>
              <a:avLst/>
              <a:gdLst>
                <a:gd name="T0" fmla="*/ 0 w 715"/>
                <a:gd name="T1" fmla="*/ 25 h 49"/>
                <a:gd name="T2" fmla="*/ 713 w 715"/>
                <a:gd name="T3" fmla="*/ 0 h 49"/>
                <a:gd name="T4" fmla="*/ 714 w 715"/>
                <a:gd name="T5" fmla="*/ 13 h 49"/>
                <a:gd name="T6" fmla="*/ 1 w 715"/>
                <a:gd name="T7" fmla="*/ 48 h 49"/>
                <a:gd name="T8" fmla="*/ 0 w 715"/>
                <a:gd name="T9" fmla="*/ 25 h 49"/>
              </a:gdLst>
              <a:ahLst/>
              <a:cxnLst>
                <a:cxn ang="0">
                  <a:pos x="T0" y="T1"/>
                </a:cxn>
                <a:cxn ang="0">
                  <a:pos x="T2" y="T3"/>
                </a:cxn>
                <a:cxn ang="0">
                  <a:pos x="T4" y="T5"/>
                </a:cxn>
                <a:cxn ang="0">
                  <a:pos x="T6" y="T7"/>
                </a:cxn>
                <a:cxn ang="0">
                  <a:pos x="T8" y="T9"/>
                </a:cxn>
              </a:cxnLst>
              <a:rect l="0" t="0" r="r" b="b"/>
              <a:pathLst>
                <a:path w="715" h="49">
                  <a:moveTo>
                    <a:pt x="0" y="25"/>
                  </a:moveTo>
                  <a:lnTo>
                    <a:pt x="713" y="0"/>
                  </a:lnTo>
                  <a:lnTo>
                    <a:pt x="714" y="13"/>
                  </a:lnTo>
                  <a:lnTo>
                    <a:pt x="1" y="48"/>
                  </a:lnTo>
                  <a:lnTo>
                    <a:pt x="0" y="25"/>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123" name="Freeform 200">
              <a:extLst>
                <a:ext uri="{FF2B5EF4-FFF2-40B4-BE49-F238E27FC236}">
                  <a16:creationId xmlns:a16="http://schemas.microsoft.com/office/drawing/2014/main" id="{08BAC924-85D7-61A2-1DFA-D47BDA3D4712}"/>
                </a:ext>
              </a:extLst>
            </p:cNvPr>
            <p:cNvSpPr>
              <a:spLocks noChangeArrowheads="1"/>
            </p:cNvSpPr>
            <p:nvPr/>
          </p:nvSpPr>
          <p:spPr bwMode="auto">
            <a:xfrm>
              <a:off x="13856522" y="4861952"/>
              <a:ext cx="941860" cy="504054"/>
            </a:xfrm>
            <a:custGeom>
              <a:avLst/>
              <a:gdLst>
                <a:gd name="T0" fmla="*/ 0 w 1440"/>
                <a:gd name="T1" fmla="*/ 732 h 772"/>
                <a:gd name="T2" fmla="*/ 0 w 1440"/>
                <a:gd name="T3" fmla="*/ 732 h 772"/>
                <a:gd name="T4" fmla="*/ 360 w 1440"/>
                <a:gd name="T5" fmla="*/ 732 h 772"/>
                <a:gd name="T6" fmla="*/ 360 w 1440"/>
                <a:gd name="T7" fmla="*/ 732 h 772"/>
                <a:gd name="T8" fmla="*/ 1315 w 1440"/>
                <a:gd name="T9" fmla="*/ 457 h 772"/>
                <a:gd name="T10" fmla="*/ 1315 w 1440"/>
                <a:gd name="T11" fmla="*/ 457 h 772"/>
                <a:gd name="T12" fmla="*/ 1393 w 1440"/>
                <a:gd name="T13" fmla="*/ 254 h 772"/>
                <a:gd name="T14" fmla="*/ 1393 w 1440"/>
                <a:gd name="T15" fmla="*/ 254 h 772"/>
                <a:gd name="T16" fmla="*/ 1138 w 1440"/>
                <a:gd name="T17" fmla="*/ 0 h 772"/>
                <a:gd name="T18" fmla="*/ 1138 w 1440"/>
                <a:gd name="T19" fmla="*/ 0 h 772"/>
                <a:gd name="T20" fmla="*/ 255 w 1440"/>
                <a:gd name="T21" fmla="*/ 379 h 772"/>
                <a:gd name="T22" fmla="*/ 255 w 1440"/>
                <a:gd name="T23" fmla="*/ 379 h 772"/>
                <a:gd name="T24" fmla="*/ 0 w 1440"/>
                <a:gd name="T25" fmla="*/ 73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772">
                  <a:moveTo>
                    <a:pt x="0" y="732"/>
                  </a:moveTo>
                  <a:lnTo>
                    <a:pt x="0" y="732"/>
                  </a:lnTo>
                  <a:cubicBezTo>
                    <a:pt x="0" y="732"/>
                    <a:pt x="235" y="692"/>
                    <a:pt x="360" y="732"/>
                  </a:cubicBezTo>
                  <a:lnTo>
                    <a:pt x="360" y="732"/>
                  </a:lnTo>
                  <a:cubicBezTo>
                    <a:pt x="484" y="771"/>
                    <a:pt x="1190" y="509"/>
                    <a:pt x="1315" y="457"/>
                  </a:cubicBezTo>
                  <a:lnTo>
                    <a:pt x="1315" y="457"/>
                  </a:lnTo>
                  <a:cubicBezTo>
                    <a:pt x="1439" y="405"/>
                    <a:pt x="1419" y="313"/>
                    <a:pt x="1393" y="254"/>
                  </a:cubicBezTo>
                  <a:lnTo>
                    <a:pt x="1393" y="254"/>
                  </a:lnTo>
                  <a:cubicBezTo>
                    <a:pt x="1367" y="196"/>
                    <a:pt x="1138" y="0"/>
                    <a:pt x="1138" y="0"/>
                  </a:cubicBezTo>
                  <a:lnTo>
                    <a:pt x="1138" y="0"/>
                  </a:lnTo>
                  <a:cubicBezTo>
                    <a:pt x="1138" y="0"/>
                    <a:pt x="419" y="267"/>
                    <a:pt x="255" y="379"/>
                  </a:cubicBezTo>
                  <a:lnTo>
                    <a:pt x="255" y="379"/>
                  </a:lnTo>
                  <a:cubicBezTo>
                    <a:pt x="121" y="470"/>
                    <a:pt x="6" y="581"/>
                    <a:pt x="0" y="732"/>
                  </a:cubicBezTo>
                </a:path>
              </a:pathLst>
            </a:custGeom>
            <a:solidFill>
              <a:schemeClr val="accent3">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124" name="Freeform 201">
              <a:extLst>
                <a:ext uri="{FF2B5EF4-FFF2-40B4-BE49-F238E27FC236}">
                  <a16:creationId xmlns:a16="http://schemas.microsoft.com/office/drawing/2014/main" id="{AD1A74C7-1255-F794-1AED-3D32EF9D8213}"/>
                </a:ext>
              </a:extLst>
            </p:cNvPr>
            <p:cNvSpPr>
              <a:spLocks noChangeArrowheads="1"/>
            </p:cNvSpPr>
            <p:nvPr/>
          </p:nvSpPr>
          <p:spPr bwMode="auto">
            <a:xfrm>
              <a:off x="12039052" y="5003087"/>
              <a:ext cx="682631" cy="426285"/>
            </a:xfrm>
            <a:custGeom>
              <a:avLst/>
              <a:gdLst>
                <a:gd name="T0" fmla="*/ 1045 w 1046"/>
                <a:gd name="T1" fmla="*/ 383 h 654"/>
                <a:gd name="T2" fmla="*/ 1045 w 1046"/>
                <a:gd name="T3" fmla="*/ 383 h 654"/>
                <a:gd name="T4" fmla="*/ 852 w 1046"/>
                <a:gd name="T5" fmla="*/ 23 h 654"/>
                <a:gd name="T6" fmla="*/ 852 w 1046"/>
                <a:gd name="T7" fmla="*/ 23 h 654"/>
                <a:gd name="T8" fmla="*/ 392 w 1046"/>
                <a:gd name="T9" fmla="*/ 50 h 654"/>
                <a:gd name="T10" fmla="*/ 392 w 1046"/>
                <a:gd name="T11" fmla="*/ 50 h 654"/>
                <a:gd name="T12" fmla="*/ 0 w 1046"/>
                <a:gd name="T13" fmla="*/ 352 h 654"/>
                <a:gd name="T14" fmla="*/ 0 w 1046"/>
                <a:gd name="T15" fmla="*/ 352 h 654"/>
                <a:gd name="T16" fmla="*/ 129 w 1046"/>
                <a:gd name="T17" fmla="*/ 357 h 654"/>
                <a:gd name="T18" fmla="*/ 129 w 1046"/>
                <a:gd name="T19" fmla="*/ 357 h 654"/>
                <a:gd name="T20" fmla="*/ 424 w 1046"/>
                <a:gd name="T21" fmla="*/ 252 h 654"/>
                <a:gd name="T22" fmla="*/ 424 w 1046"/>
                <a:gd name="T23" fmla="*/ 252 h 654"/>
                <a:gd name="T24" fmla="*/ 491 w 1046"/>
                <a:gd name="T25" fmla="*/ 351 h 654"/>
                <a:gd name="T26" fmla="*/ 491 w 1046"/>
                <a:gd name="T27" fmla="*/ 351 h 654"/>
                <a:gd name="T28" fmla="*/ 164 w 1046"/>
                <a:gd name="T29" fmla="*/ 526 h 654"/>
                <a:gd name="T30" fmla="*/ 164 w 1046"/>
                <a:gd name="T31" fmla="*/ 526 h 654"/>
                <a:gd name="T32" fmla="*/ 243 w 1046"/>
                <a:gd name="T33" fmla="*/ 570 h 654"/>
                <a:gd name="T34" fmla="*/ 243 w 1046"/>
                <a:gd name="T35" fmla="*/ 570 h 654"/>
                <a:gd name="T36" fmla="*/ 458 w 1046"/>
                <a:gd name="T37" fmla="*/ 552 h 654"/>
                <a:gd name="T38" fmla="*/ 458 w 1046"/>
                <a:gd name="T39" fmla="*/ 552 h 654"/>
                <a:gd name="T40" fmla="*/ 632 w 1046"/>
                <a:gd name="T41" fmla="*/ 600 h 654"/>
                <a:gd name="T42" fmla="*/ 632 w 1046"/>
                <a:gd name="T43" fmla="*/ 600 h 654"/>
                <a:gd name="T44" fmla="*/ 715 w 1046"/>
                <a:gd name="T45" fmla="*/ 643 h 654"/>
                <a:gd name="T46" fmla="*/ 1045 w 1046"/>
                <a:gd name="T47" fmla="*/ 383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46" h="654">
                  <a:moveTo>
                    <a:pt x="1045" y="383"/>
                  </a:moveTo>
                  <a:lnTo>
                    <a:pt x="1045" y="383"/>
                  </a:lnTo>
                  <a:cubicBezTo>
                    <a:pt x="1045" y="383"/>
                    <a:pt x="869" y="45"/>
                    <a:pt x="852" y="23"/>
                  </a:cubicBezTo>
                  <a:lnTo>
                    <a:pt x="852" y="23"/>
                  </a:lnTo>
                  <a:cubicBezTo>
                    <a:pt x="835" y="0"/>
                    <a:pt x="454" y="50"/>
                    <a:pt x="392" y="50"/>
                  </a:cubicBezTo>
                  <a:lnTo>
                    <a:pt x="392" y="50"/>
                  </a:lnTo>
                  <a:cubicBezTo>
                    <a:pt x="330" y="50"/>
                    <a:pt x="0" y="307"/>
                    <a:pt x="0" y="352"/>
                  </a:cubicBezTo>
                  <a:lnTo>
                    <a:pt x="0" y="352"/>
                  </a:lnTo>
                  <a:cubicBezTo>
                    <a:pt x="0" y="396"/>
                    <a:pt x="102" y="380"/>
                    <a:pt x="129" y="357"/>
                  </a:cubicBezTo>
                  <a:lnTo>
                    <a:pt x="129" y="357"/>
                  </a:lnTo>
                  <a:cubicBezTo>
                    <a:pt x="157" y="335"/>
                    <a:pt x="424" y="252"/>
                    <a:pt x="424" y="252"/>
                  </a:cubicBezTo>
                  <a:lnTo>
                    <a:pt x="424" y="252"/>
                  </a:lnTo>
                  <a:cubicBezTo>
                    <a:pt x="424" y="252"/>
                    <a:pt x="524" y="334"/>
                    <a:pt x="491" y="351"/>
                  </a:cubicBezTo>
                  <a:lnTo>
                    <a:pt x="491" y="351"/>
                  </a:lnTo>
                  <a:cubicBezTo>
                    <a:pt x="457" y="368"/>
                    <a:pt x="130" y="464"/>
                    <a:pt x="164" y="526"/>
                  </a:cubicBezTo>
                  <a:lnTo>
                    <a:pt x="164" y="526"/>
                  </a:lnTo>
                  <a:cubicBezTo>
                    <a:pt x="171" y="539"/>
                    <a:pt x="199" y="572"/>
                    <a:pt x="243" y="570"/>
                  </a:cubicBezTo>
                  <a:lnTo>
                    <a:pt x="243" y="570"/>
                  </a:lnTo>
                  <a:cubicBezTo>
                    <a:pt x="353" y="567"/>
                    <a:pt x="379" y="568"/>
                    <a:pt x="458" y="552"/>
                  </a:cubicBezTo>
                  <a:lnTo>
                    <a:pt x="458" y="552"/>
                  </a:lnTo>
                  <a:cubicBezTo>
                    <a:pt x="521" y="540"/>
                    <a:pt x="586" y="557"/>
                    <a:pt x="632" y="600"/>
                  </a:cubicBezTo>
                  <a:lnTo>
                    <a:pt x="632" y="600"/>
                  </a:lnTo>
                  <a:cubicBezTo>
                    <a:pt x="689" y="653"/>
                    <a:pt x="715" y="643"/>
                    <a:pt x="715" y="643"/>
                  </a:cubicBezTo>
                  <a:lnTo>
                    <a:pt x="1045" y="383"/>
                  </a:lnTo>
                </a:path>
              </a:pathLst>
            </a:custGeom>
            <a:solidFill>
              <a:srgbClr val="FCE3C3"/>
            </a:solidFill>
            <a:ln>
              <a:noFill/>
            </a:ln>
            <a:effectLst/>
            <a:extLst>
              <a:ext uri="{91240B29-F687-4F45-9708-019B960494DF}">
                <a14:hiddenLine xmlns:a14="http://schemas.microsoft.com/office/drawing/2010/main" w="9525" cap="flat">
                  <a:solidFill>
                    <a:srgbClr val="263364"/>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grpSp>
    </p:spTree>
    <p:extLst>
      <p:ext uri="{BB962C8B-B14F-4D97-AF65-F5344CB8AC3E}">
        <p14:creationId xmlns:p14="http://schemas.microsoft.com/office/powerpoint/2010/main" val="214498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9" grpId="0"/>
      <p:bldP spid="11" grpId="0"/>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0F98B7-2591-7BF7-9958-6D8629BD1BB3}"/>
              </a:ext>
            </a:extLst>
          </p:cNvPr>
          <p:cNvSpPr>
            <a:spLocks noGrp="1"/>
          </p:cNvSpPr>
          <p:nvPr>
            <p:ph type="sldNum" sz="quarter" idx="4294967295"/>
          </p:nvPr>
        </p:nvSpPr>
        <p:spPr>
          <a:xfrm>
            <a:off x="17216715" y="12712709"/>
            <a:ext cx="5484971" cy="730250"/>
          </a:xfrm>
        </p:spPr>
        <p:txBody>
          <a:bodyPr/>
          <a:lstStyle/>
          <a:p>
            <a:fld id="{FCEE2C88-6C8F-484D-AF69-578F576B1F44}" type="slidenum">
              <a:rPr lang="en-US" smtClean="0"/>
              <a:pPr/>
              <a:t>31</a:t>
            </a:fld>
            <a:endParaRPr lang="en-US" dirty="0"/>
          </a:p>
        </p:txBody>
      </p:sp>
      <p:sp>
        <p:nvSpPr>
          <p:cNvPr id="4" name="TextBox 3">
            <a:extLst>
              <a:ext uri="{FF2B5EF4-FFF2-40B4-BE49-F238E27FC236}">
                <a16:creationId xmlns:a16="http://schemas.microsoft.com/office/drawing/2014/main" id="{3193BEA5-0B50-7B16-EBC7-D70281F47A51}"/>
              </a:ext>
            </a:extLst>
          </p:cNvPr>
          <p:cNvSpPr txBox="1"/>
          <p:nvPr/>
        </p:nvSpPr>
        <p:spPr>
          <a:xfrm>
            <a:off x="4171880" y="0"/>
            <a:ext cx="14981093" cy="830997"/>
          </a:xfrm>
          <a:prstGeom prst="rect">
            <a:avLst/>
          </a:prstGeom>
          <a:noFill/>
        </p:spPr>
        <p:txBody>
          <a:bodyPr wrap="square" rtlCol="0">
            <a:spAutoFit/>
          </a:bodyPr>
          <a:lstStyle/>
          <a:p>
            <a:pPr algn="ctr"/>
            <a:r>
              <a:rPr lang="en-US" sz="4800" b="1" dirty="0">
                <a:solidFill>
                  <a:schemeClr val="bg1"/>
                </a:solidFill>
                <a:latin typeface="Poppins" pitchFamily="2" charset="77"/>
                <a:cs typeface="Poppins" pitchFamily="2" charset="77"/>
              </a:rPr>
              <a:t>AI for Automated Metadata Generation</a:t>
            </a:r>
          </a:p>
        </p:txBody>
      </p:sp>
      <p:sp>
        <p:nvSpPr>
          <p:cNvPr id="6" name="Rectangle 5">
            <a:extLst>
              <a:ext uri="{FF2B5EF4-FFF2-40B4-BE49-F238E27FC236}">
                <a16:creationId xmlns:a16="http://schemas.microsoft.com/office/drawing/2014/main" id="{FA576584-1345-C799-3202-857B83C284DC}"/>
              </a:ext>
            </a:extLst>
          </p:cNvPr>
          <p:cNvSpPr/>
          <p:nvPr/>
        </p:nvSpPr>
        <p:spPr>
          <a:xfrm>
            <a:off x="10887247" y="1064309"/>
            <a:ext cx="1553038" cy="9143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TextBox 12">
            <a:extLst>
              <a:ext uri="{FF2B5EF4-FFF2-40B4-BE49-F238E27FC236}">
                <a16:creationId xmlns:a16="http://schemas.microsoft.com/office/drawing/2014/main" id="{281DA466-CEEF-F066-44C3-6F66C9885BA2}"/>
              </a:ext>
            </a:extLst>
          </p:cNvPr>
          <p:cNvSpPr txBox="1"/>
          <p:nvPr/>
        </p:nvSpPr>
        <p:spPr>
          <a:xfrm>
            <a:off x="560070" y="1734235"/>
            <a:ext cx="8149590" cy="1754326"/>
          </a:xfrm>
          <a:prstGeom prst="rect">
            <a:avLst/>
          </a:prstGeom>
          <a:solidFill>
            <a:schemeClr val="accent3"/>
          </a:solidFill>
          <a:ln>
            <a:noFill/>
          </a:ln>
        </p:spPr>
        <p:txBody>
          <a:bodyPr wrap="square">
            <a:spAutoFit/>
          </a:bodyPr>
          <a:lstStyle/>
          <a:p>
            <a:r>
              <a:rPr lang="en-US" b="1" dirty="0">
                <a:latin typeface="+mj-lt"/>
              </a:rPr>
              <a:t>Automated Extraction and Generation of Keywords to Help with Metadata Generation</a:t>
            </a:r>
          </a:p>
        </p:txBody>
      </p:sp>
      <p:sp>
        <p:nvSpPr>
          <p:cNvPr id="14" name="TextBox 13">
            <a:extLst>
              <a:ext uri="{FF2B5EF4-FFF2-40B4-BE49-F238E27FC236}">
                <a16:creationId xmlns:a16="http://schemas.microsoft.com/office/drawing/2014/main" id="{6500292A-8930-EA3F-F057-D6944AC06187}"/>
              </a:ext>
            </a:extLst>
          </p:cNvPr>
          <p:cNvSpPr txBox="1"/>
          <p:nvPr/>
        </p:nvSpPr>
        <p:spPr>
          <a:xfrm>
            <a:off x="561702" y="13094315"/>
            <a:ext cx="10081260" cy="461665"/>
          </a:xfrm>
          <a:prstGeom prst="rect">
            <a:avLst/>
          </a:prstGeom>
          <a:noFill/>
        </p:spPr>
        <p:txBody>
          <a:bodyPr wrap="square" rtlCol="0">
            <a:spAutoFit/>
          </a:bodyPr>
          <a:lstStyle/>
          <a:p>
            <a:r>
              <a:rPr lang="en-US" sz="2400" dirty="0">
                <a:solidFill>
                  <a:schemeClr val="bg1"/>
                </a:solidFill>
              </a:rPr>
              <a:t>Source: </a:t>
            </a:r>
            <a:r>
              <a:rPr lang="en-US" sz="2400" dirty="0" err="1">
                <a:solidFill>
                  <a:schemeClr val="bg1"/>
                </a:solidFill>
              </a:rPr>
              <a:t>Aivin</a:t>
            </a:r>
            <a:r>
              <a:rPr lang="en-US" sz="2400" dirty="0">
                <a:solidFill>
                  <a:schemeClr val="bg1"/>
                </a:solidFill>
              </a:rPr>
              <a:t> V. </a:t>
            </a:r>
            <a:r>
              <a:rPr lang="en-US" sz="2400" dirty="0" err="1">
                <a:solidFill>
                  <a:schemeClr val="bg1"/>
                </a:solidFill>
              </a:rPr>
              <a:t>Solatorio</a:t>
            </a:r>
            <a:r>
              <a:rPr lang="en-US" sz="2400" dirty="0">
                <a:solidFill>
                  <a:schemeClr val="bg1"/>
                </a:solidFill>
              </a:rPr>
              <a:t>, WBG 2024</a:t>
            </a:r>
          </a:p>
        </p:txBody>
      </p:sp>
      <p:pic>
        <p:nvPicPr>
          <p:cNvPr id="16" name="Picture 15" descr="A screenshot of a computer&#10;&#10;Description automatically generated">
            <a:extLst>
              <a:ext uri="{FF2B5EF4-FFF2-40B4-BE49-F238E27FC236}">
                <a16:creationId xmlns:a16="http://schemas.microsoft.com/office/drawing/2014/main" id="{F103CFD3-DD63-0E9B-2D6F-B8599E324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8948" y="1120140"/>
            <a:ext cx="7391764" cy="11338560"/>
          </a:xfrm>
          <a:prstGeom prst="rect">
            <a:avLst/>
          </a:prstGeom>
        </p:spPr>
      </p:pic>
      <p:graphicFrame>
        <p:nvGraphicFramePr>
          <p:cNvPr id="18" name="TextBox 4">
            <a:extLst>
              <a:ext uri="{FF2B5EF4-FFF2-40B4-BE49-F238E27FC236}">
                <a16:creationId xmlns:a16="http://schemas.microsoft.com/office/drawing/2014/main" id="{2D7FECD7-E7FC-140F-9EB1-16A5D72C49D5}"/>
              </a:ext>
            </a:extLst>
          </p:cNvPr>
          <p:cNvGraphicFramePr/>
          <p:nvPr>
            <p:extLst>
              <p:ext uri="{D42A27DB-BD31-4B8C-83A1-F6EECF244321}">
                <p14:modId xmlns:p14="http://schemas.microsoft.com/office/powerpoint/2010/main" val="2711332089"/>
              </p:ext>
            </p:extLst>
          </p:nvPr>
        </p:nvGraphicFramePr>
        <p:xfrm>
          <a:off x="527412" y="4156145"/>
          <a:ext cx="8126730" cy="8402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 name="TextBox 39">
            <a:extLst>
              <a:ext uri="{FF2B5EF4-FFF2-40B4-BE49-F238E27FC236}">
                <a16:creationId xmlns:a16="http://schemas.microsoft.com/office/drawing/2014/main" id="{5C3F1331-B56C-23D0-5DD0-A409C480C759}"/>
              </a:ext>
            </a:extLst>
          </p:cNvPr>
          <p:cNvSpPr txBox="1"/>
          <p:nvPr/>
        </p:nvSpPr>
        <p:spPr>
          <a:xfrm>
            <a:off x="16390620" y="12654290"/>
            <a:ext cx="7406640" cy="523220"/>
          </a:xfrm>
          <a:prstGeom prst="rect">
            <a:avLst/>
          </a:prstGeom>
          <a:noFill/>
        </p:spPr>
        <p:txBody>
          <a:bodyPr wrap="square" rtlCol="0">
            <a:spAutoFit/>
          </a:bodyPr>
          <a:lstStyle/>
          <a:p>
            <a:r>
              <a:rPr lang="en-US" sz="2800" dirty="0">
                <a:solidFill>
                  <a:schemeClr val="bg1"/>
                </a:solidFill>
                <a:latin typeface="+mj-lt"/>
              </a:rPr>
              <a:t>Automatically Generated Keywords</a:t>
            </a:r>
          </a:p>
        </p:txBody>
      </p:sp>
    </p:spTree>
    <p:extLst>
      <p:ext uri="{BB962C8B-B14F-4D97-AF65-F5344CB8AC3E}">
        <p14:creationId xmlns:p14="http://schemas.microsoft.com/office/powerpoint/2010/main" val="282778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 name="Oval 102">
            <a:extLst>
              <a:ext uri="{FF2B5EF4-FFF2-40B4-BE49-F238E27FC236}">
                <a16:creationId xmlns:a16="http://schemas.microsoft.com/office/drawing/2014/main" id="{AD8596D4-47BD-D8C5-99E6-46E9317CAECF}"/>
              </a:ext>
            </a:extLst>
          </p:cNvPr>
          <p:cNvSpPr>
            <a:spLocks noChangeAspect="1"/>
          </p:cNvSpPr>
          <p:nvPr/>
        </p:nvSpPr>
        <p:spPr>
          <a:xfrm>
            <a:off x="2580638" y="4593275"/>
            <a:ext cx="1920240" cy="19202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 name="TextBox 1">
            <a:extLst>
              <a:ext uri="{FF2B5EF4-FFF2-40B4-BE49-F238E27FC236}">
                <a16:creationId xmlns:a16="http://schemas.microsoft.com/office/drawing/2014/main" id="{128130D3-2949-F945-BE5A-79E52829A27F}"/>
              </a:ext>
            </a:extLst>
          </p:cNvPr>
          <p:cNvSpPr txBox="1"/>
          <p:nvPr/>
        </p:nvSpPr>
        <p:spPr>
          <a:xfrm>
            <a:off x="1387131" y="471351"/>
            <a:ext cx="21632889" cy="1569660"/>
          </a:xfrm>
          <a:prstGeom prst="rect">
            <a:avLst/>
          </a:prstGeom>
          <a:noFill/>
        </p:spPr>
        <p:txBody>
          <a:bodyPr wrap="square" rtlCol="0">
            <a:spAutoFit/>
          </a:bodyPr>
          <a:lstStyle/>
          <a:p>
            <a:pPr algn="ctr"/>
            <a:r>
              <a:rPr lang="en-US" sz="4800" b="1" dirty="0">
                <a:solidFill>
                  <a:schemeClr val="tx2"/>
                </a:solidFill>
                <a:latin typeface="Poppins" pitchFamily="2" charset="77"/>
                <a:cs typeface="Poppins" pitchFamily="2" charset="77"/>
              </a:rPr>
              <a:t>The Most Immediate and most easy to implement application of Gen in Statistics is in Data Dissemination</a:t>
            </a:r>
          </a:p>
        </p:txBody>
      </p:sp>
      <p:sp>
        <p:nvSpPr>
          <p:cNvPr id="320" name="TextBox 319">
            <a:extLst>
              <a:ext uri="{FF2B5EF4-FFF2-40B4-BE49-F238E27FC236}">
                <a16:creationId xmlns:a16="http://schemas.microsoft.com/office/drawing/2014/main" id="{D3D6CE61-8FBB-D8B5-1BA3-B22B0BC8140B}"/>
              </a:ext>
            </a:extLst>
          </p:cNvPr>
          <p:cNvSpPr txBox="1"/>
          <p:nvPr/>
        </p:nvSpPr>
        <p:spPr>
          <a:xfrm>
            <a:off x="1172656" y="3203072"/>
            <a:ext cx="4404726" cy="1200329"/>
          </a:xfrm>
          <a:prstGeom prst="rect">
            <a:avLst/>
          </a:prstGeom>
          <a:solidFill>
            <a:schemeClr val="accent3"/>
          </a:solidFill>
        </p:spPr>
        <p:txBody>
          <a:bodyPr wrap="square" rtlCol="0" anchor="ctr">
            <a:spAutoFit/>
          </a:bodyPr>
          <a:lstStyle/>
          <a:p>
            <a:pPr algn="ctr"/>
            <a:r>
              <a:rPr lang="en-US" b="1" spc="-30" dirty="0">
                <a:solidFill>
                  <a:schemeClr val="bg1"/>
                </a:solidFill>
                <a:latin typeface="+mj-lt"/>
                <a:cs typeface="Poppins" panose="00000500000000000000" pitchFamily="2" charset="0"/>
              </a:rPr>
              <a:t>Democratize Access to Statistical Reports</a:t>
            </a:r>
          </a:p>
        </p:txBody>
      </p:sp>
      <p:sp>
        <p:nvSpPr>
          <p:cNvPr id="321" name="TextBox 320">
            <a:extLst>
              <a:ext uri="{FF2B5EF4-FFF2-40B4-BE49-F238E27FC236}">
                <a16:creationId xmlns:a16="http://schemas.microsoft.com/office/drawing/2014/main" id="{7CA51D1E-0C08-0952-AB0A-618BD2012FB2}"/>
              </a:ext>
            </a:extLst>
          </p:cNvPr>
          <p:cNvSpPr txBox="1"/>
          <p:nvPr/>
        </p:nvSpPr>
        <p:spPr>
          <a:xfrm>
            <a:off x="16074257" y="3200624"/>
            <a:ext cx="6717163" cy="1200329"/>
          </a:xfrm>
          <a:prstGeom prst="rect">
            <a:avLst/>
          </a:prstGeom>
          <a:solidFill>
            <a:schemeClr val="accent6"/>
          </a:solidFill>
        </p:spPr>
        <p:txBody>
          <a:bodyPr wrap="square" rtlCol="0" anchor="ctr">
            <a:spAutoFit/>
          </a:bodyPr>
          <a:lstStyle/>
          <a:p>
            <a:pPr algn="ctr"/>
            <a:r>
              <a:rPr lang="en-US" b="1" spc="-30" dirty="0">
                <a:solidFill>
                  <a:schemeClr val="bg1"/>
                </a:solidFill>
                <a:latin typeface="+mj-lt"/>
                <a:cs typeface="Poppins" panose="00000500000000000000" pitchFamily="2" charset="0"/>
              </a:rPr>
              <a:t>Easy Interaction with  Structured Data- Text2SQL</a:t>
            </a:r>
          </a:p>
        </p:txBody>
      </p:sp>
      <p:sp>
        <p:nvSpPr>
          <p:cNvPr id="323" name="TextBox 322">
            <a:extLst>
              <a:ext uri="{FF2B5EF4-FFF2-40B4-BE49-F238E27FC236}">
                <a16:creationId xmlns:a16="http://schemas.microsoft.com/office/drawing/2014/main" id="{FD99B826-7478-7DED-5333-9E6FAEFF807C}"/>
              </a:ext>
            </a:extLst>
          </p:cNvPr>
          <p:cNvSpPr txBox="1"/>
          <p:nvPr/>
        </p:nvSpPr>
        <p:spPr>
          <a:xfrm>
            <a:off x="7726680" y="6729472"/>
            <a:ext cx="6812280" cy="5509200"/>
          </a:xfrm>
          <a:prstGeom prst="rect">
            <a:avLst/>
          </a:prstGeom>
          <a:noFill/>
        </p:spPr>
        <p:txBody>
          <a:bodyPr wrap="square" rtlCol="0">
            <a:spAutoFit/>
          </a:bodyPr>
          <a:lstStyle/>
          <a:p>
            <a:pPr marL="457200" indent="-457200">
              <a:buFont typeface="Arial" panose="020B0604020202020204" pitchFamily="34" charset="0"/>
              <a:buChar char="•"/>
            </a:pPr>
            <a:r>
              <a:rPr lang="en-US" sz="3200" b="1" dirty="0">
                <a:solidFill>
                  <a:schemeClr val="accent3"/>
                </a:solidFill>
                <a:latin typeface="+mj-lt"/>
              </a:rPr>
              <a:t>Semantic search capabilities</a:t>
            </a:r>
            <a:r>
              <a:rPr lang="en-US" sz="3200" dirty="0">
                <a:latin typeface="+mj-lt"/>
              </a:rPr>
              <a:t>. Gen AI makes semantic search easy to implement using vector databases, embeddings and LLMs</a:t>
            </a:r>
          </a:p>
          <a:p>
            <a:pPr marL="457200" indent="-457200">
              <a:buFont typeface="Arial" panose="020B0604020202020204" pitchFamily="34" charset="0"/>
              <a:buChar char="•"/>
            </a:pPr>
            <a:endParaRPr lang="en-US" sz="3200" dirty="0">
              <a:latin typeface="+mj-lt"/>
            </a:endParaRPr>
          </a:p>
          <a:p>
            <a:pPr marL="457200" indent="-457200">
              <a:buFont typeface="Arial" panose="020B0604020202020204" pitchFamily="34" charset="0"/>
              <a:buChar char="•"/>
            </a:pPr>
            <a:r>
              <a:rPr lang="en-US" sz="3200" dirty="0">
                <a:latin typeface="+mj-lt"/>
              </a:rPr>
              <a:t>Both </a:t>
            </a:r>
            <a:r>
              <a:rPr lang="en-US" sz="3200" dirty="0">
                <a:solidFill>
                  <a:schemeClr val="accent3"/>
                </a:solidFill>
                <a:latin typeface="+mj-lt"/>
              </a:rPr>
              <a:t>keyword</a:t>
            </a:r>
            <a:r>
              <a:rPr lang="en-US" sz="3200" dirty="0">
                <a:latin typeface="+mj-lt"/>
              </a:rPr>
              <a:t> and </a:t>
            </a:r>
            <a:r>
              <a:rPr lang="en-US" sz="3200" dirty="0">
                <a:solidFill>
                  <a:schemeClr val="accent3"/>
                </a:solidFill>
                <a:latin typeface="+mj-lt"/>
              </a:rPr>
              <a:t>semantic </a:t>
            </a:r>
            <a:r>
              <a:rPr lang="en-US" sz="3200" dirty="0">
                <a:latin typeface="+mj-lt"/>
              </a:rPr>
              <a:t>search can be implemented together to offer high quality data search capabilities</a:t>
            </a:r>
          </a:p>
          <a:p>
            <a:pPr marL="457200" indent="-457200">
              <a:buFont typeface="Arial" panose="020B0604020202020204" pitchFamily="34" charset="0"/>
              <a:buChar char="•"/>
            </a:pPr>
            <a:endParaRPr lang="en-US" sz="3200" dirty="0">
              <a:latin typeface="+mj-lt"/>
            </a:endParaRPr>
          </a:p>
          <a:p>
            <a:pPr marL="457200" indent="-457200">
              <a:buFont typeface="Arial" panose="020B0604020202020204" pitchFamily="34" charset="0"/>
              <a:buChar char="•"/>
            </a:pPr>
            <a:endParaRPr lang="en-US" sz="3200" dirty="0">
              <a:latin typeface="+mj-lt"/>
            </a:endParaRPr>
          </a:p>
        </p:txBody>
      </p:sp>
      <p:cxnSp>
        <p:nvCxnSpPr>
          <p:cNvPr id="325" name="Straight Connector 324">
            <a:extLst>
              <a:ext uri="{FF2B5EF4-FFF2-40B4-BE49-F238E27FC236}">
                <a16:creationId xmlns:a16="http://schemas.microsoft.com/office/drawing/2014/main" id="{E39A6D87-4A16-F6D7-196D-B9650F9E1690}"/>
              </a:ext>
            </a:extLst>
          </p:cNvPr>
          <p:cNvCxnSpPr>
            <a:cxnSpLocks/>
          </p:cNvCxnSpPr>
          <p:nvPr/>
        </p:nvCxnSpPr>
        <p:spPr>
          <a:xfrm>
            <a:off x="7779196" y="4466135"/>
            <a:ext cx="0" cy="9013372"/>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7FCC5D76-5863-378F-45E6-DDDE9D80B3BB}"/>
              </a:ext>
            </a:extLst>
          </p:cNvPr>
          <p:cNvCxnSpPr>
            <a:cxnSpLocks/>
          </p:cNvCxnSpPr>
          <p:nvPr/>
        </p:nvCxnSpPr>
        <p:spPr>
          <a:xfrm flipH="1">
            <a:off x="49424" y="4431066"/>
            <a:ext cx="243776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6A77444-36C5-1B50-F37A-CF4A40A0C3D9}"/>
              </a:ext>
            </a:extLst>
          </p:cNvPr>
          <p:cNvSpPr txBox="1"/>
          <p:nvPr/>
        </p:nvSpPr>
        <p:spPr>
          <a:xfrm>
            <a:off x="8861762" y="3225115"/>
            <a:ext cx="5288578" cy="1200329"/>
          </a:xfrm>
          <a:prstGeom prst="rect">
            <a:avLst/>
          </a:prstGeom>
          <a:solidFill>
            <a:schemeClr val="accent2"/>
          </a:solidFill>
        </p:spPr>
        <p:txBody>
          <a:bodyPr wrap="square" rtlCol="0" anchor="ctr">
            <a:spAutoFit/>
          </a:bodyPr>
          <a:lstStyle/>
          <a:p>
            <a:pPr algn="ctr"/>
            <a:r>
              <a:rPr lang="en-US" b="1" spc="-30" dirty="0">
                <a:solidFill>
                  <a:schemeClr val="bg1"/>
                </a:solidFill>
                <a:latin typeface="Poppins" panose="00000500000000000000" pitchFamily="2" charset="0"/>
                <a:cs typeface="Poppins" panose="00000500000000000000" pitchFamily="2" charset="0"/>
              </a:rPr>
              <a:t>Make Data Easy to Find-Discoverability </a:t>
            </a:r>
          </a:p>
        </p:txBody>
      </p:sp>
      <p:sp>
        <p:nvSpPr>
          <p:cNvPr id="99" name="TextBox 98">
            <a:extLst>
              <a:ext uri="{FF2B5EF4-FFF2-40B4-BE49-F238E27FC236}">
                <a16:creationId xmlns:a16="http://schemas.microsoft.com/office/drawing/2014/main" id="{B1757461-7D85-0EEC-CC1A-51A791416514}"/>
              </a:ext>
            </a:extLst>
          </p:cNvPr>
          <p:cNvSpPr txBox="1"/>
          <p:nvPr/>
        </p:nvSpPr>
        <p:spPr>
          <a:xfrm>
            <a:off x="296354" y="6936310"/>
            <a:ext cx="7224586" cy="452431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mj-lt"/>
              </a:rPr>
              <a:t>Chatbots enabling access to technical documents from </a:t>
            </a:r>
            <a:r>
              <a:rPr lang="en-US" sz="3200" dirty="0" err="1">
                <a:latin typeface="+mj-lt"/>
              </a:rPr>
              <a:t>Whatsapp</a:t>
            </a:r>
            <a:r>
              <a:rPr lang="en-US" sz="3200" dirty="0">
                <a:latin typeface="+mj-lt"/>
              </a:rPr>
              <a:t> and other messenger apps</a:t>
            </a:r>
          </a:p>
          <a:p>
            <a:pPr marL="457200" indent="-457200">
              <a:buFont typeface="Arial" panose="020B0604020202020204" pitchFamily="34" charset="0"/>
              <a:buChar char="•"/>
            </a:pPr>
            <a:endParaRPr lang="en-US" sz="3200" dirty="0">
              <a:latin typeface="+mj-lt"/>
            </a:endParaRPr>
          </a:p>
          <a:p>
            <a:pPr marL="457200" indent="-457200">
              <a:buFont typeface="Arial" panose="020B0604020202020204" pitchFamily="34" charset="0"/>
              <a:buChar char="•"/>
            </a:pPr>
            <a:r>
              <a:rPr lang="en-US" sz="3200" dirty="0">
                <a:latin typeface="+mj-lt"/>
              </a:rPr>
              <a:t>Natural language to interact with documents. For example, users can interact with a statistical report and ask questions in daily language and perhaps in their vernacular language</a:t>
            </a:r>
          </a:p>
        </p:txBody>
      </p:sp>
      <p:cxnSp>
        <p:nvCxnSpPr>
          <p:cNvPr id="100" name="Straight Connector 99">
            <a:extLst>
              <a:ext uri="{FF2B5EF4-FFF2-40B4-BE49-F238E27FC236}">
                <a16:creationId xmlns:a16="http://schemas.microsoft.com/office/drawing/2014/main" id="{D2FF33B3-B927-0DF9-A026-C704ED9575DD}"/>
              </a:ext>
            </a:extLst>
          </p:cNvPr>
          <p:cNvCxnSpPr>
            <a:cxnSpLocks/>
          </p:cNvCxnSpPr>
          <p:nvPr/>
        </p:nvCxnSpPr>
        <p:spPr>
          <a:xfrm>
            <a:off x="15320056" y="4412323"/>
            <a:ext cx="0" cy="9013372"/>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D8B0532A-970D-FC42-E533-E9ECCEBD7FBA}"/>
              </a:ext>
            </a:extLst>
          </p:cNvPr>
          <p:cNvSpPr>
            <a:spLocks noChangeAspect="1"/>
          </p:cNvSpPr>
          <p:nvPr/>
        </p:nvSpPr>
        <p:spPr>
          <a:xfrm>
            <a:off x="10497185" y="4524283"/>
            <a:ext cx="1920240" cy="1920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104" name="Oval 103">
            <a:extLst>
              <a:ext uri="{FF2B5EF4-FFF2-40B4-BE49-F238E27FC236}">
                <a16:creationId xmlns:a16="http://schemas.microsoft.com/office/drawing/2014/main" id="{766FE878-281E-41B3-3B56-A4A8CCEC24E0}"/>
              </a:ext>
            </a:extLst>
          </p:cNvPr>
          <p:cNvSpPr>
            <a:spLocks noChangeAspect="1"/>
          </p:cNvSpPr>
          <p:nvPr/>
        </p:nvSpPr>
        <p:spPr>
          <a:xfrm>
            <a:off x="18386974" y="4482682"/>
            <a:ext cx="2194560" cy="219456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106" name="TextBox 105">
            <a:extLst>
              <a:ext uri="{FF2B5EF4-FFF2-40B4-BE49-F238E27FC236}">
                <a16:creationId xmlns:a16="http://schemas.microsoft.com/office/drawing/2014/main" id="{20A916F9-87D1-EA72-48B2-0D03B0EDA51A}"/>
              </a:ext>
            </a:extLst>
          </p:cNvPr>
          <p:cNvSpPr txBox="1"/>
          <p:nvPr/>
        </p:nvSpPr>
        <p:spPr>
          <a:xfrm>
            <a:off x="15567660" y="6898416"/>
            <a:ext cx="8229600" cy="5509200"/>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accent3"/>
                </a:solidFill>
                <a:latin typeface="+mj-lt"/>
              </a:rPr>
              <a:t>Chat with data. </a:t>
            </a:r>
            <a:r>
              <a:rPr lang="en-US" sz="3200" dirty="0">
                <a:solidFill>
                  <a:schemeClr val="accent6"/>
                </a:solidFill>
                <a:latin typeface="+mj-lt"/>
              </a:rPr>
              <a:t>Non technical people can interact with indicators from statistical office using WhatsApp and other platforms</a:t>
            </a:r>
          </a:p>
          <a:p>
            <a:pPr marL="457200" indent="-457200">
              <a:buFont typeface="Arial" panose="020B0604020202020204" pitchFamily="34" charset="0"/>
              <a:buChar char="•"/>
            </a:pPr>
            <a:endParaRPr lang="en-US" sz="3200" dirty="0">
              <a:solidFill>
                <a:schemeClr val="accent3"/>
              </a:solidFill>
              <a:latin typeface="+mj-lt"/>
            </a:endParaRPr>
          </a:p>
          <a:p>
            <a:pPr marL="457200" indent="-457200">
              <a:buFont typeface="Arial" panose="020B0604020202020204" pitchFamily="34" charset="0"/>
              <a:buChar char="•"/>
            </a:pPr>
            <a:r>
              <a:rPr lang="en-US" sz="3200" dirty="0">
                <a:solidFill>
                  <a:schemeClr val="accent3"/>
                </a:solidFill>
                <a:latin typeface="+mj-lt"/>
              </a:rPr>
              <a:t>Automated analysis</a:t>
            </a:r>
            <a:r>
              <a:rPr lang="en-US" sz="3200" dirty="0">
                <a:solidFill>
                  <a:schemeClr val="accent6"/>
                </a:solidFill>
                <a:latin typeface="+mj-lt"/>
              </a:rPr>
              <a:t>. Fairly technical people can analyze data without need for Statisticians or Data engineers</a:t>
            </a:r>
          </a:p>
          <a:p>
            <a:pPr marL="457200" indent="-457200">
              <a:buFont typeface="Arial" panose="020B0604020202020204" pitchFamily="34" charset="0"/>
              <a:buChar char="•"/>
            </a:pPr>
            <a:endParaRPr lang="en-US" sz="3200" dirty="0">
              <a:solidFill>
                <a:schemeClr val="accent6"/>
              </a:solidFill>
              <a:latin typeface="+mj-lt"/>
            </a:endParaRPr>
          </a:p>
          <a:p>
            <a:pPr marL="457200" indent="-457200">
              <a:buFont typeface="Arial" panose="020B0604020202020204" pitchFamily="34" charset="0"/>
              <a:buChar char="•"/>
            </a:pPr>
            <a:r>
              <a:rPr lang="en-US" sz="3200" dirty="0">
                <a:solidFill>
                  <a:schemeClr val="accent3"/>
                </a:solidFill>
                <a:latin typeface="+mj-lt"/>
              </a:rPr>
              <a:t>Increased data usage</a:t>
            </a:r>
            <a:r>
              <a:rPr lang="en-US" sz="3200" dirty="0">
                <a:solidFill>
                  <a:schemeClr val="accent6"/>
                </a:solidFill>
                <a:latin typeface="+mj-lt"/>
              </a:rPr>
              <a:t>. Overall, this capability will </a:t>
            </a:r>
            <a:r>
              <a:rPr lang="en-US" sz="3200" dirty="0" err="1">
                <a:solidFill>
                  <a:schemeClr val="accent6"/>
                </a:solidFill>
                <a:latin typeface="+mj-lt"/>
              </a:rPr>
              <a:t>leadto</a:t>
            </a:r>
            <a:r>
              <a:rPr lang="en-US" sz="3200" dirty="0">
                <a:solidFill>
                  <a:schemeClr val="accent6"/>
                </a:solidFill>
                <a:latin typeface="+mj-lt"/>
              </a:rPr>
              <a:t> increased data usage</a:t>
            </a:r>
          </a:p>
        </p:txBody>
      </p:sp>
      <p:sp>
        <p:nvSpPr>
          <p:cNvPr id="108" name="Freeform 347">
            <a:extLst>
              <a:ext uri="{FF2B5EF4-FFF2-40B4-BE49-F238E27FC236}">
                <a16:creationId xmlns:a16="http://schemas.microsoft.com/office/drawing/2014/main" id="{C56602BF-A7B5-BCD0-D5A8-60229811E500}"/>
              </a:ext>
            </a:extLst>
          </p:cNvPr>
          <p:cNvSpPr>
            <a:spLocks noChangeAspect="1" noChangeArrowheads="1"/>
          </p:cNvSpPr>
          <p:nvPr/>
        </p:nvSpPr>
        <p:spPr bwMode="auto">
          <a:xfrm>
            <a:off x="16067170" y="4931658"/>
            <a:ext cx="926221" cy="1132048"/>
          </a:xfrm>
          <a:custGeom>
            <a:avLst/>
            <a:gdLst/>
            <a:ahLst/>
            <a:cxnLst/>
            <a:rect l="0" t="0" r="r" b="b"/>
            <a:pathLst>
              <a:path w="456841" h="558440">
                <a:moveTo>
                  <a:pt x="228064" y="457200"/>
                </a:moveTo>
                <a:cubicBezTo>
                  <a:pt x="235576" y="457200"/>
                  <a:pt x="240943" y="462280"/>
                  <a:pt x="240943" y="470263"/>
                </a:cubicBezTo>
                <a:cubicBezTo>
                  <a:pt x="240943" y="477157"/>
                  <a:pt x="235576" y="482237"/>
                  <a:pt x="228064" y="482237"/>
                </a:cubicBezTo>
                <a:cubicBezTo>
                  <a:pt x="221266" y="482237"/>
                  <a:pt x="215900" y="477157"/>
                  <a:pt x="215900" y="470263"/>
                </a:cubicBezTo>
                <a:cubicBezTo>
                  <a:pt x="215900" y="462280"/>
                  <a:pt x="221266" y="457200"/>
                  <a:pt x="228064" y="457200"/>
                </a:cubicBezTo>
                <a:close/>
                <a:moveTo>
                  <a:pt x="292279" y="393700"/>
                </a:moveTo>
                <a:cubicBezTo>
                  <a:pt x="299076" y="393700"/>
                  <a:pt x="304443" y="399066"/>
                  <a:pt x="304443" y="405864"/>
                </a:cubicBezTo>
                <a:cubicBezTo>
                  <a:pt x="304443" y="413376"/>
                  <a:pt x="299076" y="418743"/>
                  <a:pt x="292279" y="418743"/>
                </a:cubicBezTo>
                <a:cubicBezTo>
                  <a:pt x="284766" y="418743"/>
                  <a:pt x="279400" y="413376"/>
                  <a:pt x="279400" y="405864"/>
                </a:cubicBezTo>
                <a:cubicBezTo>
                  <a:pt x="279400" y="399066"/>
                  <a:pt x="284766" y="393700"/>
                  <a:pt x="292279" y="393700"/>
                </a:cubicBezTo>
                <a:close/>
                <a:moveTo>
                  <a:pt x="165709" y="393700"/>
                </a:moveTo>
                <a:cubicBezTo>
                  <a:pt x="172733" y="393700"/>
                  <a:pt x="179018" y="399066"/>
                  <a:pt x="179018" y="405864"/>
                </a:cubicBezTo>
                <a:cubicBezTo>
                  <a:pt x="179018" y="413376"/>
                  <a:pt x="172733" y="418743"/>
                  <a:pt x="165709" y="418743"/>
                </a:cubicBezTo>
                <a:cubicBezTo>
                  <a:pt x="158685" y="418743"/>
                  <a:pt x="152400" y="413376"/>
                  <a:pt x="152400" y="405864"/>
                </a:cubicBezTo>
                <a:cubicBezTo>
                  <a:pt x="152400" y="399066"/>
                  <a:pt x="158685" y="393700"/>
                  <a:pt x="165709" y="393700"/>
                </a:cubicBezTo>
                <a:close/>
                <a:moveTo>
                  <a:pt x="280624" y="355600"/>
                </a:moveTo>
                <a:lnTo>
                  <a:pt x="238142" y="414431"/>
                </a:lnTo>
                <a:cubicBezTo>
                  <a:pt x="234511" y="420492"/>
                  <a:pt x="225797" y="421919"/>
                  <a:pt x="220713" y="417640"/>
                </a:cubicBezTo>
                <a:cubicBezTo>
                  <a:pt x="214541" y="413718"/>
                  <a:pt x="212725" y="405517"/>
                  <a:pt x="216719" y="400169"/>
                </a:cubicBezTo>
                <a:cubicBezTo>
                  <a:pt x="218172" y="398743"/>
                  <a:pt x="218898" y="398030"/>
                  <a:pt x="220713" y="397317"/>
                </a:cubicBezTo>
                <a:lnTo>
                  <a:pt x="280624" y="355600"/>
                </a:lnTo>
                <a:close/>
                <a:moveTo>
                  <a:pt x="228064" y="330200"/>
                </a:moveTo>
                <a:cubicBezTo>
                  <a:pt x="235576" y="330200"/>
                  <a:pt x="240943" y="336485"/>
                  <a:pt x="240943" y="343509"/>
                </a:cubicBezTo>
                <a:cubicBezTo>
                  <a:pt x="240943" y="350533"/>
                  <a:pt x="235576" y="356818"/>
                  <a:pt x="228064" y="356818"/>
                </a:cubicBezTo>
                <a:cubicBezTo>
                  <a:pt x="221266" y="356818"/>
                  <a:pt x="215900" y="350533"/>
                  <a:pt x="215900" y="343509"/>
                </a:cubicBezTo>
                <a:cubicBezTo>
                  <a:pt x="215900" y="336485"/>
                  <a:pt x="221266" y="330200"/>
                  <a:pt x="228064" y="330200"/>
                </a:cubicBezTo>
                <a:close/>
                <a:moveTo>
                  <a:pt x="228600" y="317979"/>
                </a:moveTo>
                <a:cubicBezTo>
                  <a:pt x="179717" y="317979"/>
                  <a:pt x="140179" y="357517"/>
                  <a:pt x="140179" y="406400"/>
                </a:cubicBezTo>
                <a:cubicBezTo>
                  <a:pt x="140179" y="455643"/>
                  <a:pt x="179717" y="495180"/>
                  <a:pt x="228600" y="495180"/>
                </a:cubicBezTo>
                <a:cubicBezTo>
                  <a:pt x="277843" y="495180"/>
                  <a:pt x="317740" y="455643"/>
                  <a:pt x="317740" y="406400"/>
                </a:cubicBezTo>
                <a:cubicBezTo>
                  <a:pt x="317740" y="357517"/>
                  <a:pt x="277843" y="317979"/>
                  <a:pt x="228600" y="317979"/>
                </a:cubicBezTo>
                <a:close/>
                <a:moveTo>
                  <a:pt x="228600" y="292100"/>
                </a:moveTo>
                <a:cubicBezTo>
                  <a:pt x="291861" y="292100"/>
                  <a:pt x="342541" y="343859"/>
                  <a:pt x="342541" y="406400"/>
                </a:cubicBezTo>
                <a:cubicBezTo>
                  <a:pt x="342541" y="469301"/>
                  <a:pt x="291861" y="520341"/>
                  <a:pt x="228600" y="520341"/>
                </a:cubicBezTo>
                <a:cubicBezTo>
                  <a:pt x="166059" y="520341"/>
                  <a:pt x="114300" y="469301"/>
                  <a:pt x="114300" y="406400"/>
                </a:cubicBezTo>
                <a:cubicBezTo>
                  <a:pt x="114300" y="343859"/>
                  <a:pt x="166059" y="292100"/>
                  <a:pt x="228600" y="292100"/>
                </a:cubicBezTo>
                <a:close/>
                <a:moveTo>
                  <a:pt x="108994" y="279400"/>
                </a:moveTo>
                <a:cubicBezTo>
                  <a:pt x="103599" y="279400"/>
                  <a:pt x="98203" y="283361"/>
                  <a:pt x="96764" y="289482"/>
                </a:cubicBezTo>
                <a:lnTo>
                  <a:pt x="53958" y="470948"/>
                </a:lnTo>
                <a:cubicBezTo>
                  <a:pt x="51799" y="479949"/>
                  <a:pt x="51080" y="488230"/>
                  <a:pt x="51080" y="497591"/>
                </a:cubicBezTo>
                <a:lnTo>
                  <a:pt x="51080" y="533237"/>
                </a:lnTo>
                <a:lnTo>
                  <a:pt x="406480" y="533237"/>
                </a:lnTo>
                <a:lnTo>
                  <a:pt x="406480" y="497591"/>
                </a:lnTo>
                <a:cubicBezTo>
                  <a:pt x="406480" y="488230"/>
                  <a:pt x="405041" y="479949"/>
                  <a:pt x="403602" y="470948"/>
                </a:cubicBezTo>
                <a:lnTo>
                  <a:pt x="360077" y="289482"/>
                </a:lnTo>
                <a:cubicBezTo>
                  <a:pt x="359357" y="283361"/>
                  <a:pt x="353962" y="279400"/>
                  <a:pt x="347846" y="279400"/>
                </a:cubicBezTo>
                <a:lnTo>
                  <a:pt x="266550" y="279400"/>
                </a:lnTo>
                <a:lnTo>
                  <a:pt x="190290" y="279400"/>
                </a:lnTo>
                <a:lnTo>
                  <a:pt x="108994" y="279400"/>
                </a:lnTo>
                <a:close/>
                <a:moveTo>
                  <a:pt x="203240" y="228633"/>
                </a:moveTo>
                <a:lnTo>
                  <a:pt x="203240" y="253477"/>
                </a:lnTo>
                <a:lnTo>
                  <a:pt x="254320" y="253477"/>
                </a:lnTo>
                <a:lnTo>
                  <a:pt x="254320" y="228633"/>
                </a:lnTo>
                <a:lnTo>
                  <a:pt x="203240" y="228633"/>
                </a:lnTo>
                <a:close/>
                <a:moveTo>
                  <a:pt x="38130" y="24844"/>
                </a:moveTo>
                <a:cubicBezTo>
                  <a:pt x="38850" y="78491"/>
                  <a:pt x="44965" y="131779"/>
                  <a:pt x="57195" y="183627"/>
                </a:cubicBezTo>
                <a:cubicBezTo>
                  <a:pt x="59354" y="194788"/>
                  <a:pt x="69426" y="203429"/>
                  <a:pt x="81296" y="203429"/>
                </a:cubicBezTo>
                <a:lnTo>
                  <a:pt x="190290" y="203429"/>
                </a:lnTo>
                <a:lnTo>
                  <a:pt x="266550" y="203429"/>
                </a:lnTo>
                <a:lnTo>
                  <a:pt x="376264" y="203429"/>
                </a:lnTo>
                <a:cubicBezTo>
                  <a:pt x="387415" y="203429"/>
                  <a:pt x="398207" y="194788"/>
                  <a:pt x="400365" y="183627"/>
                </a:cubicBezTo>
                <a:cubicBezTo>
                  <a:pt x="411876" y="131779"/>
                  <a:pt x="417991" y="78491"/>
                  <a:pt x="418711" y="24844"/>
                </a:cubicBezTo>
                <a:lnTo>
                  <a:pt x="38130" y="24844"/>
                </a:lnTo>
                <a:close/>
                <a:moveTo>
                  <a:pt x="12950" y="0"/>
                </a:moveTo>
                <a:lnTo>
                  <a:pt x="25900" y="0"/>
                </a:lnTo>
                <a:lnTo>
                  <a:pt x="431660" y="0"/>
                </a:lnTo>
                <a:lnTo>
                  <a:pt x="444610" y="0"/>
                </a:lnTo>
                <a:cubicBezTo>
                  <a:pt x="451445" y="0"/>
                  <a:pt x="456841" y="5041"/>
                  <a:pt x="456841" y="12962"/>
                </a:cubicBezTo>
                <a:cubicBezTo>
                  <a:pt x="456841" y="19803"/>
                  <a:pt x="451445" y="24844"/>
                  <a:pt x="444610" y="24844"/>
                </a:cubicBezTo>
                <a:lnTo>
                  <a:pt x="443891" y="24844"/>
                </a:lnTo>
                <a:cubicBezTo>
                  <a:pt x="443171" y="79932"/>
                  <a:pt x="437056" y="134660"/>
                  <a:pt x="425545" y="189027"/>
                </a:cubicBezTo>
                <a:cubicBezTo>
                  <a:pt x="420149" y="212431"/>
                  <a:pt x="399646" y="228633"/>
                  <a:pt x="376264" y="228633"/>
                </a:cubicBezTo>
                <a:lnTo>
                  <a:pt x="279500" y="228633"/>
                </a:lnTo>
                <a:lnTo>
                  <a:pt x="279500" y="253477"/>
                </a:lnTo>
                <a:lnTo>
                  <a:pt x="347846" y="253477"/>
                </a:lnTo>
                <a:cubicBezTo>
                  <a:pt x="366192" y="253477"/>
                  <a:pt x="381300" y="265718"/>
                  <a:pt x="385257" y="283361"/>
                </a:cubicBezTo>
                <a:lnTo>
                  <a:pt x="427703" y="465547"/>
                </a:lnTo>
                <a:cubicBezTo>
                  <a:pt x="430221" y="475268"/>
                  <a:pt x="431660" y="486790"/>
                  <a:pt x="431660" y="497591"/>
                </a:cubicBezTo>
                <a:lnTo>
                  <a:pt x="431660" y="520275"/>
                </a:lnTo>
                <a:cubicBezTo>
                  <a:pt x="431660" y="527836"/>
                  <a:pt x="437056" y="533237"/>
                  <a:pt x="444610" y="533237"/>
                </a:cubicBezTo>
                <a:cubicBezTo>
                  <a:pt x="451445" y="533237"/>
                  <a:pt x="456841" y="538637"/>
                  <a:pt x="456841" y="546198"/>
                </a:cubicBezTo>
                <a:cubicBezTo>
                  <a:pt x="456841" y="553039"/>
                  <a:pt x="451445" y="558440"/>
                  <a:pt x="444610" y="558440"/>
                </a:cubicBezTo>
                <a:lnTo>
                  <a:pt x="418711" y="558440"/>
                </a:lnTo>
                <a:lnTo>
                  <a:pt x="38130" y="558440"/>
                </a:lnTo>
                <a:lnTo>
                  <a:pt x="12950" y="558440"/>
                </a:lnTo>
                <a:cubicBezTo>
                  <a:pt x="6115" y="558440"/>
                  <a:pt x="0" y="553039"/>
                  <a:pt x="0" y="546198"/>
                </a:cubicBezTo>
                <a:cubicBezTo>
                  <a:pt x="0" y="538637"/>
                  <a:pt x="6115" y="533237"/>
                  <a:pt x="12950" y="533237"/>
                </a:cubicBezTo>
                <a:cubicBezTo>
                  <a:pt x="19785" y="533237"/>
                  <a:pt x="25900" y="527836"/>
                  <a:pt x="25900" y="520275"/>
                </a:cubicBezTo>
                <a:lnTo>
                  <a:pt x="25900" y="497591"/>
                </a:lnTo>
                <a:cubicBezTo>
                  <a:pt x="25900" y="486790"/>
                  <a:pt x="26619" y="475268"/>
                  <a:pt x="29497" y="465547"/>
                </a:cubicBezTo>
                <a:lnTo>
                  <a:pt x="72303" y="283361"/>
                </a:lnTo>
                <a:cubicBezTo>
                  <a:pt x="76260" y="265718"/>
                  <a:pt x="91368" y="253477"/>
                  <a:pt x="108994" y="253477"/>
                </a:cubicBezTo>
                <a:lnTo>
                  <a:pt x="178060" y="253477"/>
                </a:lnTo>
                <a:lnTo>
                  <a:pt x="178060" y="228633"/>
                </a:lnTo>
                <a:lnTo>
                  <a:pt x="81296" y="228633"/>
                </a:lnTo>
                <a:cubicBezTo>
                  <a:pt x="57915" y="228633"/>
                  <a:pt x="37411" y="212431"/>
                  <a:pt x="32015" y="189027"/>
                </a:cubicBezTo>
                <a:cubicBezTo>
                  <a:pt x="19785" y="134660"/>
                  <a:pt x="13669" y="79932"/>
                  <a:pt x="12950" y="24844"/>
                </a:cubicBezTo>
                <a:cubicBezTo>
                  <a:pt x="6115" y="24844"/>
                  <a:pt x="0" y="19803"/>
                  <a:pt x="0" y="12962"/>
                </a:cubicBezTo>
                <a:cubicBezTo>
                  <a:pt x="0" y="5041"/>
                  <a:pt x="6115" y="0"/>
                  <a:pt x="12950" y="0"/>
                </a:cubicBezTo>
                <a:close/>
              </a:path>
            </a:pathLst>
          </a:custGeom>
          <a:solidFill>
            <a:schemeClr val="bg1"/>
          </a:solidFill>
          <a:ln>
            <a:noFill/>
          </a:ln>
          <a:effectLst/>
        </p:spPr>
        <p:txBody>
          <a:bodyPr anchor="ctr"/>
          <a:lstStyle/>
          <a:p>
            <a:endParaRPr lang="en-US" dirty="0">
              <a:latin typeface="Source Sans Pro Light" panose="020B0403030403020204" pitchFamily="34" charset="0"/>
            </a:endParaRPr>
          </a:p>
        </p:txBody>
      </p:sp>
      <p:sp>
        <p:nvSpPr>
          <p:cNvPr id="4" name="Google Shape;436;p18">
            <a:extLst>
              <a:ext uri="{FF2B5EF4-FFF2-40B4-BE49-F238E27FC236}">
                <a16:creationId xmlns:a16="http://schemas.microsoft.com/office/drawing/2014/main" id="{A32FCC4A-B6D1-A2AA-274D-ACD811AB62F3}"/>
              </a:ext>
            </a:extLst>
          </p:cNvPr>
          <p:cNvSpPr>
            <a:spLocks noChangeAspect="1"/>
          </p:cNvSpPr>
          <p:nvPr/>
        </p:nvSpPr>
        <p:spPr>
          <a:xfrm>
            <a:off x="3091201" y="5110512"/>
            <a:ext cx="830667" cy="914400"/>
          </a:xfrm>
          <a:custGeom>
            <a:avLst/>
            <a:gdLst/>
            <a:ahLst/>
            <a:cxnLst/>
            <a:rect l="l" t="t" r="r" b="b"/>
            <a:pathLst>
              <a:path w="518062" h="570285" extrusionOk="0">
                <a:moveTo>
                  <a:pt x="213071" y="448867"/>
                </a:moveTo>
                <a:lnTo>
                  <a:pt x="213071" y="480173"/>
                </a:lnTo>
                <a:lnTo>
                  <a:pt x="289742" y="480173"/>
                </a:lnTo>
                <a:lnTo>
                  <a:pt x="289742" y="448867"/>
                </a:lnTo>
                <a:close/>
                <a:moveTo>
                  <a:pt x="213071" y="402753"/>
                </a:moveTo>
                <a:lnTo>
                  <a:pt x="213071" y="434483"/>
                </a:lnTo>
                <a:lnTo>
                  <a:pt x="289742" y="434483"/>
                </a:lnTo>
                <a:lnTo>
                  <a:pt x="289742" y="402753"/>
                </a:lnTo>
                <a:close/>
                <a:moveTo>
                  <a:pt x="213071" y="357486"/>
                </a:moveTo>
                <a:lnTo>
                  <a:pt x="213071" y="388369"/>
                </a:lnTo>
                <a:lnTo>
                  <a:pt x="289742" y="388369"/>
                </a:lnTo>
                <a:lnTo>
                  <a:pt x="289742" y="357486"/>
                </a:lnTo>
                <a:close/>
                <a:moveTo>
                  <a:pt x="334565" y="195830"/>
                </a:moveTo>
                <a:cubicBezTo>
                  <a:pt x="343442" y="195830"/>
                  <a:pt x="350206" y="202922"/>
                  <a:pt x="350206" y="211266"/>
                </a:cubicBezTo>
                <a:cubicBezTo>
                  <a:pt x="350206" y="220027"/>
                  <a:pt x="343442" y="227119"/>
                  <a:pt x="334565" y="227119"/>
                </a:cubicBezTo>
                <a:cubicBezTo>
                  <a:pt x="325687" y="227119"/>
                  <a:pt x="318923" y="220027"/>
                  <a:pt x="318923" y="211266"/>
                </a:cubicBezTo>
                <a:cubicBezTo>
                  <a:pt x="318923" y="202922"/>
                  <a:pt x="325687" y="195830"/>
                  <a:pt x="334565" y="195830"/>
                </a:cubicBezTo>
                <a:close/>
                <a:moveTo>
                  <a:pt x="183495" y="195830"/>
                </a:moveTo>
                <a:cubicBezTo>
                  <a:pt x="191950" y="195830"/>
                  <a:pt x="199136" y="202922"/>
                  <a:pt x="199136" y="211266"/>
                </a:cubicBezTo>
                <a:cubicBezTo>
                  <a:pt x="199136" y="220027"/>
                  <a:pt x="191950" y="227119"/>
                  <a:pt x="183495" y="227119"/>
                </a:cubicBezTo>
                <a:cubicBezTo>
                  <a:pt x="174618" y="227119"/>
                  <a:pt x="167854" y="220027"/>
                  <a:pt x="167854" y="211266"/>
                </a:cubicBezTo>
                <a:cubicBezTo>
                  <a:pt x="167854" y="202922"/>
                  <a:pt x="174618" y="195830"/>
                  <a:pt x="183495" y="195830"/>
                </a:cubicBezTo>
                <a:close/>
                <a:moveTo>
                  <a:pt x="472314" y="189531"/>
                </a:moveTo>
                <a:lnTo>
                  <a:pt x="472314" y="266951"/>
                </a:lnTo>
                <a:lnTo>
                  <a:pt x="496459" y="266951"/>
                </a:lnTo>
                <a:cubicBezTo>
                  <a:pt x="500695" y="266951"/>
                  <a:pt x="503660" y="263567"/>
                  <a:pt x="503660" y="259759"/>
                </a:cubicBezTo>
                <a:lnTo>
                  <a:pt x="503660" y="196723"/>
                </a:lnTo>
                <a:cubicBezTo>
                  <a:pt x="503660" y="192915"/>
                  <a:pt x="500695" y="189531"/>
                  <a:pt x="496459" y="189531"/>
                </a:cubicBezTo>
                <a:close/>
                <a:moveTo>
                  <a:pt x="21604" y="189531"/>
                </a:moveTo>
                <a:cubicBezTo>
                  <a:pt x="17791" y="189531"/>
                  <a:pt x="14402" y="192915"/>
                  <a:pt x="14402" y="196723"/>
                </a:cubicBezTo>
                <a:lnTo>
                  <a:pt x="14402" y="259759"/>
                </a:lnTo>
                <a:cubicBezTo>
                  <a:pt x="14402" y="263567"/>
                  <a:pt x="17791" y="266951"/>
                  <a:pt x="21604" y="266951"/>
                </a:cubicBezTo>
                <a:lnTo>
                  <a:pt x="46172" y="266951"/>
                </a:lnTo>
                <a:lnTo>
                  <a:pt x="46172" y="189531"/>
                </a:lnTo>
                <a:close/>
                <a:moveTo>
                  <a:pt x="129111" y="157939"/>
                </a:moveTo>
                <a:cubicBezTo>
                  <a:pt x="116395" y="157939"/>
                  <a:pt x="105798" y="168056"/>
                  <a:pt x="105798" y="180701"/>
                </a:cubicBezTo>
                <a:lnTo>
                  <a:pt x="105798" y="242243"/>
                </a:lnTo>
                <a:cubicBezTo>
                  <a:pt x="105798" y="254889"/>
                  <a:pt x="116395" y="265427"/>
                  <a:pt x="129111" y="265427"/>
                </a:cubicBezTo>
                <a:lnTo>
                  <a:pt x="388947" y="265427"/>
                </a:lnTo>
                <a:cubicBezTo>
                  <a:pt x="401663" y="265427"/>
                  <a:pt x="412260" y="254889"/>
                  <a:pt x="412260" y="242243"/>
                </a:cubicBezTo>
                <a:lnTo>
                  <a:pt x="412260" y="180701"/>
                </a:lnTo>
                <a:cubicBezTo>
                  <a:pt x="412260" y="168056"/>
                  <a:pt x="401663" y="157939"/>
                  <a:pt x="388947" y="157939"/>
                </a:cubicBezTo>
                <a:close/>
                <a:moveTo>
                  <a:pt x="129111" y="143608"/>
                </a:moveTo>
                <a:lnTo>
                  <a:pt x="388947" y="143608"/>
                </a:lnTo>
                <a:cubicBezTo>
                  <a:pt x="409717" y="143608"/>
                  <a:pt x="426672" y="160468"/>
                  <a:pt x="426672" y="180701"/>
                </a:cubicBezTo>
                <a:lnTo>
                  <a:pt x="426672" y="242243"/>
                </a:lnTo>
                <a:cubicBezTo>
                  <a:pt x="426672" y="262898"/>
                  <a:pt x="409717" y="279337"/>
                  <a:pt x="388947" y="279337"/>
                </a:cubicBezTo>
                <a:lnTo>
                  <a:pt x="129111" y="279337"/>
                </a:lnTo>
                <a:cubicBezTo>
                  <a:pt x="108341" y="279337"/>
                  <a:pt x="91386" y="262898"/>
                  <a:pt x="91386" y="242243"/>
                </a:cubicBezTo>
                <a:lnTo>
                  <a:pt x="91386" y="180701"/>
                </a:lnTo>
                <a:cubicBezTo>
                  <a:pt x="91386" y="160468"/>
                  <a:pt x="108341" y="143608"/>
                  <a:pt x="129111" y="143608"/>
                </a:cubicBezTo>
                <a:close/>
                <a:moveTo>
                  <a:pt x="100817" y="113380"/>
                </a:moveTo>
                <a:cubicBezTo>
                  <a:pt x="78366" y="113380"/>
                  <a:pt x="60151" y="131571"/>
                  <a:pt x="60151" y="153994"/>
                </a:cubicBezTo>
                <a:lnTo>
                  <a:pt x="60151" y="302488"/>
                </a:lnTo>
                <a:cubicBezTo>
                  <a:pt x="60151" y="324910"/>
                  <a:pt x="78366" y="343102"/>
                  <a:pt x="100817" y="343102"/>
                </a:cubicBezTo>
                <a:lnTo>
                  <a:pt x="205869" y="343102"/>
                </a:lnTo>
                <a:lnTo>
                  <a:pt x="297367" y="343102"/>
                </a:lnTo>
                <a:lnTo>
                  <a:pt x="417669" y="343102"/>
                </a:lnTo>
                <a:cubicBezTo>
                  <a:pt x="439697" y="343102"/>
                  <a:pt x="457911" y="324910"/>
                  <a:pt x="457911" y="302488"/>
                </a:cubicBezTo>
                <a:lnTo>
                  <a:pt x="457911" y="153994"/>
                </a:lnTo>
                <a:cubicBezTo>
                  <a:pt x="457911" y="131571"/>
                  <a:pt x="439697" y="113380"/>
                  <a:pt x="417669" y="113380"/>
                </a:cubicBezTo>
                <a:close/>
                <a:moveTo>
                  <a:pt x="251618" y="13961"/>
                </a:moveTo>
                <a:cubicBezTo>
                  <a:pt x="242723" y="13961"/>
                  <a:pt x="235945" y="21576"/>
                  <a:pt x="235945" y="30037"/>
                </a:cubicBezTo>
                <a:cubicBezTo>
                  <a:pt x="235945" y="38498"/>
                  <a:pt x="242299" y="45267"/>
                  <a:pt x="251195" y="45690"/>
                </a:cubicBezTo>
                <a:cubicBezTo>
                  <a:pt x="251195" y="45690"/>
                  <a:pt x="251195" y="45690"/>
                  <a:pt x="251618" y="45690"/>
                </a:cubicBezTo>
                <a:lnTo>
                  <a:pt x="252042" y="45690"/>
                </a:lnTo>
                <a:cubicBezTo>
                  <a:pt x="260514" y="45267"/>
                  <a:pt x="267291" y="38498"/>
                  <a:pt x="267291" y="30037"/>
                </a:cubicBezTo>
                <a:cubicBezTo>
                  <a:pt x="267291" y="21576"/>
                  <a:pt x="260090" y="13961"/>
                  <a:pt x="251618" y="13961"/>
                </a:cubicBezTo>
                <a:close/>
                <a:moveTo>
                  <a:pt x="251618" y="0"/>
                </a:moveTo>
                <a:cubicBezTo>
                  <a:pt x="268139" y="0"/>
                  <a:pt x="281270" y="13538"/>
                  <a:pt x="281270" y="30037"/>
                </a:cubicBezTo>
                <a:cubicBezTo>
                  <a:pt x="281270" y="44421"/>
                  <a:pt x="271527" y="55844"/>
                  <a:pt x="258396" y="59228"/>
                </a:cubicBezTo>
                <a:lnTo>
                  <a:pt x="258396" y="98996"/>
                </a:lnTo>
                <a:lnTo>
                  <a:pt x="417669" y="98996"/>
                </a:lnTo>
                <a:cubicBezTo>
                  <a:pt x="447745" y="98996"/>
                  <a:pt x="472314" y="123956"/>
                  <a:pt x="472314" y="153994"/>
                </a:cubicBezTo>
                <a:lnTo>
                  <a:pt x="472314" y="175147"/>
                </a:lnTo>
                <a:lnTo>
                  <a:pt x="496459" y="175147"/>
                </a:lnTo>
                <a:cubicBezTo>
                  <a:pt x="508320" y="175147"/>
                  <a:pt x="518062" y="184877"/>
                  <a:pt x="518062" y="196723"/>
                </a:cubicBezTo>
                <a:lnTo>
                  <a:pt x="518062" y="259759"/>
                </a:lnTo>
                <a:cubicBezTo>
                  <a:pt x="518062" y="271182"/>
                  <a:pt x="508320" y="280912"/>
                  <a:pt x="496459" y="280912"/>
                </a:cubicBezTo>
                <a:lnTo>
                  <a:pt x="472314" y="280912"/>
                </a:lnTo>
                <a:lnTo>
                  <a:pt x="472314" y="302488"/>
                </a:lnTo>
                <a:cubicBezTo>
                  <a:pt x="472314" y="332525"/>
                  <a:pt x="447745" y="357486"/>
                  <a:pt x="417669" y="357486"/>
                </a:cubicBezTo>
                <a:lnTo>
                  <a:pt x="304568" y="357486"/>
                </a:lnTo>
                <a:lnTo>
                  <a:pt x="304568" y="480173"/>
                </a:lnTo>
                <a:lnTo>
                  <a:pt x="417669" y="480173"/>
                </a:lnTo>
                <a:cubicBezTo>
                  <a:pt x="447745" y="480173"/>
                  <a:pt x="472314" y="504711"/>
                  <a:pt x="472314" y="534748"/>
                </a:cubicBezTo>
                <a:lnTo>
                  <a:pt x="472314" y="563516"/>
                </a:lnTo>
                <a:cubicBezTo>
                  <a:pt x="472314" y="567324"/>
                  <a:pt x="468925" y="570285"/>
                  <a:pt x="465112" y="570285"/>
                </a:cubicBezTo>
                <a:cubicBezTo>
                  <a:pt x="460876" y="570285"/>
                  <a:pt x="457911" y="567324"/>
                  <a:pt x="457911" y="563516"/>
                </a:cubicBezTo>
                <a:lnTo>
                  <a:pt x="457911" y="534748"/>
                </a:lnTo>
                <a:cubicBezTo>
                  <a:pt x="457911" y="512326"/>
                  <a:pt x="439697" y="494557"/>
                  <a:pt x="417669" y="494557"/>
                </a:cubicBezTo>
                <a:lnTo>
                  <a:pt x="297367" y="494557"/>
                </a:lnTo>
                <a:lnTo>
                  <a:pt x="205869" y="494557"/>
                </a:lnTo>
                <a:lnTo>
                  <a:pt x="100817" y="494557"/>
                </a:lnTo>
                <a:cubicBezTo>
                  <a:pt x="78366" y="494557"/>
                  <a:pt x="60151" y="512326"/>
                  <a:pt x="60151" y="534748"/>
                </a:cubicBezTo>
                <a:lnTo>
                  <a:pt x="60151" y="563516"/>
                </a:lnTo>
                <a:cubicBezTo>
                  <a:pt x="60151" y="567324"/>
                  <a:pt x="57186" y="570285"/>
                  <a:pt x="52950" y="570285"/>
                </a:cubicBezTo>
                <a:cubicBezTo>
                  <a:pt x="49138" y="570285"/>
                  <a:pt x="46172" y="567324"/>
                  <a:pt x="46172" y="563516"/>
                </a:cubicBezTo>
                <a:lnTo>
                  <a:pt x="46172" y="534748"/>
                </a:lnTo>
                <a:cubicBezTo>
                  <a:pt x="46172" y="504711"/>
                  <a:pt x="70741" y="480173"/>
                  <a:pt x="100817" y="480173"/>
                </a:cubicBezTo>
                <a:lnTo>
                  <a:pt x="198245" y="480173"/>
                </a:lnTo>
                <a:lnTo>
                  <a:pt x="198245" y="357486"/>
                </a:lnTo>
                <a:lnTo>
                  <a:pt x="100817" y="357486"/>
                </a:lnTo>
                <a:cubicBezTo>
                  <a:pt x="70741" y="357486"/>
                  <a:pt x="46172" y="332525"/>
                  <a:pt x="46172" y="302488"/>
                </a:cubicBezTo>
                <a:lnTo>
                  <a:pt x="46172" y="280912"/>
                </a:lnTo>
                <a:lnTo>
                  <a:pt x="21604" y="280912"/>
                </a:lnTo>
                <a:cubicBezTo>
                  <a:pt x="9743" y="280912"/>
                  <a:pt x="0" y="271182"/>
                  <a:pt x="0" y="259759"/>
                </a:cubicBezTo>
                <a:lnTo>
                  <a:pt x="0" y="196723"/>
                </a:lnTo>
                <a:cubicBezTo>
                  <a:pt x="0" y="184877"/>
                  <a:pt x="9743" y="175147"/>
                  <a:pt x="21604" y="175147"/>
                </a:cubicBezTo>
                <a:lnTo>
                  <a:pt x="46172" y="175147"/>
                </a:lnTo>
                <a:lnTo>
                  <a:pt x="46172" y="153994"/>
                </a:lnTo>
                <a:cubicBezTo>
                  <a:pt x="46172" y="123956"/>
                  <a:pt x="70741" y="98996"/>
                  <a:pt x="100817" y="98996"/>
                </a:cubicBezTo>
                <a:lnTo>
                  <a:pt x="244417" y="98996"/>
                </a:lnTo>
                <a:lnTo>
                  <a:pt x="244417" y="59228"/>
                </a:lnTo>
                <a:cubicBezTo>
                  <a:pt x="231285" y="55844"/>
                  <a:pt x="221543" y="44421"/>
                  <a:pt x="221543" y="30037"/>
                </a:cubicBezTo>
                <a:cubicBezTo>
                  <a:pt x="221543" y="13538"/>
                  <a:pt x="234674" y="0"/>
                  <a:pt x="25161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lt1"/>
              </a:solidFill>
              <a:latin typeface="Lato Light"/>
              <a:ea typeface="Lato Light"/>
              <a:cs typeface="Lato Light"/>
              <a:sym typeface="Lato Light"/>
            </a:endParaRPr>
          </a:p>
        </p:txBody>
      </p:sp>
      <p:sp>
        <p:nvSpPr>
          <p:cNvPr id="15" name="Freeform 128">
            <a:extLst>
              <a:ext uri="{FF2B5EF4-FFF2-40B4-BE49-F238E27FC236}">
                <a16:creationId xmlns:a16="http://schemas.microsoft.com/office/drawing/2014/main" id="{8B8A3BF3-3768-8E0C-8198-B5BFF31CC3B6}"/>
              </a:ext>
            </a:extLst>
          </p:cNvPr>
          <p:cNvSpPr>
            <a:spLocks noChangeArrowheads="1"/>
          </p:cNvSpPr>
          <p:nvPr/>
        </p:nvSpPr>
        <p:spPr bwMode="auto">
          <a:xfrm>
            <a:off x="11054585" y="5019885"/>
            <a:ext cx="1137060" cy="1082131"/>
          </a:xfrm>
          <a:custGeom>
            <a:avLst/>
            <a:gdLst>
              <a:gd name="T0" fmla="*/ 721 w 913"/>
              <a:gd name="T1" fmla="*/ 749 h 868"/>
              <a:gd name="T2" fmla="*/ 755 w 913"/>
              <a:gd name="T3" fmla="*/ 670 h 868"/>
              <a:gd name="T4" fmla="*/ 869 w 913"/>
              <a:gd name="T5" fmla="*/ 765 h 868"/>
              <a:gd name="T6" fmla="*/ 417 w 913"/>
              <a:gd name="T7" fmla="*/ 511 h 868"/>
              <a:gd name="T8" fmla="*/ 550 w 913"/>
              <a:gd name="T9" fmla="*/ 378 h 868"/>
              <a:gd name="T10" fmla="*/ 682 w 913"/>
              <a:gd name="T11" fmla="*/ 511 h 868"/>
              <a:gd name="T12" fmla="*/ 550 w 913"/>
              <a:gd name="T13" fmla="*/ 644 h 868"/>
              <a:gd name="T14" fmla="*/ 333 w 913"/>
              <a:gd name="T15" fmla="*/ 643 h 868"/>
              <a:gd name="T16" fmla="*/ 56 w 913"/>
              <a:gd name="T17" fmla="*/ 247 h 868"/>
              <a:gd name="T18" fmla="*/ 135 w 913"/>
              <a:gd name="T19" fmla="*/ 360 h 868"/>
              <a:gd name="T20" fmla="*/ 168 w 913"/>
              <a:gd name="T21" fmla="*/ 463 h 868"/>
              <a:gd name="T22" fmla="*/ 287 w 913"/>
              <a:gd name="T23" fmla="*/ 544 h 868"/>
              <a:gd name="T24" fmla="*/ 319 w 913"/>
              <a:gd name="T25" fmla="*/ 507 h 868"/>
              <a:gd name="T26" fmla="*/ 372 w 913"/>
              <a:gd name="T27" fmla="*/ 362 h 868"/>
              <a:gd name="T28" fmla="*/ 207 w 913"/>
              <a:gd name="T29" fmla="*/ 230 h 868"/>
              <a:gd name="T30" fmla="*/ 205 w 913"/>
              <a:gd name="T31" fmla="*/ 211 h 868"/>
              <a:gd name="T32" fmla="*/ 226 w 913"/>
              <a:gd name="T33" fmla="*/ 102 h 868"/>
              <a:gd name="T34" fmla="*/ 333 w 913"/>
              <a:gd name="T35" fmla="*/ 23 h 868"/>
              <a:gd name="T36" fmla="*/ 398 w 913"/>
              <a:gd name="T37" fmla="*/ 119 h 868"/>
              <a:gd name="T38" fmla="*/ 422 w 913"/>
              <a:gd name="T39" fmla="*/ 184 h 868"/>
              <a:gd name="T40" fmla="*/ 556 w 913"/>
              <a:gd name="T41" fmla="*/ 119 h 868"/>
              <a:gd name="T42" fmla="*/ 568 w 913"/>
              <a:gd name="T43" fmla="*/ 245 h 868"/>
              <a:gd name="T44" fmla="*/ 463 w 913"/>
              <a:gd name="T45" fmla="*/ 338 h 868"/>
              <a:gd name="T46" fmla="*/ 439 w 913"/>
              <a:gd name="T47" fmla="*/ 401 h 868"/>
              <a:gd name="T48" fmla="*/ 439 w 913"/>
              <a:gd name="T49" fmla="*/ 622 h 868"/>
              <a:gd name="T50" fmla="*/ 333 w 913"/>
              <a:gd name="T51" fmla="*/ 643 h 868"/>
              <a:gd name="T52" fmla="*/ 218 w 913"/>
              <a:gd name="T53" fmla="*/ 157 h 868"/>
              <a:gd name="T54" fmla="*/ 176 w 913"/>
              <a:gd name="T55" fmla="*/ 224 h 868"/>
              <a:gd name="T56" fmla="*/ 323 w 913"/>
              <a:gd name="T57" fmla="*/ 291 h 868"/>
              <a:gd name="T58" fmla="*/ 304 w 913"/>
              <a:gd name="T59" fmla="*/ 458 h 868"/>
              <a:gd name="T60" fmla="*/ 292 w 913"/>
              <a:gd name="T61" fmla="*/ 520 h 868"/>
              <a:gd name="T62" fmla="*/ 183 w 913"/>
              <a:gd name="T63" fmla="*/ 446 h 868"/>
              <a:gd name="T64" fmla="*/ 149 w 913"/>
              <a:gd name="T65" fmla="*/ 315 h 868"/>
              <a:gd name="T66" fmla="*/ 45 w 913"/>
              <a:gd name="T67" fmla="*/ 219 h 868"/>
              <a:gd name="T68" fmla="*/ 449 w 913"/>
              <a:gd name="T69" fmla="*/ 46 h 868"/>
              <a:gd name="T70" fmla="*/ 456 w 913"/>
              <a:gd name="T71" fmla="*/ 161 h 868"/>
              <a:gd name="T72" fmla="*/ 410 w 913"/>
              <a:gd name="T73" fmla="*/ 152 h 868"/>
              <a:gd name="T74" fmla="*/ 449 w 913"/>
              <a:gd name="T75" fmla="*/ 46 h 868"/>
              <a:gd name="T76" fmla="*/ 526 w 913"/>
              <a:gd name="T77" fmla="*/ 357 h 868"/>
              <a:gd name="T78" fmla="*/ 486 w 913"/>
              <a:gd name="T79" fmla="*/ 331 h 868"/>
              <a:gd name="T80" fmla="*/ 560 w 913"/>
              <a:gd name="T81" fmla="*/ 268 h 868"/>
              <a:gd name="T82" fmla="*/ 643 w 913"/>
              <a:gd name="T83" fmla="*/ 333 h 868"/>
              <a:gd name="T84" fmla="*/ 886 w 913"/>
              <a:gd name="T85" fmla="*/ 749 h 868"/>
              <a:gd name="T86" fmla="*/ 668 w 913"/>
              <a:gd name="T87" fmla="*/ 613 h 868"/>
              <a:gd name="T88" fmla="*/ 660 w 913"/>
              <a:gd name="T89" fmla="*/ 401 h 868"/>
              <a:gd name="T90" fmla="*/ 667 w 913"/>
              <a:gd name="T91" fmla="*/ 333 h 868"/>
              <a:gd name="T92" fmla="*/ 663 w 913"/>
              <a:gd name="T93" fmla="*/ 286 h 868"/>
              <a:gd name="T94" fmla="*/ 564 w 913"/>
              <a:gd name="T95" fmla="*/ 92 h 868"/>
              <a:gd name="T96" fmla="*/ 446 w 913"/>
              <a:gd name="T97" fmla="*/ 20 h 868"/>
              <a:gd name="T98" fmla="*/ 443 w 913"/>
              <a:gd name="T99" fmla="*/ 19 h 868"/>
              <a:gd name="T100" fmla="*/ 168 w 913"/>
              <a:gd name="T101" fmla="*/ 44 h 868"/>
              <a:gd name="T102" fmla="*/ 165 w 913"/>
              <a:gd name="T103" fmla="*/ 45 h 868"/>
              <a:gd name="T104" fmla="*/ 18 w 913"/>
              <a:gd name="T105" fmla="*/ 225 h 868"/>
              <a:gd name="T106" fmla="*/ 0 w 913"/>
              <a:gd name="T107" fmla="*/ 333 h 868"/>
              <a:gd name="T108" fmla="*/ 462 w 913"/>
              <a:gd name="T109" fmla="*/ 641 h 868"/>
              <a:gd name="T110" fmla="*/ 652 w 913"/>
              <a:gd name="T111" fmla="*/ 630 h 868"/>
              <a:gd name="T112" fmla="*/ 787 w 913"/>
              <a:gd name="T113" fmla="*/ 847 h 868"/>
              <a:gd name="T114" fmla="*/ 886 w 913"/>
              <a:gd name="T115" fmla="*/ 847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13" h="868">
                <a:moveTo>
                  <a:pt x="869" y="831"/>
                </a:moveTo>
                <a:lnTo>
                  <a:pt x="869" y="831"/>
                </a:lnTo>
                <a:cubicBezTo>
                  <a:pt x="851" y="848"/>
                  <a:pt x="821" y="848"/>
                  <a:pt x="803" y="831"/>
                </a:cubicBezTo>
                <a:lnTo>
                  <a:pt x="721" y="749"/>
                </a:lnTo>
                <a:lnTo>
                  <a:pt x="721" y="749"/>
                </a:lnTo>
                <a:cubicBezTo>
                  <a:pt x="704" y="730"/>
                  <a:pt x="704" y="702"/>
                  <a:pt x="721" y="683"/>
                </a:cubicBezTo>
                <a:lnTo>
                  <a:pt x="721" y="683"/>
                </a:lnTo>
                <a:cubicBezTo>
                  <a:pt x="731" y="674"/>
                  <a:pt x="742" y="670"/>
                  <a:pt x="755" y="670"/>
                </a:cubicBezTo>
                <a:lnTo>
                  <a:pt x="755" y="670"/>
                </a:lnTo>
                <a:cubicBezTo>
                  <a:pt x="766" y="670"/>
                  <a:pt x="778" y="674"/>
                  <a:pt x="787" y="683"/>
                </a:cubicBezTo>
                <a:lnTo>
                  <a:pt x="869" y="765"/>
                </a:lnTo>
                <a:lnTo>
                  <a:pt x="869" y="765"/>
                </a:lnTo>
                <a:cubicBezTo>
                  <a:pt x="887" y="783"/>
                  <a:pt x="887" y="813"/>
                  <a:pt x="869" y="831"/>
                </a:cubicBezTo>
                <a:close/>
                <a:moveTo>
                  <a:pt x="456" y="605"/>
                </a:moveTo>
                <a:lnTo>
                  <a:pt x="456" y="605"/>
                </a:lnTo>
                <a:cubicBezTo>
                  <a:pt x="430" y="580"/>
                  <a:pt x="417" y="547"/>
                  <a:pt x="417" y="511"/>
                </a:cubicBezTo>
                <a:lnTo>
                  <a:pt x="417" y="511"/>
                </a:lnTo>
                <a:cubicBezTo>
                  <a:pt x="417" y="476"/>
                  <a:pt x="430" y="442"/>
                  <a:pt x="456" y="417"/>
                </a:cubicBezTo>
                <a:lnTo>
                  <a:pt x="456" y="417"/>
                </a:lnTo>
                <a:cubicBezTo>
                  <a:pt x="481" y="392"/>
                  <a:pt x="514" y="378"/>
                  <a:pt x="550" y="378"/>
                </a:cubicBezTo>
                <a:lnTo>
                  <a:pt x="550" y="378"/>
                </a:lnTo>
                <a:cubicBezTo>
                  <a:pt x="585" y="378"/>
                  <a:pt x="618" y="392"/>
                  <a:pt x="644" y="417"/>
                </a:cubicBezTo>
                <a:lnTo>
                  <a:pt x="644" y="417"/>
                </a:lnTo>
                <a:cubicBezTo>
                  <a:pt x="669" y="442"/>
                  <a:pt x="682" y="476"/>
                  <a:pt x="682" y="511"/>
                </a:cubicBezTo>
                <a:lnTo>
                  <a:pt x="682" y="511"/>
                </a:lnTo>
                <a:cubicBezTo>
                  <a:pt x="682" y="547"/>
                  <a:pt x="669" y="580"/>
                  <a:pt x="644" y="605"/>
                </a:cubicBezTo>
                <a:lnTo>
                  <a:pt x="644" y="605"/>
                </a:lnTo>
                <a:cubicBezTo>
                  <a:pt x="618" y="630"/>
                  <a:pt x="585" y="644"/>
                  <a:pt x="550" y="644"/>
                </a:cubicBezTo>
                <a:lnTo>
                  <a:pt x="550" y="644"/>
                </a:lnTo>
                <a:cubicBezTo>
                  <a:pt x="514" y="644"/>
                  <a:pt x="481" y="630"/>
                  <a:pt x="456" y="605"/>
                </a:cubicBezTo>
                <a:close/>
                <a:moveTo>
                  <a:pt x="333" y="643"/>
                </a:moveTo>
                <a:lnTo>
                  <a:pt x="333" y="643"/>
                </a:lnTo>
                <a:cubicBezTo>
                  <a:pt x="163" y="643"/>
                  <a:pt x="24" y="505"/>
                  <a:pt x="24" y="333"/>
                </a:cubicBezTo>
                <a:lnTo>
                  <a:pt x="24" y="333"/>
                </a:lnTo>
                <a:cubicBezTo>
                  <a:pt x="24" y="302"/>
                  <a:pt x="29" y="270"/>
                  <a:pt x="37" y="242"/>
                </a:cubicBezTo>
                <a:lnTo>
                  <a:pt x="56" y="247"/>
                </a:lnTo>
                <a:lnTo>
                  <a:pt x="56" y="247"/>
                </a:lnTo>
                <a:cubicBezTo>
                  <a:pt x="91" y="255"/>
                  <a:pt x="119" y="284"/>
                  <a:pt x="126" y="320"/>
                </a:cubicBezTo>
                <a:lnTo>
                  <a:pt x="135" y="360"/>
                </a:lnTo>
                <a:lnTo>
                  <a:pt x="135" y="360"/>
                </a:lnTo>
                <a:cubicBezTo>
                  <a:pt x="136" y="365"/>
                  <a:pt x="137" y="373"/>
                  <a:pt x="137" y="380"/>
                </a:cubicBezTo>
                <a:lnTo>
                  <a:pt x="137" y="380"/>
                </a:lnTo>
                <a:cubicBezTo>
                  <a:pt x="142" y="409"/>
                  <a:pt x="148" y="446"/>
                  <a:pt x="168" y="463"/>
                </a:cubicBezTo>
                <a:lnTo>
                  <a:pt x="168" y="463"/>
                </a:lnTo>
                <a:cubicBezTo>
                  <a:pt x="168" y="464"/>
                  <a:pt x="168" y="464"/>
                  <a:pt x="168" y="464"/>
                </a:cubicBezTo>
                <a:lnTo>
                  <a:pt x="267" y="538"/>
                </a:lnTo>
                <a:lnTo>
                  <a:pt x="267" y="538"/>
                </a:lnTo>
                <a:cubicBezTo>
                  <a:pt x="273" y="543"/>
                  <a:pt x="280" y="544"/>
                  <a:pt x="287" y="544"/>
                </a:cubicBezTo>
                <a:lnTo>
                  <a:pt x="287" y="544"/>
                </a:lnTo>
                <a:cubicBezTo>
                  <a:pt x="293" y="544"/>
                  <a:pt x="298" y="543"/>
                  <a:pt x="304" y="540"/>
                </a:cubicBezTo>
                <a:lnTo>
                  <a:pt x="304" y="540"/>
                </a:lnTo>
                <a:cubicBezTo>
                  <a:pt x="315" y="533"/>
                  <a:pt x="322" y="520"/>
                  <a:pt x="319" y="507"/>
                </a:cubicBezTo>
                <a:lnTo>
                  <a:pt x="319" y="507"/>
                </a:lnTo>
                <a:cubicBezTo>
                  <a:pt x="317" y="494"/>
                  <a:pt x="319" y="480"/>
                  <a:pt x="325" y="468"/>
                </a:cubicBezTo>
                <a:lnTo>
                  <a:pt x="372" y="362"/>
                </a:lnTo>
                <a:lnTo>
                  <a:pt x="372" y="362"/>
                </a:lnTo>
                <a:cubicBezTo>
                  <a:pt x="380" y="344"/>
                  <a:pt x="380" y="324"/>
                  <a:pt x="372" y="307"/>
                </a:cubicBezTo>
                <a:lnTo>
                  <a:pt x="372" y="307"/>
                </a:lnTo>
                <a:cubicBezTo>
                  <a:pt x="364" y="288"/>
                  <a:pt x="348" y="275"/>
                  <a:pt x="330" y="269"/>
                </a:cubicBezTo>
                <a:lnTo>
                  <a:pt x="207" y="230"/>
                </a:lnTo>
                <a:lnTo>
                  <a:pt x="207" y="230"/>
                </a:lnTo>
                <a:cubicBezTo>
                  <a:pt x="201" y="228"/>
                  <a:pt x="200" y="223"/>
                  <a:pt x="200" y="222"/>
                </a:cubicBezTo>
                <a:lnTo>
                  <a:pt x="200" y="222"/>
                </a:lnTo>
                <a:cubicBezTo>
                  <a:pt x="200" y="220"/>
                  <a:pt x="199" y="214"/>
                  <a:pt x="205" y="211"/>
                </a:cubicBezTo>
                <a:lnTo>
                  <a:pt x="205" y="211"/>
                </a:lnTo>
                <a:cubicBezTo>
                  <a:pt x="224" y="201"/>
                  <a:pt x="237" y="182"/>
                  <a:pt x="241" y="161"/>
                </a:cubicBezTo>
                <a:lnTo>
                  <a:pt x="241" y="161"/>
                </a:lnTo>
                <a:cubicBezTo>
                  <a:pt x="245" y="140"/>
                  <a:pt x="239" y="118"/>
                  <a:pt x="226" y="102"/>
                </a:cubicBezTo>
                <a:lnTo>
                  <a:pt x="191" y="58"/>
                </a:lnTo>
                <a:lnTo>
                  <a:pt x="191" y="58"/>
                </a:lnTo>
                <a:cubicBezTo>
                  <a:pt x="233" y="36"/>
                  <a:pt x="282" y="23"/>
                  <a:pt x="333" y="23"/>
                </a:cubicBezTo>
                <a:lnTo>
                  <a:pt x="333" y="23"/>
                </a:lnTo>
                <a:cubicBezTo>
                  <a:pt x="366" y="23"/>
                  <a:pt x="397" y="28"/>
                  <a:pt x="426" y="38"/>
                </a:cubicBezTo>
                <a:lnTo>
                  <a:pt x="408" y="102"/>
                </a:lnTo>
                <a:lnTo>
                  <a:pt x="408" y="102"/>
                </a:lnTo>
                <a:cubicBezTo>
                  <a:pt x="406" y="109"/>
                  <a:pt x="402" y="115"/>
                  <a:pt x="398" y="119"/>
                </a:cubicBezTo>
                <a:lnTo>
                  <a:pt x="398" y="119"/>
                </a:lnTo>
                <a:cubicBezTo>
                  <a:pt x="386" y="130"/>
                  <a:pt x="382" y="147"/>
                  <a:pt x="388" y="160"/>
                </a:cubicBezTo>
                <a:lnTo>
                  <a:pt x="388" y="160"/>
                </a:lnTo>
                <a:cubicBezTo>
                  <a:pt x="393" y="175"/>
                  <a:pt x="406" y="184"/>
                  <a:pt x="422" y="184"/>
                </a:cubicBezTo>
                <a:lnTo>
                  <a:pt x="456" y="184"/>
                </a:lnTo>
                <a:lnTo>
                  <a:pt x="456" y="184"/>
                </a:lnTo>
                <a:cubicBezTo>
                  <a:pt x="484" y="184"/>
                  <a:pt x="510" y="172"/>
                  <a:pt x="529" y="151"/>
                </a:cubicBezTo>
                <a:lnTo>
                  <a:pt x="556" y="119"/>
                </a:lnTo>
                <a:lnTo>
                  <a:pt x="556" y="119"/>
                </a:lnTo>
                <a:cubicBezTo>
                  <a:pt x="596" y="160"/>
                  <a:pt x="625" y="212"/>
                  <a:pt x="637" y="270"/>
                </a:cubicBezTo>
                <a:lnTo>
                  <a:pt x="568" y="245"/>
                </a:lnTo>
                <a:lnTo>
                  <a:pt x="568" y="245"/>
                </a:lnTo>
                <a:cubicBezTo>
                  <a:pt x="543" y="236"/>
                  <a:pt x="515" y="243"/>
                  <a:pt x="498" y="263"/>
                </a:cubicBezTo>
                <a:lnTo>
                  <a:pt x="473" y="291"/>
                </a:lnTo>
                <a:lnTo>
                  <a:pt x="473" y="291"/>
                </a:lnTo>
                <a:cubicBezTo>
                  <a:pt x="462" y="304"/>
                  <a:pt x="458" y="322"/>
                  <a:pt x="463" y="338"/>
                </a:cubicBezTo>
                <a:lnTo>
                  <a:pt x="463" y="338"/>
                </a:lnTo>
                <a:cubicBezTo>
                  <a:pt x="468" y="351"/>
                  <a:pt x="477" y="362"/>
                  <a:pt x="489" y="367"/>
                </a:cubicBezTo>
                <a:lnTo>
                  <a:pt x="489" y="367"/>
                </a:lnTo>
                <a:cubicBezTo>
                  <a:pt x="470" y="375"/>
                  <a:pt x="454" y="386"/>
                  <a:pt x="439" y="401"/>
                </a:cubicBezTo>
                <a:lnTo>
                  <a:pt x="439" y="401"/>
                </a:lnTo>
                <a:cubicBezTo>
                  <a:pt x="410" y="430"/>
                  <a:pt x="393" y="469"/>
                  <a:pt x="393" y="511"/>
                </a:cubicBezTo>
                <a:lnTo>
                  <a:pt x="393" y="511"/>
                </a:lnTo>
                <a:cubicBezTo>
                  <a:pt x="393" y="553"/>
                  <a:pt x="410" y="592"/>
                  <a:pt x="439" y="622"/>
                </a:cubicBezTo>
                <a:lnTo>
                  <a:pt x="439" y="622"/>
                </a:lnTo>
                <a:cubicBezTo>
                  <a:pt x="440" y="623"/>
                  <a:pt x="440" y="624"/>
                  <a:pt x="441" y="624"/>
                </a:cubicBezTo>
                <a:lnTo>
                  <a:pt x="441" y="624"/>
                </a:lnTo>
                <a:cubicBezTo>
                  <a:pt x="406" y="637"/>
                  <a:pt x="371" y="643"/>
                  <a:pt x="333" y="643"/>
                </a:cubicBezTo>
                <a:lnTo>
                  <a:pt x="170" y="71"/>
                </a:lnTo>
                <a:lnTo>
                  <a:pt x="207" y="116"/>
                </a:lnTo>
                <a:lnTo>
                  <a:pt x="207" y="116"/>
                </a:lnTo>
                <a:cubicBezTo>
                  <a:pt x="216" y="128"/>
                  <a:pt x="220" y="143"/>
                  <a:pt x="218" y="157"/>
                </a:cubicBezTo>
                <a:lnTo>
                  <a:pt x="218" y="157"/>
                </a:lnTo>
                <a:cubicBezTo>
                  <a:pt x="215" y="171"/>
                  <a:pt x="206" y="184"/>
                  <a:pt x="193" y="190"/>
                </a:cubicBezTo>
                <a:lnTo>
                  <a:pt x="193" y="190"/>
                </a:lnTo>
                <a:cubicBezTo>
                  <a:pt x="182" y="197"/>
                  <a:pt x="175" y="210"/>
                  <a:pt x="176" y="224"/>
                </a:cubicBezTo>
                <a:lnTo>
                  <a:pt x="176" y="224"/>
                </a:lnTo>
                <a:cubicBezTo>
                  <a:pt x="178" y="238"/>
                  <a:pt x="187" y="249"/>
                  <a:pt x="200" y="253"/>
                </a:cubicBezTo>
                <a:lnTo>
                  <a:pt x="323" y="291"/>
                </a:lnTo>
                <a:lnTo>
                  <a:pt x="323" y="291"/>
                </a:lnTo>
                <a:cubicBezTo>
                  <a:pt x="335" y="296"/>
                  <a:pt x="345" y="304"/>
                  <a:pt x="350" y="316"/>
                </a:cubicBezTo>
                <a:lnTo>
                  <a:pt x="350" y="316"/>
                </a:lnTo>
                <a:cubicBezTo>
                  <a:pt x="355" y="328"/>
                  <a:pt x="356" y="341"/>
                  <a:pt x="350" y="353"/>
                </a:cubicBezTo>
                <a:lnTo>
                  <a:pt x="304" y="458"/>
                </a:lnTo>
                <a:lnTo>
                  <a:pt x="304" y="458"/>
                </a:lnTo>
                <a:cubicBezTo>
                  <a:pt x="296" y="474"/>
                  <a:pt x="294" y="493"/>
                  <a:pt x="296" y="510"/>
                </a:cubicBezTo>
                <a:lnTo>
                  <a:pt x="296" y="510"/>
                </a:lnTo>
                <a:cubicBezTo>
                  <a:pt x="297" y="516"/>
                  <a:pt x="293" y="519"/>
                  <a:pt x="292" y="520"/>
                </a:cubicBezTo>
                <a:lnTo>
                  <a:pt x="292" y="520"/>
                </a:lnTo>
                <a:cubicBezTo>
                  <a:pt x="290" y="521"/>
                  <a:pt x="286" y="522"/>
                  <a:pt x="281" y="520"/>
                </a:cubicBezTo>
                <a:lnTo>
                  <a:pt x="183" y="446"/>
                </a:lnTo>
                <a:lnTo>
                  <a:pt x="183" y="446"/>
                </a:lnTo>
                <a:cubicBezTo>
                  <a:pt x="170" y="433"/>
                  <a:pt x="165" y="401"/>
                  <a:pt x="161" y="376"/>
                </a:cubicBezTo>
                <a:lnTo>
                  <a:pt x="161" y="376"/>
                </a:lnTo>
                <a:cubicBezTo>
                  <a:pt x="160" y="369"/>
                  <a:pt x="159" y="362"/>
                  <a:pt x="158" y="355"/>
                </a:cubicBezTo>
                <a:lnTo>
                  <a:pt x="149" y="315"/>
                </a:lnTo>
                <a:lnTo>
                  <a:pt x="149" y="315"/>
                </a:lnTo>
                <a:cubicBezTo>
                  <a:pt x="140" y="270"/>
                  <a:pt x="106" y="234"/>
                  <a:pt x="62" y="223"/>
                </a:cubicBezTo>
                <a:lnTo>
                  <a:pt x="45" y="219"/>
                </a:lnTo>
                <a:lnTo>
                  <a:pt x="45" y="219"/>
                </a:lnTo>
                <a:cubicBezTo>
                  <a:pt x="70" y="158"/>
                  <a:pt x="114" y="106"/>
                  <a:pt x="170" y="71"/>
                </a:cubicBezTo>
                <a:lnTo>
                  <a:pt x="333" y="643"/>
                </a:lnTo>
                <a:close/>
                <a:moveTo>
                  <a:pt x="449" y="46"/>
                </a:moveTo>
                <a:lnTo>
                  <a:pt x="449" y="46"/>
                </a:lnTo>
                <a:cubicBezTo>
                  <a:pt x="482" y="60"/>
                  <a:pt x="513" y="79"/>
                  <a:pt x="539" y="102"/>
                </a:cubicBezTo>
                <a:lnTo>
                  <a:pt x="511" y="135"/>
                </a:lnTo>
                <a:lnTo>
                  <a:pt x="511" y="135"/>
                </a:lnTo>
                <a:cubicBezTo>
                  <a:pt x="497" y="151"/>
                  <a:pt x="477" y="161"/>
                  <a:pt x="456" y="161"/>
                </a:cubicBezTo>
                <a:lnTo>
                  <a:pt x="422" y="161"/>
                </a:lnTo>
                <a:lnTo>
                  <a:pt x="422" y="161"/>
                </a:lnTo>
                <a:cubicBezTo>
                  <a:pt x="414" y="161"/>
                  <a:pt x="410" y="154"/>
                  <a:pt x="410" y="152"/>
                </a:cubicBezTo>
                <a:lnTo>
                  <a:pt x="410" y="152"/>
                </a:lnTo>
                <a:cubicBezTo>
                  <a:pt x="409" y="150"/>
                  <a:pt x="406" y="143"/>
                  <a:pt x="413" y="137"/>
                </a:cubicBezTo>
                <a:lnTo>
                  <a:pt x="413" y="137"/>
                </a:lnTo>
                <a:cubicBezTo>
                  <a:pt x="422" y="129"/>
                  <a:pt x="427" y="119"/>
                  <a:pt x="430" y="109"/>
                </a:cubicBezTo>
                <a:lnTo>
                  <a:pt x="449" y="46"/>
                </a:lnTo>
                <a:close/>
                <a:moveTo>
                  <a:pt x="550" y="355"/>
                </a:moveTo>
                <a:lnTo>
                  <a:pt x="550" y="355"/>
                </a:lnTo>
                <a:cubicBezTo>
                  <a:pt x="542" y="355"/>
                  <a:pt x="534" y="355"/>
                  <a:pt x="526" y="357"/>
                </a:cubicBezTo>
                <a:lnTo>
                  <a:pt x="526" y="357"/>
                </a:lnTo>
                <a:cubicBezTo>
                  <a:pt x="519" y="353"/>
                  <a:pt x="512" y="349"/>
                  <a:pt x="504" y="348"/>
                </a:cubicBezTo>
                <a:lnTo>
                  <a:pt x="504" y="348"/>
                </a:lnTo>
                <a:cubicBezTo>
                  <a:pt x="495" y="346"/>
                  <a:pt x="489" y="340"/>
                  <a:pt x="486" y="331"/>
                </a:cubicBezTo>
                <a:lnTo>
                  <a:pt x="486" y="331"/>
                </a:lnTo>
                <a:cubicBezTo>
                  <a:pt x="483" y="323"/>
                  <a:pt x="485" y="313"/>
                  <a:pt x="491" y="307"/>
                </a:cubicBezTo>
                <a:lnTo>
                  <a:pt x="515" y="279"/>
                </a:lnTo>
                <a:lnTo>
                  <a:pt x="515" y="279"/>
                </a:lnTo>
                <a:cubicBezTo>
                  <a:pt x="526" y="266"/>
                  <a:pt x="544" y="262"/>
                  <a:pt x="560" y="268"/>
                </a:cubicBezTo>
                <a:lnTo>
                  <a:pt x="641" y="297"/>
                </a:lnTo>
                <a:lnTo>
                  <a:pt x="641" y="297"/>
                </a:lnTo>
                <a:cubicBezTo>
                  <a:pt x="643" y="309"/>
                  <a:pt x="643" y="321"/>
                  <a:pt x="643" y="333"/>
                </a:cubicBezTo>
                <a:lnTo>
                  <a:pt x="643" y="333"/>
                </a:lnTo>
                <a:cubicBezTo>
                  <a:pt x="643" y="351"/>
                  <a:pt x="642" y="367"/>
                  <a:pt x="640" y="383"/>
                </a:cubicBezTo>
                <a:lnTo>
                  <a:pt x="640" y="383"/>
                </a:lnTo>
                <a:cubicBezTo>
                  <a:pt x="613" y="365"/>
                  <a:pt x="582" y="355"/>
                  <a:pt x="550" y="355"/>
                </a:cubicBezTo>
                <a:close/>
                <a:moveTo>
                  <a:pt x="886" y="749"/>
                </a:moveTo>
                <a:lnTo>
                  <a:pt x="803" y="667"/>
                </a:lnTo>
                <a:lnTo>
                  <a:pt x="803" y="667"/>
                </a:lnTo>
                <a:cubicBezTo>
                  <a:pt x="779" y="642"/>
                  <a:pt x="741" y="640"/>
                  <a:pt x="714" y="659"/>
                </a:cubicBezTo>
                <a:lnTo>
                  <a:pt x="668" y="613"/>
                </a:lnTo>
                <a:lnTo>
                  <a:pt x="668" y="613"/>
                </a:lnTo>
                <a:cubicBezTo>
                  <a:pt x="693" y="585"/>
                  <a:pt x="706" y="549"/>
                  <a:pt x="706" y="511"/>
                </a:cubicBezTo>
                <a:lnTo>
                  <a:pt x="706" y="511"/>
                </a:lnTo>
                <a:cubicBezTo>
                  <a:pt x="706" y="469"/>
                  <a:pt x="690" y="430"/>
                  <a:pt x="660" y="401"/>
                </a:cubicBezTo>
                <a:lnTo>
                  <a:pt x="660" y="401"/>
                </a:lnTo>
                <a:lnTo>
                  <a:pt x="660" y="401"/>
                </a:lnTo>
                <a:lnTo>
                  <a:pt x="660" y="401"/>
                </a:lnTo>
                <a:cubicBezTo>
                  <a:pt x="665" y="379"/>
                  <a:pt x="667" y="357"/>
                  <a:pt x="667" y="333"/>
                </a:cubicBezTo>
                <a:lnTo>
                  <a:pt x="667" y="333"/>
                </a:lnTo>
                <a:cubicBezTo>
                  <a:pt x="667" y="318"/>
                  <a:pt x="666" y="304"/>
                  <a:pt x="664" y="288"/>
                </a:cubicBezTo>
                <a:lnTo>
                  <a:pt x="664" y="288"/>
                </a:lnTo>
                <a:cubicBezTo>
                  <a:pt x="664" y="288"/>
                  <a:pt x="664" y="286"/>
                  <a:pt x="663" y="286"/>
                </a:cubicBezTo>
                <a:lnTo>
                  <a:pt x="663" y="286"/>
                </a:lnTo>
                <a:cubicBezTo>
                  <a:pt x="653" y="211"/>
                  <a:pt x="617" y="145"/>
                  <a:pt x="566" y="95"/>
                </a:cubicBezTo>
                <a:lnTo>
                  <a:pt x="566" y="95"/>
                </a:lnTo>
                <a:cubicBezTo>
                  <a:pt x="565" y="93"/>
                  <a:pt x="565" y="93"/>
                  <a:pt x="564" y="92"/>
                </a:cubicBezTo>
                <a:lnTo>
                  <a:pt x="564" y="92"/>
                </a:lnTo>
                <a:cubicBezTo>
                  <a:pt x="563" y="92"/>
                  <a:pt x="563" y="92"/>
                  <a:pt x="563" y="91"/>
                </a:cubicBezTo>
                <a:lnTo>
                  <a:pt x="563" y="91"/>
                </a:lnTo>
                <a:cubicBezTo>
                  <a:pt x="530" y="60"/>
                  <a:pt x="490" y="35"/>
                  <a:pt x="446" y="20"/>
                </a:cubicBezTo>
                <a:lnTo>
                  <a:pt x="446" y="20"/>
                </a:lnTo>
                <a:cubicBezTo>
                  <a:pt x="445" y="19"/>
                  <a:pt x="445" y="19"/>
                  <a:pt x="444" y="19"/>
                </a:cubicBezTo>
                <a:lnTo>
                  <a:pt x="444" y="19"/>
                </a:lnTo>
                <a:lnTo>
                  <a:pt x="443" y="19"/>
                </a:lnTo>
                <a:lnTo>
                  <a:pt x="443" y="19"/>
                </a:lnTo>
                <a:cubicBezTo>
                  <a:pt x="409" y="6"/>
                  <a:pt x="372" y="0"/>
                  <a:pt x="333" y="0"/>
                </a:cubicBezTo>
                <a:lnTo>
                  <a:pt x="333" y="0"/>
                </a:lnTo>
                <a:cubicBezTo>
                  <a:pt x="273" y="0"/>
                  <a:pt x="217" y="16"/>
                  <a:pt x="168" y="44"/>
                </a:cubicBezTo>
                <a:lnTo>
                  <a:pt x="168" y="44"/>
                </a:lnTo>
                <a:cubicBezTo>
                  <a:pt x="167" y="44"/>
                  <a:pt x="166" y="45"/>
                  <a:pt x="165" y="45"/>
                </a:cubicBezTo>
                <a:lnTo>
                  <a:pt x="165" y="45"/>
                </a:lnTo>
                <a:lnTo>
                  <a:pt x="165" y="45"/>
                </a:lnTo>
                <a:lnTo>
                  <a:pt x="165" y="45"/>
                </a:lnTo>
                <a:cubicBezTo>
                  <a:pt x="98" y="85"/>
                  <a:pt x="46" y="148"/>
                  <a:pt x="19" y="222"/>
                </a:cubicBezTo>
                <a:lnTo>
                  <a:pt x="19" y="222"/>
                </a:lnTo>
                <a:cubicBezTo>
                  <a:pt x="19" y="223"/>
                  <a:pt x="18" y="224"/>
                  <a:pt x="18" y="225"/>
                </a:cubicBezTo>
                <a:lnTo>
                  <a:pt x="18" y="225"/>
                </a:lnTo>
                <a:lnTo>
                  <a:pt x="18" y="225"/>
                </a:lnTo>
                <a:lnTo>
                  <a:pt x="18" y="225"/>
                </a:lnTo>
                <a:cubicBezTo>
                  <a:pt x="6" y="259"/>
                  <a:pt x="0" y="296"/>
                  <a:pt x="0" y="333"/>
                </a:cubicBezTo>
                <a:lnTo>
                  <a:pt x="0" y="333"/>
                </a:lnTo>
                <a:cubicBezTo>
                  <a:pt x="0" y="518"/>
                  <a:pt x="150" y="667"/>
                  <a:pt x="333" y="667"/>
                </a:cubicBezTo>
                <a:lnTo>
                  <a:pt x="333" y="667"/>
                </a:lnTo>
                <a:cubicBezTo>
                  <a:pt x="378" y="667"/>
                  <a:pt x="421" y="658"/>
                  <a:pt x="462" y="641"/>
                </a:cubicBezTo>
                <a:lnTo>
                  <a:pt x="462" y="641"/>
                </a:lnTo>
                <a:cubicBezTo>
                  <a:pt x="488" y="659"/>
                  <a:pt x="518" y="668"/>
                  <a:pt x="550" y="668"/>
                </a:cubicBezTo>
                <a:lnTo>
                  <a:pt x="550" y="668"/>
                </a:lnTo>
                <a:cubicBezTo>
                  <a:pt x="588" y="668"/>
                  <a:pt x="623" y="654"/>
                  <a:pt x="652" y="630"/>
                </a:cubicBezTo>
                <a:lnTo>
                  <a:pt x="697" y="676"/>
                </a:lnTo>
                <a:lnTo>
                  <a:pt x="697" y="676"/>
                </a:lnTo>
                <a:cubicBezTo>
                  <a:pt x="678" y="703"/>
                  <a:pt x="681" y="741"/>
                  <a:pt x="705" y="765"/>
                </a:cubicBezTo>
                <a:lnTo>
                  <a:pt x="787" y="847"/>
                </a:lnTo>
                <a:lnTo>
                  <a:pt x="787" y="847"/>
                </a:lnTo>
                <a:cubicBezTo>
                  <a:pt x="801" y="861"/>
                  <a:pt x="818" y="867"/>
                  <a:pt x="836" y="867"/>
                </a:cubicBezTo>
                <a:lnTo>
                  <a:pt x="836" y="867"/>
                </a:lnTo>
                <a:cubicBezTo>
                  <a:pt x="854" y="867"/>
                  <a:pt x="872" y="861"/>
                  <a:pt x="886" y="847"/>
                </a:cubicBezTo>
                <a:lnTo>
                  <a:pt x="886" y="847"/>
                </a:lnTo>
                <a:cubicBezTo>
                  <a:pt x="912" y="820"/>
                  <a:pt x="912" y="776"/>
                  <a:pt x="886" y="749"/>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599" dirty="0">
              <a:latin typeface="Poppins" pitchFamily="2" charset="77"/>
            </a:endParaRPr>
          </a:p>
        </p:txBody>
      </p:sp>
      <p:sp>
        <p:nvSpPr>
          <p:cNvPr id="16" name="Freeform 88">
            <a:extLst>
              <a:ext uri="{FF2B5EF4-FFF2-40B4-BE49-F238E27FC236}">
                <a16:creationId xmlns:a16="http://schemas.microsoft.com/office/drawing/2014/main" id="{3907E1C2-90A5-F46E-8445-51DA1BDB9D48}"/>
              </a:ext>
            </a:extLst>
          </p:cNvPr>
          <p:cNvSpPr>
            <a:spLocks noChangeAspect="1" noEditPoints="1"/>
          </p:cNvSpPr>
          <p:nvPr/>
        </p:nvSpPr>
        <p:spPr bwMode="auto">
          <a:xfrm>
            <a:off x="19707541" y="5210492"/>
            <a:ext cx="483885" cy="822960"/>
          </a:xfrm>
          <a:custGeom>
            <a:avLst/>
            <a:gdLst>
              <a:gd name="T0" fmla="*/ 2147483646 w 136"/>
              <a:gd name="T1" fmla="*/ 2147483646 h 232"/>
              <a:gd name="T2" fmla="*/ 2147483646 w 136"/>
              <a:gd name="T3" fmla="*/ 2147483646 h 232"/>
              <a:gd name="T4" fmla="*/ 0 w 136"/>
              <a:gd name="T5" fmla="*/ 2147483646 h 232"/>
              <a:gd name="T6" fmla="*/ 0 w 136"/>
              <a:gd name="T7" fmla="*/ 2147483646 h 232"/>
              <a:gd name="T8" fmla="*/ 2147483646 w 136"/>
              <a:gd name="T9" fmla="*/ 0 h 232"/>
              <a:gd name="T10" fmla="*/ 2147483646 w 136"/>
              <a:gd name="T11" fmla="*/ 0 h 232"/>
              <a:gd name="T12" fmla="*/ 2147483646 w 136"/>
              <a:gd name="T13" fmla="*/ 2147483646 h 232"/>
              <a:gd name="T14" fmla="*/ 2147483646 w 136"/>
              <a:gd name="T15" fmla="*/ 2147483646 h 232"/>
              <a:gd name="T16" fmla="*/ 2147483646 w 136"/>
              <a:gd name="T17" fmla="*/ 2147483646 h 232"/>
              <a:gd name="T18" fmla="*/ 2147483646 w 136"/>
              <a:gd name="T19" fmla="*/ 2147483646 h 232"/>
              <a:gd name="T20" fmla="*/ 2147483646 w 136"/>
              <a:gd name="T21" fmla="*/ 2147483646 h 232"/>
              <a:gd name="T22" fmla="*/ 2147483646 w 136"/>
              <a:gd name="T23" fmla="*/ 2147483646 h 232"/>
              <a:gd name="T24" fmla="*/ 2147483646 w 136"/>
              <a:gd name="T25" fmla="*/ 2147483646 h 232"/>
              <a:gd name="T26" fmla="*/ 2147483646 w 136"/>
              <a:gd name="T27" fmla="*/ 2147483646 h 232"/>
              <a:gd name="T28" fmla="*/ 2147483646 w 136"/>
              <a:gd name="T29" fmla="*/ 2147483646 h 232"/>
              <a:gd name="T30" fmla="*/ 2147483646 w 136"/>
              <a:gd name="T31" fmla="*/ 2147483646 h 232"/>
              <a:gd name="T32" fmla="*/ 2147483646 w 136"/>
              <a:gd name="T33" fmla="*/ 2147483646 h 232"/>
              <a:gd name="T34" fmla="*/ 2147483646 w 136"/>
              <a:gd name="T35" fmla="*/ 2147483646 h 232"/>
              <a:gd name="T36" fmla="*/ 2147483646 w 136"/>
              <a:gd name="T37" fmla="*/ 2147483646 h 232"/>
              <a:gd name="T38" fmla="*/ 2147483646 w 136"/>
              <a:gd name="T39" fmla="*/ 2147483646 h 232"/>
              <a:gd name="T40" fmla="*/ 2147483646 w 136"/>
              <a:gd name="T41" fmla="*/ 2147483646 h 232"/>
              <a:gd name="T42" fmla="*/ 2147483646 w 136"/>
              <a:gd name="T43" fmla="*/ 2147483646 h 232"/>
              <a:gd name="T44" fmla="*/ 2147483646 w 136"/>
              <a:gd name="T45" fmla="*/ 2147483646 h 23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6" h="232">
                <a:moveTo>
                  <a:pt x="124" y="232"/>
                </a:moveTo>
                <a:cubicBezTo>
                  <a:pt x="12" y="232"/>
                  <a:pt x="12" y="232"/>
                  <a:pt x="12" y="232"/>
                </a:cubicBezTo>
                <a:cubicBezTo>
                  <a:pt x="5" y="232"/>
                  <a:pt x="0" y="227"/>
                  <a:pt x="0" y="220"/>
                </a:cubicBezTo>
                <a:cubicBezTo>
                  <a:pt x="0" y="12"/>
                  <a:pt x="0" y="12"/>
                  <a:pt x="0" y="12"/>
                </a:cubicBezTo>
                <a:cubicBezTo>
                  <a:pt x="0" y="5"/>
                  <a:pt x="5" y="0"/>
                  <a:pt x="12" y="0"/>
                </a:cubicBezTo>
                <a:cubicBezTo>
                  <a:pt x="124" y="0"/>
                  <a:pt x="124" y="0"/>
                  <a:pt x="124" y="0"/>
                </a:cubicBezTo>
                <a:cubicBezTo>
                  <a:pt x="131" y="0"/>
                  <a:pt x="136" y="5"/>
                  <a:pt x="136" y="12"/>
                </a:cubicBezTo>
                <a:cubicBezTo>
                  <a:pt x="136" y="220"/>
                  <a:pt x="136" y="220"/>
                  <a:pt x="136" y="220"/>
                </a:cubicBezTo>
                <a:cubicBezTo>
                  <a:pt x="136" y="227"/>
                  <a:pt x="131" y="232"/>
                  <a:pt x="124" y="232"/>
                </a:cubicBezTo>
                <a:moveTo>
                  <a:pt x="68" y="220"/>
                </a:moveTo>
                <a:cubicBezTo>
                  <a:pt x="72" y="220"/>
                  <a:pt x="76" y="216"/>
                  <a:pt x="76" y="212"/>
                </a:cubicBezTo>
                <a:cubicBezTo>
                  <a:pt x="76" y="208"/>
                  <a:pt x="72" y="204"/>
                  <a:pt x="68" y="204"/>
                </a:cubicBezTo>
                <a:cubicBezTo>
                  <a:pt x="64" y="204"/>
                  <a:pt x="60" y="208"/>
                  <a:pt x="60" y="212"/>
                </a:cubicBezTo>
                <a:cubicBezTo>
                  <a:pt x="60" y="216"/>
                  <a:pt x="64" y="220"/>
                  <a:pt x="68" y="220"/>
                </a:cubicBezTo>
                <a:moveTo>
                  <a:pt x="124" y="24"/>
                </a:moveTo>
                <a:cubicBezTo>
                  <a:pt x="120" y="24"/>
                  <a:pt x="120" y="24"/>
                  <a:pt x="120" y="24"/>
                </a:cubicBezTo>
                <a:cubicBezTo>
                  <a:pt x="16" y="24"/>
                  <a:pt x="16" y="24"/>
                  <a:pt x="16" y="24"/>
                </a:cubicBezTo>
                <a:cubicBezTo>
                  <a:pt x="12" y="24"/>
                  <a:pt x="12" y="24"/>
                  <a:pt x="12" y="24"/>
                </a:cubicBezTo>
                <a:cubicBezTo>
                  <a:pt x="12" y="192"/>
                  <a:pt x="12" y="192"/>
                  <a:pt x="12" y="192"/>
                </a:cubicBezTo>
                <a:cubicBezTo>
                  <a:pt x="16" y="192"/>
                  <a:pt x="16" y="192"/>
                  <a:pt x="16" y="192"/>
                </a:cubicBezTo>
                <a:cubicBezTo>
                  <a:pt x="120" y="192"/>
                  <a:pt x="120" y="192"/>
                  <a:pt x="120" y="192"/>
                </a:cubicBezTo>
                <a:cubicBezTo>
                  <a:pt x="124" y="192"/>
                  <a:pt x="124" y="192"/>
                  <a:pt x="124" y="192"/>
                </a:cubicBezTo>
                <a:lnTo>
                  <a:pt x="124"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 name="Freeform 105">
            <a:extLst>
              <a:ext uri="{FF2B5EF4-FFF2-40B4-BE49-F238E27FC236}">
                <a16:creationId xmlns:a16="http://schemas.microsoft.com/office/drawing/2014/main" id="{DEEF519B-1C89-2056-B476-E0D4550D2403}"/>
              </a:ext>
            </a:extLst>
          </p:cNvPr>
          <p:cNvSpPr>
            <a:spLocks noChangeAspect="1" noEditPoints="1"/>
          </p:cNvSpPr>
          <p:nvPr/>
        </p:nvSpPr>
        <p:spPr bwMode="auto">
          <a:xfrm>
            <a:off x="18754407" y="5280977"/>
            <a:ext cx="726768" cy="731520"/>
          </a:xfrm>
          <a:custGeom>
            <a:avLst/>
            <a:gdLst>
              <a:gd name="T0" fmla="*/ 0 w 71"/>
              <a:gd name="T1" fmla="*/ 2147483646 h 71"/>
              <a:gd name="T2" fmla="*/ 2147483646 w 71"/>
              <a:gd name="T3" fmla="*/ 2147483646 h 71"/>
              <a:gd name="T4" fmla="*/ 2147483646 w 71"/>
              <a:gd name="T5" fmla="*/ 2147483646 h 71"/>
              <a:gd name="T6" fmla="*/ 2147483646 w 71"/>
              <a:gd name="T7" fmla="*/ 2147483646 h 71"/>
              <a:gd name="T8" fmla="*/ 2147483646 w 71"/>
              <a:gd name="T9" fmla="*/ 2147483646 h 71"/>
              <a:gd name="T10" fmla="*/ 2147483646 w 71"/>
              <a:gd name="T11" fmla="*/ 2147483646 h 71"/>
              <a:gd name="T12" fmla="*/ 2147483646 w 71"/>
              <a:gd name="T13" fmla="*/ 2147483646 h 71"/>
              <a:gd name="T14" fmla="*/ 0 w 71"/>
              <a:gd name="T15" fmla="*/ 2147483646 h 71"/>
              <a:gd name="T16" fmla="*/ 2147483646 w 71"/>
              <a:gd name="T17" fmla="*/ 2147483646 h 71"/>
              <a:gd name="T18" fmla="*/ 2147483646 w 71"/>
              <a:gd name="T19" fmla="*/ 2147483646 h 71"/>
              <a:gd name="T20" fmla="*/ 2147483646 w 71"/>
              <a:gd name="T21" fmla="*/ 2147483646 h 71"/>
              <a:gd name="T22" fmla="*/ 2147483646 w 71"/>
              <a:gd name="T23" fmla="*/ 2147483646 h 71"/>
              <a:gd name="T24" fmla="*/ 2147483646 w 71"/>
              <a:gd name="T25" fmla="*/ 2147483646 h 71"/>
              <a:gd name="T26" fmla="*/ 2147483646 w 71"/>
              <a:gd name="T27" fmla="*/ 2147483646 h 71"/>
              <a:gd name="T28" fmla="*/ 2147483646 w 71"/>
              <a:gd name="T29" fmla="*/ 2147483646 h 71"/>
              <a:gd name="T30" fmla="*/ 2147483646 w 71"/>
              <a:gd name="T31" fmla="*/ 2147483646 h 71"/>
              <a:gd name="T32" fmla="*/ 2147483646 w 71"/>
              <a:gd name="T33" fmla="*/ 2147483646 h 71"/>
              <a:gd name="T34" fmla="*/ 2147483646 w 71"/>
              <a:gd name="T35" fmla="*/ 2147483646 h 71"/>
              <a:gd name="T36" fmla="*/ 2147483646 w 71"/>
              <a:gd name="T37" fmla="*/ 2147483646 h 71"/>
              <a:gd name="T38" fmla="*/ 2147483646 w 71"/>
              <a:gd name="T39" fmla="*/ 2147483646 h 71"/>
              <a:gd name="T40" fmla="*/ 2147483646 w 71"/>
              <a:gd name="T41" fmla="*/ 0 h 71"/>
              <a:gd name="T42" fmla="*/ 2147483646 w 71"/>
              <a:gd name="T43" fmla="*/ 2147483646 h 71"/>
              <a:gd name="T44" fmla="*/ 2147483646 w 71"/>
              <a:gd name="T45" fmla="*/ 2147483646 h 71"/>
              <a:gd name="T46" fmla="*/ 2147483646 w 71"/>
              <a:gd name="T47" fmla="*/ 2147483646 h 71"/>
              <a:gd name="T48" fmla="*/ 2147483646 w 71"/>
              <a:gd name="T49" fmla="*/ 2147483646 h 71"/>
              <a:gd name="T50" fmla="*/ 2147483646 w 71"/>
              <a:gd name="T51" fmla="*/ 2147483646 h 71"/>
              <a:gd name="T52" fmla="*/ 2147483646 w 71"/>
              <a:gd name="T53" fmla="*/ 2147483646 h 71"/>
              <a:gd name="T54" fmla="*/ 2147483646 w 71"/>
              <a:gd name="T55" fmla="*/ 2147483646 h 71"/>
              <a:gd name="T56" fmla="*/ 2147483646 w 71"/>
              <a:gd name="T57" fmla="*/ 2147483646 h 71"/>
              <a:gd name="T58" fmla="*/ 2147483646 w 71"/>
              <a:gd name="T59" fmla="*/ 2147483646 h 71"/>
              <a:gd name="T60" fmla="*/ 2147483646 w 71"/>
              <a:gd name="T61" fmla="*/ 2147483646 h 71"/>
              <a:gd name="T62" fmla="*/ 2147483646 w 71"/>
              <a:gd name="T63" fmla="*/ 2147483646 h 71"/>
              <a:gd name="T64" fmla="*/ 2147483646 w 71"/>
              <a:gd name="T65" fmla="*/ 2147483646 h 71"/>
              <a:gd name="T66" fmla="*/ 2147483646 w 71"/>
              <a:gd name="T67" fmla="*/ 2147483646 h 71"/>
              <a:gd name="T68" fmla="*/ 2147483646 w 71"/>
              <a:gd name="T69" fmla="*/ 2147483646 h 71"/>
              <a:gd name="T70" fmla="*/ 2147483646 w 71"/>
              <a:gd name="T71" fmla="*/ 2147483646 h 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1" h="71">
                <a:moveTo>
                  <a:pt x="15" y="46"/>
                </a:moveTo>
                <a:cubicBezTo>
                  <a:pt x="0" y="46"/>
                  <a:pt x="0" y="46"/>
                  <a:pt x="0" y="46"/>
                </a:cubicBezTo>
                <a:cubicBezTo>
                  <a:pt x="0" y="45"/>
                  <a:pt x="0" y="44"/>
                  <a:pt x="0" y="43"/>
                </a:cubicBezTo>
                <a:cubicBezTo>
                  <a:pt x="0" y="36"/>
                  <a:pt x="9" y="35"/>
                  <a:pt x="9" y="31"/>
                </a:cubicBezTo>
                <a:cubicBezTo>
                  <a:pt x="9" y="30"/>
                  <a:pt x="8" y="29"/>
                  <a:pt x="7" y="29"/>
                </a:cubicBezTo>
                <a:cubicBezTo>
                  <a:pt x="6" y="29"/>
                  <a:pt x="4" y="31"/>
                  <a:pt x="4" y="32"/>
                </a:cubicBezTo>
                <a:cubicBezTo>
                  <a:pt x="0" y="29"/>
                  <a:pt x="0" y="29"/>
                  <a:pt x="0" y="29"/>
                </a:cubicBezTo>
                <a:cubicBezTo>
                  <a:pt x="2" y="27"/>
                  <a:pt x="4" y="25"/>
                  <a:pt x="7" y="25"/>
                </a:cubicBezTo>
                <a:cubicBezTo>
                  <a:pt x="11" y="25"/>
                  <a:pt x="14" y="27"/>
                  <a:pt x="14" y="31"/>
                </a:cubicBezTo>
                <a:cubicBezTo>
                  <a:pt x="14" y="37"/>
                  <a:pt x="6" y="38"/>
                  <a:pt x="6" y="42"/>
                </a:cubicBezTo>
                <a:cubicBezTo>
                  <a:pt x="11" y="42"/>
                  <a:pt x="11" y="42"/>
                  <a:pt x="11" y="42"/>
                </a:cubicBezTo>
                <a:cubicBezTo>
                  <a:pt x="11" y="39"/>
                  <a:pt x="11" y="39"/>
                  <a:pt x="11" y="39"/>
                </a:cubicBezTo>
                <a:cubicBezTo>
                  <a:pt x="15" y="39"/>
                  <a:pt x="15" y="39"/>
                  <a:pt x="15" y="39"/>
                </a:cubicBezTo>
                <a:lnTo>
                  <a:pt x="15" y="46"/>
                </a:lnTo>
                <a:close/>
                <a:moveTo>
                  <a:pt x="7" y="71"/>
                </a:moveTo>
                <a:cubicBezTo>
                  <a:pt x="5" y="71"/>
                  <a:pt x="2" y="70"/>
                  <a:pt x="0" y="69"/>
                </a:cubicBezTo>
                <a:cubicBezTo>
                  <a:pt x="3" y="65"/>
                  <a:pt x="3" y="65"/>
                  <a:pt x="3" y="65"/>
                </a:cubicBezTo>
                <a:cubicBezTo>
                  <a:pt x="4" y="66"/>
                  <a:pt x="5" y="67"/>
                  <a:pt x="7" y="67"/>
                </a:cubicBezTo>
                <a:cubicBezTo>
                  <a:pt x="8" y="67"/>
                  <a:pt x="10" y="66"/>
                  <a:pt x="10" y="65"/>
                </a:cubicBezTo>
                <a:cubicBezTo>
                  <a:pt x="10" y="62"/>
                  <a:pt x="7" y="62"/>
                  <a:pt x="5" y="62"/>
                </a:cubicBezTo>
                <a:cubicBezTo>
                  <a:pt x="4" y="60"/>
                  <a:pt x="4" y="60"/>
                  <a:pt x="4" y="60"/>
                </a:cubicBezTo>
                <a:cubicBezTo>
                  <a:pt x="6" y="58"/>
                  <a:pt x="7" y="56"/>
                  <a:pt x="9" y="55"/>
                </a:cubicBezTo>
                <a:cubicBezTo>
                  <a:pt x="9" y="55"/>
                  <a:pt x="9" y="55"/>
                  <a:pt x="9" y="55"/>
                </a:cubicBezTo>
                <a:cubicBezTo>
                  <a:pt x="8" y="55"/>
                  <a:pt x="6" y="55"/>
                  <a:pt x="5" y="55"/>
                </a:cubicBezTo>
                <a:cubicBezTo>
                  <a:pt x="5" y="57"/>
                  <a:pt x="5" y="57"/>
                  <a:pt x="5" y="57"/>
                </a:cubicBezTo>
                <a:cubicBezTo>
                  <a:pt x="1" y="57"/>
                  <a:pt x="1" y="57"/>
                  <a:pt x="1" y="57"/>
                </a:cubicBezTo>
                <a:cubicBezTo>
                  <a:pt x="1" y="51"/>
                  <a:pt x="1" y="51"/>
                  <a:pt x="1" y="51"/>
                </a:cubicBezTo>
                <a:cubicBezTo>
                  <a:pt x="14" y="51"/>
                  <a:pt x="14" y="51"/>
                  <a:pt x="14" y="51"/>
                </a:cubicBezTo>
                <a:cubicBezTo>
                  <a:pt x="14" y="54"/>
                  <a:pt x="14" y="54"/>
                  <a:pt x="14" y="54"/>
                </a:cubicBezTo>
                <a:cubicBezTo>
                  <a:pt x="10" y="59"/>
                  <a:pt x="10" y="59"/>
                  <a:pt x="10" y="59"/>
                </a:cubicBezTo>
                <a:cubicBezTo>
                  <a:pt x="13" y="60"/>
                  <a:pt x="15" y="62"/>
                  <a:pt x="15" y="64"/>
                </a:cubicBezTo>
                <a:cubicBezTo>
                  <a:pt x="15" y="69"/>
                  <a:pt x="11" y="71"/>
                  <a:pt x="7" y="71"/>
                </a:cubicBezTo>
                <a:close/>
                <a:moveTo>
                  <a:pt x="15" y="20"/>
                </a:moveTo>
                <a:cubicBezTo>
                  <a:pt x="1" y="20"/>
                  <a:pt x="1" y="20"/>
                  <a:pt x="1" y="20"/>
                </a:cubicBezTo>
                <a:cubicBezTo>
                  <a:pt x="1" y="16"/>
                  <a:pt x="1" y="16"/>
                  <a:pt x="1" y="16"/>
                </a:cubicBezTo>
                <a:cubicBezTo>
                  <a:pt x="6" y="16"/>
                  <a:pt x="6" y="16"/>
                  <a:pt x="6" y="16"/>
                </a:cubicBezTo>
                <a:cubicBezTo>
                  <a:pt x="6" y="13"/>
                  <a:pt x="6" y="9"/>
                  <a:pt x="6" y="6"/>
                </a:cubicBezTo>
                <a:cubicBezTo>
                  <a:pt x="6" y="6"/>
                  <a:pt x="6" y="6"/>
                  <a:pt x="6" y="6"/>
                </a:cubicBezTo>
                <a:cubicBezTo>
                  <a:pt x="6" y="6"/>
                  <a:pt x="6" y="6"/>
                  <a:pt x="6" y="6"/>
                </a:cubicBezTo>
                <a:cubicBezTo>
                  <a:pt x="5" y="7"/>
                  <a:pt x="4" y="7"/>
                  <a:pt x="4" y="8"/>
                </a:cubicBezTo>
                <a:cubicBezTo>
                  <a:pt x="1" y="5"/>
                  <a:pt x="1" y="5"/>
                  <a:pt x="1" y="5"/>
                </a:cubicBezTo>
                <a:cubicBezTo>
                  <a:pt x="6" y="0"/>
                  <a:pt x="6" y="0"/>
                  <a:pt x="6" y="0"/>
                </a:cubicBezTo>
                <a:cubicBezTo>
                  <a:pt x="11" y="0"/>
                  <a:pt x="11" y="0"/>
                  <a:pt x="11" y="0"/>
                </a:cubicBezTo>
                <a:cubicBezTo>
                  <a:pt x="11" y="16"/>
                  <a:pt x="11" y="16"/>
                  <a:pt x="11" y="16"/>
                </a:cubicBezTo>
                <a:cubicBezTo>
                  <a:pt x="15" y="16"/>
                  <a:pt x="15" y="16"/>
                  <a:pt x="15" y="16"/>
                </a:cubicBezTo>
                <a:lnTo>
                  <a:pt x="15" y="20"/>
                </a:lnTo>
                <a:close/>
                <a:moveTo>
                  <a:pt x="71" y="19"/>
                </a:moveTo>
                <a:cubicBezTo>
                  <a:pt x="71" y="19"/>
                  <a:pt x="71" y="20"/>
                  <a:pt x="70" y="20"/>
                </a:cubicBezTo>
                <a:cubicBezTo>
                  <a:pt x="21" y="20"/>
                  <a:pt x="21" y="20"/>
                  <a:pt x="21" y="20"/>
                </a:cubicBezTo>
                <a:cubicBezTo>
                  <a:pt x="21" y="20"/>
                  <a:pt x="20" y="19"/>
                  <a:pt x="20" y="19"/>
                </a:cubicBezTo>
                <a:cubicBezTo>
                  <a:pt x="20" y="11"/>
                  <a:pt x="20" y="11"/>
                  <a:pt x="20" y="11"/>
                </a:cubicBezTo>
                <a:cubicBezTo>
                  <a:pt x="20" y="10"/>
                  <a:pt x="21" y="10"/>
                  <a:pt x="21" y="10"/>
                </a:cubicBezTo>
                <a:cubicBezTo>
                  <a:pt x="70" y="10"/>
                  <a:pt x="70" y="10"/>
                  <a:pt x="70" y="10"/>
                </a:cubicBezTo>
                <a:cubicBezTo>
                  <a:pt x="71" y="10"/>
                  <a:pt x="71" y="10"/>
                  <a:pt x="71" y="11"/>
                </a:cubicBezTo>
                <a:lnTo>
                  <a:pt x="71" y="19"/>
                </a:lnTo>
                <a:close/>
                <a:moveTo>
                  <a:pt x="71" y="39"/>
                </a:moveTo>
                <a:cubicBezTo>
                  <a:pt x="71" y="40"/>
                  <a:pt x="71" y="40"/>
                  <a:pt x="70" y="40"/>
                </a:cubicBezTo>
                <a:cubicBezTo>
                  <a:pt x="21" y="40"/>
                  <a:pt x="21" y="40"/>
                  <a:pt x="21" y="40"/>
                </a:cubicBezTo>
                <a:cubicBezTo>
                  <a:pt x="21" y="40"/>
                  <a:pt x="20" y="40"/>
                  <a:pt x="20" y="39"/>
                </a:cubicBezTo>
                <a:cubicBezTo>
                  <a:pt x="20" y="31"/>
                  <a:pt x="20" y="31"/>
                  <a:pt x="20" y="31"/>
                </a:cubicBezTo>
                <a:cubicBezTo>
                  <a:pt x="20" y="31"/>
                  <a:pt x="21" y="30"/>
                  <a:pt x="21" y="30"/>
                </a:cubicBezTo>
                <a:cubicBezTo>
                  <a:pt x="70" y="30"/>
                  <a:pt x="70" y="30"/>
                  <a:pt x="70" y="30"/>
                </a:cubicBezTo>
                <a:cubicBezTo>
                  <a:pt x="71" y="30"/>
                  <a:pt x="71" y="31"/>
                  <a:pt x="71" y="31"/>
                </a:cubicBezTo>
                <a:lnTo>
                  <a:pt x="71" y="39"/>
                </a:lnTo>
                <a:close/>
                <a:moveTo>
                  <a:pt x="71" y="60"/>
                </a:moveTo>
                <a:cubicBezTo>
                  <a:pt x="71" y="60"/>
                  <a:pt x="71" y="61"/>
                  <a:pt x="70" y="61"/>
                </a:cubicBezTo>
                <a:cubicBezTo>
                  <a:pt x="21" y="61"/>
                  <a:pt x="21" y="61"/>
                  <a:pt x="21" y="61"/>
                </a:cubicBezTo>
                <a:cubicBezTo>
                  <a:pt x="21" y="61"/>
                  <a:pt x="20" y="60"/>
                  <a:pt x="20" y="60"/>
                </a:cubicBezTo>
                <a:cubicBezTo>
                  <a:pt x="20" y="52"/>
                  <a:pt x="20" y="52"/>
                  <a:pt x="20" y="52"/>
                </a:cubicBezTo>
                <a:cubicBezTo>
                  <a:pt x="20" y="51"/>
                  <a:pt x="21" y="51"/>
                  <a:pt x="21" y="51"/>
                </a:cubicBezTo>
                <a:cubicBezTo>
                  <a:pt x="70" y="51"/>
                  <a:pt x="70" y="51"/>
                  <a:pt x="70" y="51"/>
                </a:cubicBezTo>
                <a:cubicBezTo>
                  <a:pt x="71" y="51"/>
                  <a:pt x="71" y="51"/>
                  <a:pt x="71" y="52"/>
                </a:cubicBezTo>
                <a:lnTo>
                  <a:pt x="7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47782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208"/>
        <p:cNvGrpSpPr/>
        <p:nvPr/>
      </p:nvGrpSpPr>
      <p:grpSpPr>
        <a:xfrm>
          <a:off x="0" y="0"/>
          <a:ext cx="0" cy="0"/>
          <a:chOff x="0" y="0"/>
          <a:chExt cx="0" cy="0"/>
        </a:xfrm>
      </p:grpSpPr>
      <p:sp>
        <p:nvSpPr>
          <p:cNvPr id="6" name="Rectangle 5">
            <a:extLst>
              <a:ext uri="{FF2B5EF4-FFF2-40B4-BE49-F238E27FC236}">
                <a16:creationId xmlns:a16="http://schemas.microsoft.com/office/drawing/2014/main" id="{868DE017-3676-A422-E8AE-290689C803EE}"/>
              </a:ext>
            </a:extLst>
          </p:cNvPr>
          <p:cNvSpPr/>
          <p:nvPr/>
        </p:nvSpPr>
        <p:spPr>
          <a:xfrm>
            <a:off x="0" y="12230100"/>
            <a:ext cx="24377650" cy="14859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Google Shape;209;p23"/>
          <p:cNvSpPr/>
          <p:nvPr/>
        </p:nvSpPr>
        <p:spPr>
          <a:xfrm>
            <a:off x="7528039" y="5280877"/>
            <a:ext cx="12199222" cy="5014694"/>
          </a:xfrm>
          <a:prstGeom prst="rect">
            <a:avLst/>
          </a:prstGeom>
          <a:noFill/>
          <a:ln w="9525" cap="flat" cmpd="sng">
            <a:solidFill>
              <a:schemeClr val="accent5"/>
            </a:solidFill>
            <a:prstDash val="dash"/>
            <a:round/>
            <a:headEnd type="none" w="sm" len="sm"/>
            <a:tailEnd type="none" w="sm" len="sm"/>
          </a:ln>
        </p:spPr>
        <p:txBody>
          <a:bodyPr spcFirstLastPara="1" wrap="square" lIns="243737" tIns="243737" rIns="243737" bIns="243737" anchor="ctr" anchorCtr="0">
            <a:noAutofit/>
          </a:bodyPr>
          <a:lstStyle/>
          <a:p>
            <a:pPr algn="ctr"/>
            <a:endParaRPr sz="9598">
              <a:latin typeface="Inter"/>
              <a:ea typeface="Inter"/>
              <a:cs typeface="Inter"/>
              <a:sym typeface="Inter"/>
            </a:endParaRPr>
          </a:p>
        </p:txBody>
      </p:sp>
      <p:sp>
        <p:nvSpPr>
          <p:cNvPr id="210" name="Google Shape;210;p23"/>
          <p:cNvSpPr txBox="1">
            <a:spLocks noGrp="1"/>
          </p:cNvSpPr>
          <p:nvPr>
            <p:ph type="sldNum" idx="12"/>
          </p:nvPr>
        </p:nvSpPr>
        <p:spPr>
          <a:xfrm>
            <a:off x="22411711" y="12767048"/>
            <a:ext cx="1965888" cy="790194"/>
          </a:xfrm>
          <a:prstGeom prst="rect">
            <a:avLst/>
          </a:prstGeom>
        </p:spPr>
        <p:txBody>
          <a:bodyPr spcFirstLastPara="1" vert="horz" wrap="square" lIns="243737" tIns="121835" rIns="243737" bIns="121835" rtlCol="0" anchor="ctr" anchorCtr="0">
            <a:noAutofit/>
          </a:bodyPr>
          <a:lstStyle/>
          <a:p>
            <a:pPr>
              <a:buClr>
                <a:srgbClr val="000000"/>
              </a:buClr>
            </a:pPr>
            <a:fld id="{00000000-1234-1234-1234-123412341234}" type="slidenum">
              <a:rPr lang="en-GB"/>
              <a:pPr>
                <a:buClr>
                  <a:srgbClr val="000000"/>
                </a:buClr>
              </a:pPr>
              <a:t>33</a:t>
            </a:fld>
            <a:endParaRPr/>
          </a:p>
        </p:txBody>
      </p:sp>
      <p:grpSp>
        <p:nvGrpSpPr>
          <p:cNvPr id="212" name="Google Shape;212;p23"/>
          <p:cNvGrpSpPr/>
          <p:nvPr/>
        </p:nvGrpSpPr>
        <p:grpSpPr>
          <a:xfrm>
            <a:off x="184986" y="5802334"/>
            <a:ext cx="3955770" cy="3825617"/>
            <a:chOff x="69388" y="2175772"/>
            <a:chExt cx="1483800" cy="1434980"/>
          </a:xfrm>
        </p:grpSpPr>
        <p:pic>
          <p:nvPicPr>
            <p:cNvPr id="213" name="Google Shape;213;p23"/>
            <p:cNvPicPr preferRelativeResize="0"/>
            <p:nvPr/>
          </p:nvPicPr>
          <p:blipFill>
            <a:blip r:embed="rId3">
              <a:alphaModFix/>
            </a:blip>
            <a:stretch>
              <a:fillRect/>
            </a:stretch>
          </p:blipFill>
          <p:spPr>
            <a:xfrm>
              <a:off x="420050" y="2175772"/>
              <a:ext cx="670975" cy="670975"/>
            </a:xfrm>
            <a:prstGeom prst="rect">
              <a:avLst/>
            </a:prstGeom>
            <a:noFill/>
            <a:ln>
              <a:noFill/>
            </a:ln>
          </p:spPr>
        </p:pic>
        <p:sp>
          <p:nvSpPr>
            <p:cNvPr id="214" name="Google Shape;214;p23"/>
            <p:cNvSpPr txBox="1"/>
            <p:nvPr/>
          </p:nvSpPr>
          <p:spPr>
            <a:xfrm>
              <a:off x="69388" y="2964475"/>
              <a:ext cx="1483800" cy="646277"/>
            </a:xfrm>
            <a:prstGeom prst="rect">
              <a:avLst/>
            </a:prstGeom>
            <a:noFill/>
            <a:ln>
              <a:noFill/>
            </a:ln>
          </p:spPr>
          <p:txBody>
            <a:bodyPr spcFirstLastPara="1" wrap="square" lIns="243737" tIns="243737" rIns="243737" bIns="243737" anchor="t" anchorCtr="0">
              <a:spAutoFit/>
            </a:bodyPr>
            <a:lstStyle/>
            <a:p>
              <a:pPr algn="ctr"/>
              <a:r>
                <a:rPr lang="en-GB" sz="2666" dirty="0">
                  <a:solidFill>
                    <a:schemeClr val="accent6"/>
                  </a:solidFill>
                  <a:latin typeface="+mj-lt"/>
                  <a:ea typeface="Inter"/>
                  <a:cs typeface="Inter"/>
                  <a:sym typeface="Inter"/>
                </a:rPr>
                <a:t>Users open a messaging service, typically WhatsApp </a:t>
              </a:r>
              <a:endParaRPr sz="2666" dirty="0">
                <a:solidFill>
                  <a:schemeClr val="accent6"/>
                </a:solidFill>
                <a:latin typeface="+mj-lt"/>
                <a:ea typeface="Inter"/>
                <a:cs typeface="Inter"/>
                <a:sym typeface="Inter"/>
              </a:endParaRPr>
            </a:p>
          </p:txBody>
        </p:sp>
      </p:grpSp>
      <p:cxnSp>
        <p:nvCxnSpPr>
          <p:cNvPr id="215" name="Google Shape;215;p23"/>
          <p:cNvCxnSpPr/>
          <p:nvPr/>
        </p:nvCxnSpPr>
        <p:spPr>
          <a:xfrm>
            <a:off x="3167020" y="6696735"/>
            <a:ext cx="1221282" cy="0"/>
          </a:xfrm>
          <a:prstGeom prst="straightConnector1">
            <a:avLst/>
          </a:prstGeom>
          <a:noFill/>
          <a:ln w="9525" cap="flat" cmpd="sng">
            <a:solidFill>
              <a:schemeClr val="dk2"/>
            </a:solidFill>
            <a:prstDash val="solid"/>
            <a:round/>
            <a:headEnd type="none" w="med" len="med"/>
            <a:tailEnd type="triangle" w="med" len="med"/>
          </a:ln>
        </p:spPr>
      </p:cxnSp>
      <p:grpSp>
        <p:nvGrpSpPr>
          <p:cNvPr id="216" name="Google Shape;216;p23"/>
          <p:cNvGrpSpPr/>
          <p:nvPr/>
        </p:nvGrpSpPr>
        <p:grpSpPr>
          <a:xfrm>
            <a:off x="3734462" y="5713790"/>
            <a:ext cx="3955770" cy="3914159"/>
            <a:chOff x="1400788" y="2142560"/>
            <a:chExt cx="1483800" cy="1468192"/>
          </a:xfrm>
        </p:grpSpPr>
        <p:pic>
          <p:nvPicPr>
            <p:cNvPr id="217" name="Google Shape;217;p23"/>
            <p:cNvPicPr preferRelativeResize="0"/>
            <p:nvPr/>
          </p:nvPicPr>
          <p:blipFill>
            <a:blip r:embed="rId4">
              <a:alphaModFix/>
            </a:blip>
            <a:stretch>
              <a:fillRect/>
            </a:stretch>
          </p:blipFill>
          <p:spPr>
            <a:xfrm>
              <a:off x="1777475" y="2142560"/>
              <a:ext cx="737400" cy="737400"/>
            </a:xfrm>
            <a:prstGeom prst="rect">
              <a:avLst/>
            </a:prstGeom>
            <a:noFill/>
            <a:ln>
              <a:noFill/>
            </a:ln>
          </p:spPr>
        </p:pic>
        <p:sp>
          <p:nvSpPr>
            <p:cNvPr id="218" name="Google Shape;218;p23"/>
            <p:cNvSpPr txBox="1"/>
            <p:nvPr/>
          </p:nvSpPr>
          <p:spPr>
            <a:xfrm>
              <a:off x="1400788" y="2964475"/>
              <a:ext cx="1483800" cy="646277"/>
            </a:xfrm>
            <a:prstGeom prst="rect">
              <a:avLst/>
            </a:prstGeom>
            <a:noFill/>
            <a:ln>
              <a:noFill/>
            </a:ln>
          </p:spPr>
          <p:txBody>
            <a:bodyPr spcFirstLastPara="1" wrap="square" lIns="243737" tIns="243737" rIns="243737" bIns="243737" anchor="t" anchorCtr="0">
              <a:spAutoFit/>
            </a:bodyPr>
            <a:lstStyle/>
            <a:p>
              <a:pPr algn="ctr"/>
              <a:r>
                <a:rPr lang="en-GB" sz="2666" dirty="0">
                  <a:solidFill>
                    <a:schemeClr val="dk2"/>
                  </a:solidFill>
                  <a:latin typeface="+mj-lt"/>
                  <a:ea typeface="Inter"/>
                  <a:cs typeface="Inter"/>
                  <a:sym typeface="Inter"/>
                </a:rPr>
                <a:t>They ask their question via natural language</a:t>
              </a:r>
              <a:endParaRPr sz="2666" dirty="0">
                <a:solidFill>
                  <a:schemeClr val="dk2"/>
                </a:solidFill>
                <a:latin typeface="+mj-lt"/>
                <a:ea typeface="Inter"/>
                <a:cs typeface="Inter"/>
                <a:sym typeface="Inter"/>
              </a:endParaRPr>
            </a:p>
          </p:txBody>
        </p:sp>
      </p:grpSp>
      <p:grpSp>
        <p:nvGrpSpPr>
          <p:cNvPr id="219" name="Google Shape;219;p23"/>
          <p:cNvGrpSpPr/>
          <p:nvPr/>
        </p:nvGrpSpPr>
        <p:grpSpPr>
          <a:xfrm>
            <a:off x="7673102" y="5785779"/>
            <a:ext cx="3955770" cy="3842173"/>
            <a:chOff x="2878163" y="2169562"/>
            <a:chExt cx="1483800" cy="1441190"/>
          </a:xfrm>
        </p:grpSpPr>
        <p:pic>
          <p:nvPicPr>
            <p:cNvPr id="220" name="Google Shape;220;p23"/>
            <p:cNvPicPr preferRelativeResize="0"/>
            <p:nvPr/>
          </p:nvPicPr>
          <p:blipFill>
            <a:blip r:embed="rId5">
              <a:alphaModFix/>
            </a:blip>
            <a:stretch>
              <a:fillRect/>
            </a:stretch>
          </p:blipFill>
          <p:spPr>
            <a:xfrm>
              <a:off x="3278385" y="2169562"/>
              <a:ext cx="683375" cy="683395"/>
            </a:xfrm>
            <a:prstGeom prst="rect">
              <a:avLst/>
            </a:prstGeom>
            <a:noFill/>
            <a:ln>
              <a:noFill/>
            </a:ln>
          </p:spPr>
        </p:pic>
        <p:sp>
          <p:nvSpPr>
            <p:cNvPr id="221" name="Google Shape;221;p23"/>
            <p:cNvSpPr txBox="1"/>
            <p:nvPr/>
          </p:nvSpPr>
          <p:spPr>
            <a:xfrm>
              <a:off x="2878163" y="2964475"/>
              <a:ext cx="1483800" cy="646277"/>
            </a:xfrm>
            <a:prstGeom prst="rect">
              <a:avLst/>
            </a:prstGeom>
            <a:noFill/>
            <a:ln>
              <a:noFill/>
            </a:ln>
          </p:spPr>
          <p:txBody>
            <a:bodyPr spcFirstLastPara="1" wrap="square" lIns="243737" tIns="243737" rIns="243737" bIns="243737" anchor="t" anchorCtr="0">
              <a:spAutoFit/>
            </a:bodyPr>
            <a:lstStyle/>
            <a:p>
              <a:pPr algn="ctr"/>
              <a:r>
                <a:rPr lang="en-GB" sz="2666" dirty="0">
                  <a:solidFill>
                    <a:schemeClr val="dk2"/>
                  </a:solidFill>
                  <a:latin typeface="+mj-lt"/>
                  <a:ea typeface="Inter"/>
                  <a:cs typeface="Inter"/>
                  <a:sym typeface="Inter"/>
                </a:rPr>
                <a:t>The Ask-A-Metric </a:t>
              </a:r>
              <a:r>
                <a:rPr lang="en-GB" sz="2666" dirty="0" err="1">
                  <a:solidFill>
                    <a:schemeClr val="dk2"/>
                  </a:solidFill>
                  <a:latin typeface="+mj-lt"/>
                  <a:ea typeface="Inter"/>
                  <a:cs typeface="Inter"/>
                  <a:sym typeface="Inter"/>
                </a:rPr>
                <a:t>FastAPI</a:t>
              </a:r>
              <a:r>
                <a:rPr lang="en-GB" sz="2666" dirty="0">
                  <a:solidFill>
                    <a:schemeClr val="dk2"/>
                  </a:solidFill>
                  <a:latin typeface="+mj-lt"/>
                  <a:ea typeface="Inter"/>
                  <a:cs typeface="Inter"/>
                  <a:sym typeface="Inter"/>
                </a:rPr>
                <a:t> endpoint gets called</a:t>
              </a:r>
              <a:endParaRPr sz="2666" dirty="0">
                <a:solidFill>
                  <a:schemeClr val="dk2"/>
                </a:solidFill>
                <a:latin typeface="+mj-lt"/>
                <a:ea typeface="Inter"/>
                <a:cs typeface="Inter"/>
                <a:sym typeface="Inter"/>
              </a:endParaRPr>
            </a:p>
          </p:txBody>
        </p:sp>
      </p:grpSp>
      <p:grpSp>
        <p:nvGrpSpPr>
          <p:cNvPr id="222" name="Google Shape;222;p23"/>
          <p:cNvGrpSpPr/>
          <p:nvPr/>
        </p:nvGrpSpPr>
        <p:grpSpPr>
          <a:xfrm>
            <a:off x="11649301" y="5906439"/>
            <a:ext cx="4311677" cy="2901028"/>
            <a:chOff x="4369626" y="2214822"/>
            <a:chExt cx="1617300" cy="1088169"/>
          </a:xfrm>
        </p:grpSpPr>
        <p:pic>
          <p:nvPicPr>
            <p:cNvPr id="223" name="Google Shape;223;p23"/>
            <p:cNvPicPr preferRelativeResize="0"/>
            <p:nvPr/>
          </p:nvPicPr>
          <p:blipFill>
            <a:blip r:embed="rId6">
              <a:alphaModFix/>
            </a:blip>
            <a:stretch>
              <a:fillRect/>
            </a:stretch>
          </p:blipFill>
          <p:spPr>
            <a:xfrm>
              <a:off x="4881838" y="2214822"/>
              <a:ext cx="592876" cy="592876"/>
            </a:xfrm>
            <a:prstGeom prst="rect">
              <a:avLst/>
            </a:prstGeom>
            <a:noFill/>
            <a:ln>
              <a:noFill/>
            </a:ln>
          </p:spPr>
        </p:pic>
        <p:sp>
          <p:nvSpPr>
            <p:cNvPr id="224" name="Google Shape;224;p23"/>
            <p:cNvSpPr txBox="1"/>
            <p:nvPr/>
          </p:nvSpPr>
          <p:spPr>
            <a:xfrm>
              <a:off x="4369626" y="2964475"/>
              <a:ext cx="1617300" cy="338516"/>
            </a:xfrm>
            <a:prstGeom prst="rect">
              <a:avLst/>
            </a:prstGeom>
            <a:noFill/>
            <a:ln>
              <a:noFill/>
            </a:ln>
          </p:spPr>
          <p:txBody>
            <a:bodyPr spcFirstLastPara="1" wrap="square" lIns="243737" tIns="243737" rIns="243737" bIns="243737" anchor="t" anchorCtr="0">
              <a:spAutoFit/>
            </a:bodyPr>
            <a:lstStyle/>
            <a:p>
              <a:pPr algn="ctr"/>
              <a:r>
                <a:rPr lang="en-GB" sz="2666" dirty="0">
                  <a:solidFill>
                    <a:schemeClr val="dk2"/>
                  </a:solidFill>
                  <a:latin typeface="+mj-lt"/>
                  <a:ea typeface="Inter"/>
                  <a:cs typeface="Inter"/>
                  <a:sym typeface="Inter"/>
                </a:rPr>
                <a:t>LLM agent is invoked</a:t>
              </a:r>
              <a:endParaRPr sz="2666" dirty="0">
                <a:solidFill>
                  <a:schemeClr val="dk2"/>
                </a:solidFill>
                <a:latin typeface="+mj-lt"/>
                <a:ea typeface="Inter"/>
                <a:cs typeface="Inter"/>
                <a:sym typeface="Inter"/>
              </a:endParaRPr>
            </a:p>
          </p:txBody>
        </p:sp>
      </p:grpSp>
      <p:grpSp>
        <p:nvGrpSpPr>
          <p:cNvPr id="225" name="Google Shape;225;p23"/>
          <p:cNvGrpSpPr/>
          <p:nvPr/>
        </p:nvGrpSpPr>
        <p:grpSpPr>
          <a:xfrm>
            <a:off x="19949203" y="5802335"/>
            <a:ext cx="4311677" cy="3825617"/>
            <a:chOff x="7482900" y="2175772"/>
            <a:chExt cx="1617300" cy="1434980"/>
          </a:xfrm>
        </p:grpSpPr>
        <p:sp>
          <p:nvSpPr>
            <p:cNvPr id="226" name="Google Shape;226;p23"/>
            <p:cNvSpPr txBox="1"/>
            <p:nvPr/>
          </p:nvSpPr>
          <p:spPr>
            <a:xfrm>
              <a:off x="7482900" y="2964475"/>
              <a:ext cx="1617300" cy="646277"/>
            </a:xfrm>
            <a:prstGeom prst="rect">
              <a:avLst/>
            </a:prstGeom>
            <a:noFill/>
            <a:ln>
              <a:noFill/>
            </a:ln>
          </p:spPr>
          <p:txBody>
            <a:bodyPr spcFirstLastPara="1" wrap="square" lIns="243737" tIns="243737" rIns="243737" bIns="243737" anchor="t" anchorCtr="0">
              <a:spAutoFit/>
            </a:bodyPr>
            <a:lstStyle/>
            <a:p>
              <a:pPr algn="ctr"/>
              <a:r>
                <a:rPr lang="en-GB" sz="2666">
                  <a:solidFill>
                    <a:schemeClr val="dk2"/>
                  </a:solidFill>
                  <a:latin typeface="Inter"/>
                  <a:ea typeface="Inter"/>
                  <a:cs typeface="Inter"/>
                  <a:sym typeface="Inter"/>
                </a:rPr>
                <a:t>The response is returned as text, along with the SQL query generated </a:t>
              </a:r>
              <a:endParaRPr sz="2666">
                <a:solidFill>
                  <a:schemeClr val="dk2"/>
                </a:solidFill>
                <a:latin typeface="Inter"/>
                <a:ea typeface="Inter"/>
                <a:cs typeface="Inter"/>
                <a:sym typeface="Inter"/>
              </a:endParaRPr>
            </a:p>
          </p:txBody>
        </p:sp>
        <p:pic>
          <p:nvPicPr>
            <p:cNvPr id="227" name="Google Shape;227;p23"/>
            <p:cNvPicPr preferRelativeResize="0"/>
            <p:nvPr/>
          </p:nvPicPr>
          <p:blipFill>
            <a:blip r:embed="rId3">
              <a:alphaModFix/>
            </a:blip>
            <a:stretch>
              <a:fillRect/>
            </a:stretch>
          </p:blipFill>
          <p:spPr>
            <a:xfrm>
              <a:off x="7956063" y="2175772"/>
              <a:ext cx="670975" cy="670975"/>
            </a:xfrm>
            <a:prstGeom prst="rect">
              <a:avLst/>
            </a:prstGeom>
            <a:noFill/>
            <a:ln>
              <a:noFill/>
            </a:ln>
          </p:spPr>
        </p:pic>
      </p:grpSp>
      <p:grpSp>
        <p:nvGrpSpPr>
          <p:cNvPr id="228" name="Google Shape;228;p23"/>
          <p:cNvGrpSpPr/>
          <p:nvPr/>
        </p:nvGrpSpPr>
        <p:grpSpPr>
          <a:xfrm>
            <a:off x="15770492" y="5906441"/>
            <a:ext cx="4086136" cy="4541990"/>
            <a:chOff x="5915475" y="2214822"/>
            <a:chExt cx="1532700" cy="1703690"/>
          </a:xfrm>
        </p:grpSpPr>
        <p:pic>
          <p:nvPicPr>
            <p:cNvPr id="229" name="Google Shape;229;p23"/>
            <p:cNvPicPr preferRelativeResize="0"/>
            <p:nvPr/>
          </p:nvPicPr>
          <p:blipFill>
            <a:blip r:embed="rId7">
              <a:alphaModFix/>
            </a:blip>
            <a:stretch>
              <a:fillRect/>
            </a:stretch>
          </p:blipFill>
          <p:spPr>
            <a:xfrm>
              <a:off x="6331088" y="2214822"/>
              <a:ext cx="592876" cy="592876"/>
            </a:xfrm>
            <a:prstGeom prst="rect">
              <a:avLst/>
            </a:prstGeom>
            <a:noFill/>
            <a:ln>
              <a:noFill/>
            </a:ln>
          </p:spPr>
        </p:pic>
        <p:sp>
          <p:nvSpPr>
            <p:cNvPr id="230" name="Google Shape;230;p23"/>
            <p:cNvSpPr txBox="1"/>
            <p:nvPr/>
          </p:nvSpPr>
          <p:spPr>
            <a:xfrm>
              <a:off x="5915475" y="2964475"/>
              <a:ext cx="1532700" cy="954037"/>
            </a:xfrm>
            <a:prstGeom prst="rect">
              <a:avLst/>
            </a:prstGeom>
            <a:noFill/>
            <a:ln>
              <a:noFill/>
            </a:ln>
          </p:spPr>
          <p:txBody>
            <a:bodyPr spcFirstLastPara="1" wrap="square" lIns="243737" tIns="243737" rIns="243737" bIns="243737" anchor="t" anchorCtr="0">
              <a:spAutoFit/>
            </a:bodyPr>
            <a:lstStyle/>
            <a:p>
              <a:pPr algn="ctr"/>
              <a:r>
                <a:rPr lang="en-GB" sz="2666" dirty="0">
                  <a:solidFill>
                    <a:schemeClr val="dk2"/>
                  </a:solidFill>
                  <a:latin typeface="Inter"/>
                  <a:ea typeface="Inter"/>
                  <a:cs typeface="Inter"/>
                  <a:sym typeface="Inter"/>
                </a:rPr>
                <a:t>The question is transformed into SQL (with appropriate checks) and used to query the database</a:t>
              </a:r>
              <a:endParaRPr sz="2666" dirty="0">
                <a:solidFill>
                  <a:schemeClr val="dk2"/>
                </a:solidFill>
                <a:latin typeface="Inter"/>
                <a:ea typeface="Inter"/>
                <a:cs typeface="Inter"/>
                <a:sym typeface="Inter"/>
              </a:endParaRPr>
            </a:p>
          </p:txBody>
        </p:sp>
      </p:grpSp>
      <p:cxnSp>
        <p:nvCxnSpPr>
          <p:cNvPr id="231" name="Google Shape;231;p23"/>
          <p:cNvCxnSpPr/>
          <p:nvPr/>
        </p:nvCxnSpPr>
        <p:spPr>
          <a:xfrm>
            <a:off x="6906779" y="6696735"/>
            <a:ext cx="1221282" cy="0"/>
          </a:xfrm>
          <a:prstGeom prst="straightConnector1">
            <a:avLst/>
          </a:prstGeom>
          <a:noFill/>
          <a:ln w="9525" cap="flat" cmpd="sng">
            <a:solidFill>
              <a:schemeClr val="dk2"/>
            </a:solidFill>
            <a:prstDash val="solid"/>
            <a:round/>
            <a:headEnd type="none" w="med" len="med"/>
            <a:tailEnd type="triangle" w="med" len="med"/>
          </a:ln>
        </p:spPr>
      </p:cxnSp>
      <p:cxnSp>
        <p:nvCxnSpPr>
          <p:cNvPr id="232" name="Google Shape;232;p23"/>
          <p:cNvCxnSpPr/>
          <p:nvPr/>
        </p:nvCxnSpPr>
        <p:spPr>
          <a:xfrm>
            <a:off x="11305602" y="6696735"/>
            <a:ext cx="1221282" cy="0"/>
          </a:xfrm>
          <a:prstGeom prst="straightConnector1">
            <a:avLst/>
          </a:prstGeom>
          <a:noFill/>
          <a:ln w="9525" cap="flat" cmpd="sng">
            <a:solidFill>
              <a:schemeClr val="dk2"/>
            </a:solidFill>
            <a:prstDash val="solid"/>
            <a:round/>
            <a:headEnd type="none" w="med" len="med"/>
            <a:tailEnd type="triangle" w="med" len="med"/>
          </a:ln>
        </p:spPr>
      </p:cxnSp>
      <p:cxnSp>
        <p:nvCxnSpPr>
          <p:cNvPr id="233" name="Google Shape;233;p23"/>
          <p:cNvCxnSpPr/>
          <p:nvPr/>
        </p:nvCxnSpPr>
        <p:spPr>
          <a:xfrm>
            <a:off x="15221315" y="6696735"/>
            <a:ext cx="1221282" cy="0"/>
          </a:xfrm>
          <a:prstGeom prst="straightConnector1">
            <a:avLst/>
          </a:prstGeom>
          <a:noFill/>
          <a:ln w="9525" cap="flat" cmpd="sng">
            <a:solidFill>
              <a:schemeClr val="dk2"/>
            </a:solidFill>
            <a:prstDash val="solid"/>
            <a:round/>
            <a:headEnd type="none" w="med" len="med"/>
            <a:tailEnd type="triangle" w="med" len="med"/>
          </a:ln>
        </p:spPr>
      </p:cxnSp>
      <p:cxnSp>
        <p:nvCxnSpPr>
          <p:cNvPr id="234" name="Google Shape;234;p23"/>
          <p:cNvCxnSpPr/>
          <p:nvPr/>
        </p:nvCxnSpPr>
        <p:spPr>
          <a:xfrm>
            <a:off x="19128263" y="6696735"/>
            <a:ext cx="1221282" cy="0"/>
          </a:xfrm>
          <a:prstGeom prst="straightConnector1">
            <a:avLst/>
          </a:prstGeom>
          <a:noFill/>
          <a:ln w="9525" cap="flat" cmpd="sng">
            <a:solidFill>
              <a:schemeClr val="dk2"/>
            </a:solidFill>
            <a:prstDash val="solid"/>
            <a:round/>
            <a:headEnd type="none" w="med" len="med"/>
            <a:tailEnd type="triangle" w="med" len="med"/>
          </a:ln>
        </p:spPr>
      </p:cxnSp>
      <p:grpSp>
        <p:nvGrpSpPr>
          <p:cNvPr id="236" name="Google Shape;236;p23"/>
          <p:cNvGrpSpPr/>
          <p:nvPr/>
        </p:nvGrpSpPr>
        <p:grpSpPr>
          <a:xfrm>
            <a:off x="1053856" y="2615972"/>
            <a:ext cx="20421918" cy="2032926"/>
            <a:chOff x="395299" y="980575"/>
            <a:chExt cx="7660214" cy="762546"/>
          </a:xfrm>
        </p:grpSpPr>
        <p:sp>
          <p:nvSpPr>
            <p:cNvPr id="237" name="Google Shape;237;p23"/>
            <p:cNvSpPr txBox="1"/>
            <p:nvPr/>
          </p:nvSpPr>
          <p:spPr>
            <a:xfrm>
              <a:off x="1217013" y="992125"/>
              <a:ext cx="6838500" cy="750996"/>
            </a:xfrm>
            <a:prstGeom prst="rect">
              <a:avLst/>
            </a:prstGeom>
            <a:noFill/>
            <a:ln>
              <a:noFill/>
            </a:ln>
          </p:spPr>
          <p:txBody>
            <a:bodyPr spcFirstLastPara="1" wrap="square" lIns="243737" tIns="243737" rIns="243737" bIns="243737" anchor="t" anchorCtr="0">
              <a:spAutoFit/>
            </a:bodyPr>
            <a:lstStyle/>
            <a:p>
              <a:pPr>
                <a:lnSpc>
                  <a:spcPct val="115000"/>
                </a:lnSpc>
              </a:pPr>
              <a:r>
                <a:rPr lang="en-GB" sz="4266" dirty="0">
                  <a:solidFill>
                    <a:schemeClr val="accent3"/>
                  </a:solidFill>
                  <a:latin typeface="+mj-lt"/>
                  <a:ea typeface="Inter"/>
                  <a:cs typeface="Inter"/>
                  <a:sym typeface="Inter"/>
                </a:rPr>
                <a:t>“Which district hospital has the highest number of beds set aside for COVID patients?”</a:t>
              </a:r>
              <a:endParaRPr sz="4266" dirty="0">
                <a:solidFill>
                  <a:schemeClr val="accent3"/>
                </a:solidFill>
                <a:latin typeface="+mj-lt"/>
                <a:ea typeface="Inter"/>
                <a:cs typeface="Inter"/>
                <a:sym typeface="Inter"/>
              </a:endParaRPr>
            </a:p>
          </p:txBody>
        </p:sp>
        <p:pic>
          <p:nvPicPr>
            <p:cNvPr id="238" name="Google Shape;238;p23"/>
            <p:cNvPicPr preferRelativeResize="0"/>
            <p:nvPr/>
          </p:nvPicPr>
          <p:blipFill>
            <a:blip r:embed="rId8">
              <a:alphaModFix/>
            </a:blip>
            <a:stretch>
              <a:fillRect/>
            </a:stretch>
          </p:blipFill>
          <p:spPr>
            <a:xfrm>
              <a:off x="395299" y="980575"/>
              <a:ext cx="737400" cy="737400"/>
            </a:xfrm>
            <a:prstGeom prst="rect">
              <a:avLst/>
            </a:prstGeom>
            <a:noFill/>
            <a:ln>
              <a:noFill/>
            </a:ln>
          </p:spPr>
        </p:pic>
      </p:grpSp>
      <p:sp>
        <p:nvSpPr>
          <p:cNvPr id="5" name="TextBox 4">
            <a:extLst>
              <a:ext uri="{FF2B5EF4-FFF2-40B4-BE49-F238E27FC236}">
                <a16:creationId xmlns:a16="http://schemas.microsoft.com/office/drawing/2014/main" id="{A9B2D6EB-B69C-F893-7385-BEBCB0AC43D1}"/>
              </a:ext>
            </a:extLst>
          </p:cNvPr>
          <p:cNvSpPr txBox="1"/>
          <p:nvPr/>
        </p:nvSpPr>
        <p:spPr>
          <a:xfrm>
            <a:off x="251460" y="12561957"/>
            <a:ext cx="23728680" cy="707886"/>
          </a:xfrm>
          <a:prstGeom prst="rect">
            <a:avLst/>
          </a:prstGeom>
          <a:noFill/>
        </p:spPr>
        <p:txBody>
          <a:bodyPr wrap="square">
            <a:spAutoFit/>
          </a:bodyPr>
          <a:lstStyle/>
          <a:p>
            <a:pPr algn="ctr"/>
            <a:r>
              <a:rPr lang="en-GB" sz="4000" b="1" dirty="0">
                <a:solidFill>
                  <a:schemeClr val="accent6"/>
                </a:solidFill>
                <a:latin typeface="+mj-lt"/>
                <a:ea typeface="Inter"/>
                <a:cs typeface="Inter"/>
                <a:sym typeface="Inter"/>
              </a:rPr>
              <a:t>LLM Powered Text-to-SQL (Text2SQL) or Text2API makes data readily accessible to decision makers.</a:t>
            </a:r>
          </a:p>
        </p:txBody>
      </p:sp>
      <p:sp>
        <p:nvSpPr>
          <p:cNvPr id="7" name="TextBox 6">
            <a:extLst>
              <a:ext uri="{FF2B5EF4-FFF2-40B4-BE49-F238E27FC236}">
                <a16:creationId xmlns:a16="http://schemas.microsoft.com/office/drawing/2014/main" id="{F40BC96C-0F9E-E999-AD8C-6BF9FFD4C04B}"/>
              </a:ext>
            </a:extLst>
          </p:cNvPr>
          <p:cNvSpPr txBox="1"/>
          <p:nvPr/>
        </p:nvSpPr>
        <p:spPr>
          <a:xfrm>
            <a:off x="3415030" y="215176"/>
            <a:ext cx="17433290" cy="707886"/>
          </a:xfrm>
          <a:prstGeom prst="rect">
            <a:avLst/>
          </a:prstGeom>
          <a:noFill/>
        </p:spPr>
        <p:txBody>
          <a:bodyPr wrap="square">
            <a:spAutoFit/>
          </a:bodyPr>
          <a:lstStyle/>
          <a:p>
            <a:pPr algn="ctr"/>
            <a:r>
              <a:rPr lang="en-GB" sz="4000" b="1" dirty="0">
                <a:solidFill>
                  <a:schemeClr val="accent6"/>
                </a:solidFill>
                <a:latin typeface="+mj-lt"/>
                <a:ea typeface="Inter"/>
                <a:cs typeface="Inter"/>
                <a:sym typeface="Inter"/>
              </a:rPr>
              <a:t>How To Build a Chatbot to Allow Users to Chat with Data on WhatsApp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93BEA5-0B50-7B16-EBC7-D70281F47A51}"/>
              </a:ext>
            </a:extLst>
          </p:cNvPr>
          <p:cNvSpPr txBox="1"/>
          <p:nvPr/>
        </p:nvSpPr>
        <p:spPr>
          <a:xfrm>
            <a:off x="3486080" y="0"/>
            <a:ext cx="17933740" cy="1569660"/>
          </a:xfrm>
          <a:prstGeom prst="rect">
            <a:avLst/>
          </a:prstGeom>
          <a:noFill/>
        </p:spPr>
        <p:txBody>
          <a:bodyPr wrap="square" rtlCol="0">
            <a:spAutoFit/>
          </a:bodyPr>
          <a:lstStyle/>
          <a:p>
            <a:pPr algn="ctr"/>
            <a:r>
              <a:rPr lang="en-US" sz="4800" b="1" dirty="0">
                <a:solidFill>
                  <a:schemeClr val="bg1"/>
                </a:solidFill>
                <a:latin typeface="Poppins" pitchFamily="2" charset="77"/>
                <a:cs typeface="Poppins" pitchFamily="2" charset="77"/>
              </a:rPr>
              <a:t>Searching for Data</a:t>
            </a:r>
          </a:p>
          <a:p>
            <a:pPr algn="ctr"/>
            <a:r>
              <a:rPr lang="en-US" sz="4800" b="1" dirty="0">
                <a:solidFill>
                  <a:schemeClr val="accent3"/>
                </a:solidFill>
                <a:latin typeface="Poppins" pitchFamily="2" charset="77"/>
                <a:cs typeface="Poppins" pitchFamily="2" charset="77"/>
              </a:rPr>
              <a:t>Semantic Search (Gen AI Powered) Vs Keyword Search</a:t>
            </a:r>
          </a:p>
        </p:txBody>
      </p:sp>
      <p:sp>
        <p:nvSpPr>
          <p:cNvPr id="6" name="Rectangle 5">
            <a:extLst>
              <a:ext uri="{FF2B5EF4-FFF2-40B4-BE49-F238E27FC236}">
                <a16:creationId xmlns:a16="http://schemas.microsoft.com/office/drawing/2014/main" id="{FA576584-1345-C799-3202-857B83C284DC}"/>
              </a:ext>
            </a:extLst>
          </p:cNvPr>
          <p:cNvSpPr/>
          <p:nvPr/>
        </p:nvSpPr>
        <p:spPr>
          <a:xfrm>
            <a:off x="11412306" y="1635809"/>
            <a:ext cx="1553038" cy="9143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pic>
        <p:nvPicPr>
          <p:cNvPr id="5" name="Picture 4" descr="A qr code on a screen&#10;&#10;Description automatically generated">
            <a:extLst>
              <a:ext uri="{FF2B5EF4-FFF2-40B4-BE49-F238E27FC236}">
                <a16:creationId xmlns:a16="http://schemas.microsoft.com/office/drawing/2014/main" id="{F1915A2B-701A-5766-7590-9F9E57CB4B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550" y="2442209"/>
            <a:ext cx="18822550" cy="9966960"/>
          </a:xfrm>
          <a:prstGeom prst="rect">
            <a:avLst/>
          </a:prstGeom>
        </p:spPr>
      </p:pic>
      <p:sp>
        <p:nvSpPr>
          <p:cNvPr id="7" name="TextBox 6">
            <a:extLst>
              <a:ext uri="{FF2B5EF4-FFF2-40B4-BE49-F238E27FC236}">
                <a16:creationId xmlns:a16="http://schemas.microsoft.com/office/drawing/2014/main" id="{FACE882B-CB8F-A49D-8663-82223D332A41}"/>
              </a:ext>
            </a:extLst>
          </p:cNvPr>
          <p:cNvSpPr txBox="1"/>
          <p:nvPr/>
        </p:nvSpPr>
        <p:spPr>
          <a:xfrm>
            <a:off x="561702" y="13094315"/>
            <a:ext cx="10081260" cy="461665"/>
          </a:xfrm>
          <a:prstGeom prst="rect">
            <a:avLst/>
          </a:prstGeom>
          <a:noFill/>
        </p:spPr>
        <p:txBody>
          <a:bodyPr wrap="square" rtlCol="0">
            <a:spAutoFit/>
          </a:bodyPr>
          <a:lstStyle/>
          <a:p>
            <a:r>
              <a:rPr lang="en-US" sz="2400" dirty="0">
                <a:solidFill>
                  <a:schemeClr val="bg1"/>
                </a:solidFill>
              </a:rPr>
              <a:t>Source: </a:t>
            </a:r>
            <a:r>
              <a:rPr lang="en-US" sz="2400" dirty="0" err="1">
                <a:solidFill>
                  <a:schemeClr val="bg1"/>
                </a:solidFill>
              </a:rPr>
              <a:t>Aivin</a:t>
            </a:r>
            <a:r>
              <a:rPr lang="en-US" sz="2400" dirty="0">
                <a:solidFill>
                  <a:schemeClr val="bg1"/>
                </a:solidFill>
              </a:rPr>
              <a:t> V. </a:t>
            </a:r>
            <a:r>
              <a:rPr lang="en-US" sz="2400" dirty="0" err="1">
                <a:solidFill>
                  <a:schemeClr val="bg1"/>
                </a:solidFill>
              </a:rPr>
              <a:t>Solatorio</a:t>
            </a:r>
            <a:r>
              <a:rPr lang="en-US" sz="2400" dirty="0">
                <a:solidFill>
                  <a:schemeClr val="bg1"/>
                </a:solidFill>
              </a:rPr>
              <a:t>, WBG 2024</a:t>
            </a:r>
          </a:p>
        </p:txBody>
      </p:sp>
    </p:spTree>
    <p:extLst>
      <p:ext uri="{BB962C8B-B14F-4D97-AF65-F5344CB8AC3E}">
        <p14:creationId xmlns:p14="http://schemas.microsoft.com/office/powerpoint/2010/main" val="2040572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C500B7-6040-3D4E-A5E9-E128A5DD72DC}"/>
              </a:ext>
            </a:extLst>
          </p:cNvPr>
          <p:cNvSpPr/>
          <p:nvPr/>
        </p:nvSpPr>
        <p:spPr>
          <a:xfrm>
            <a:off x="0" y="3781168"/>
            <a:ext cx="24414480" cy="58571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71600" indent="-1371600" algn="ctr">
              <a:buFont typeface="+mj-lt"/>
              <a:buAutoNum type="arabicPeriod"/>
            </a:pPr>
            <a:endParaRPr lang="en-US" sz="8800" b="1" dirty="0">
              <a:solidFill>
                <a:schemeClr val="accent6"/>
              </a:solidFill>
              <a:latin typeface="Poppins" pitchFamily="2" charset="77"/>
              <a:ea typeface="Lato Light" panose="020F0502020204030203" pitchFamily="34" charset="0"/>
              <a:cs typeface="Poppins" pitchFamily="2" charset="77"/>
            </a:endParaRPr>
          </a:p>
          <a:p>
            <a:pPr algn="ctr"/>
            <a:r>
              <a:rPr lang="en-US" sz="8800" b="1" dirty="0">
                <a:solidFill>
                  <a:schemeClr val="accent6"/>
                </a:solidFill>
                <a:latin typeface="Poppins" pitchFamily="2" charset="77"/>
                <a:ea typeface="Lato Light" panose="020F0502020204030203" pitchFamily="34" charset="0"/>
                <a:cs typeface="Poppins" pitchFamily="2" charset="77"/>
              </a:rPr>
              <a:t> </a:t>
            </a:r>
          </a:p>
          <a:p>
            <a:pPr marL="1143000" indent="-1143000" algn="ctr">
              <a:buFont typeface="+mj-lt"/>
              <a:buAutoNum type="arabicPeriod" startAt="2"/>
            </a:pPr>
            <a:endParaRPr lang="en-US" sz="8800" b="1" dirty="0">
              <a:solidFill>
                <a:schemeClr val="accent6"/>
              </a:solidFill>
              <a:latin typeface="Poppins" pitchFamily="2" charset="77"/>
              <a:ea typeface="League Spartan" charset="0"/>
              <a:cs typeface="Poppins" pitchFamily="2" charset="77"/>
            </a:endParaRPr>
          </a:p>
        </p:txBody>
      </p:sp>
      <p:sp>
        <p:nvSpPr>
          <p:cNvPr id="12" name="TextBox 11">
            <a:extLst>
              <a:ext uri="{FF2B5EF4-FFF2-40B4-BE49-F238E27FC236}">
                <a16:creationId xmlns:a16="http://schemas.microsoft.com/office/drawing/2014/main" id="{D67523B8-22E2-BB3A-CA79-5A11E4186E34}"/>
              </a:ext>
            </a:extLst>
          </p:cNvPr>
          <p:cNvSpPr txBox="1"/>
          <p:nvPr/>
        </p:nvSpPr>
        <p:spPr>
          <a:xfrm>
            <a:off x="4130246" y="5414077"/>
            <a:ext cx="18016151" cy="2800767"/>
          </a:xfrm>
          <a:prstGeom prst="rect">
            <a:avLst/>
          </a:prstGeom>
          <a:noFill/>
        </p:spPr>
        <p:txBody>
          <a:bodyPr wrap="square">
            <a:spAutoFit/>
          </a:bodyPr>
          <a:lstStyle/>
          <a:p>
            <a:pPr marL="1371600" indent="-1371600">
              <a:buFont typeface="+mj-lt"/>
              <a:buAutoNum type="arabicPeriod" startAt="4"/>
            </a:pPr>
            <a:r>
              <a:rPr lang="en-US" sz="8800" b="1" dirty="0">
                <a:solidFill>
                  <a:schemeClr val="accent6"/>
                </a:solidFill>
                <a:latin typeface="+mj-lt"/>
                <a:ea typeface="Lato Light" panose="020F0502020204030203" pitchFamily="34" charset="0"/>
                <a:cs typeface="Poppins" pitchFamily="2" charset="77"/>
              </a:rPr>
              <a:t>Overview of Upcoming Course and Preparatory Notes</a:t>
            </a:r>
            <a:endParaRPr lang="en-US" sz="8800" dirty="0">
              <a:latin typeface="+mj-lt"/>
            </a:endParaRPr>
          </a:p>
        </p:txBody>
      </p:sp>
    </p:spTree>
    <p:extLst>
      <p:ext uri="{BB962C8B-B14F-4D97-AF65-F5344CB8AC3E}">
        <p14:creationId xmlns:p14="http://schemas.microsoft.com/office/powerpoint/2010/main" val="225180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Freeform 69">
            <a:extLst>
              <a:ext uri="{FF2B5EF4-FFF2-40B4-BE49-F238E27FC236}">
                <a16:creationId xmlns:a16="http://schemas.microsoft.com/office/drawing/2014/main" id="{3D345A90-C50C-F640-AFD1-5E185EEC5683}"/>
              </a:ext>
            </a:extLst>
          </p:cNvPr>
          <p:cNvSpPr>
            <a:spLocks noChangeArrowheads="1"/>
          </p:cNvSpPr>
          <p:nvPr/>
        </p:nvSpPr>
        <p:spPr bwMode="auto">
          <a:xfrm>
            <a:off x="3717843" y="10615638"/>
            <a:ext cx="17007840" cy="225237"/>
          </a:xfrm>
          <a:custGeom>
            <a:avLst/>
            <a:gdLst>
              <a:gd name="T0" fmla="*/ 13384 w 13385"/>
              <a:gd name="T1" fmla="*/ 181 h 182"/>
              <a:gd name="T2" fmla="*/ 0 w 13385"/>
              <a:gd name="T3" fmla="*/ 181 h 182"/>
              <a:gd name="T4" fmla="*/ 0 w 13385"/>
              <a:gd name="T5" fmla="*/ 0 h 182"/>
              <a:gd name="T6" fmla="*/ 13384 w 13385"/>
              <a:gd name="T7" fmla="*/ 0 h 182"/>
              <a:gd name="T8" fmla="*/ 13384 w 13385"/>
              <a:gd name="T9" fmla="*/ 181 h 182"/>
            </a:gdLst>
            <a:ahLst/>
            <a:cxnLst>
              <a:cxn ang="0">
                <a:pos x="T0" y="T1"/>
              </a:cxn>
              <a:cxn ang="0">
                <a:pos x="T2" y="T3"/>
              </a:cxn>
              <a:cxn ang="0">
                <a:pos x="T4" y="T5"/>
              </a:cxn>
              <a:cxn ang="0">
                <a:pos x="T6" y="T7"/>
              </a:cxn>
              <a:cxn ang="0">
                <a:pos x="T8" y="T9"/>
              </a:cxn>
            </a:cxnLst>
            <a:rect l="0" t="0" r="r" b="b"/>
            <a:pathLst>
              <a:path w="13385" h="182">
                <a:moveTo>
                  <a:pt x="13384" y="181"/>
                </a:moveTo>
                <a:lnTo>
                  <a:pt x="0" y="181"/>
                </a:lnTo>
                <a:lnTo>
                  <a:pt x="0" y="0"/>
                </a:lnTo>
                <a:lnTo>
                  <a:pt x="13384" y="0"/>
                </a:lnTo>
                <a:lnTo>
                  <a:pt x="13384" y="181"/>
                </a:lnTo>
              </a:path>
            </a:pathLst>
          </a:custGeom>
          <a:solidFill>
            <a:schemeClr val="tx1">
              <a:lumMod val="20000"/>
              <a:lumOff val="80000"/>
            </a:schemeClr>
          </a:solidFill>
          <a:ln>
            <a:noFill/>
          </a:ln>
          <a:effectLst/>
        </p:spPr>
        <p:txBody>
          <a:bodyPr wrap="none" anchor="ctr"/>
          <a:lstStyle/>
          <a:p>
            <a:endParaRPr lang="en-US" sz="6530" dirty="0">
              <a:latin typeface="DM Sans" pitchFamily="2" charset="77"/>
            </a:endParaRPr>
          </a:p>
        </p:txBody>
      </p:sp>
      <p:sp>
        <p:nvSpPr>
          <p:cNvPr id="20" name="Freeform 70">
            <a:extLst>
              <a:ext uri="{FF2B5EF4-FFF2-40B4-BE49-F238E27FC236}">
                <a16:creationId xmlns:a16="http://schemas.microsoft.com/office/drawing/2014/main" id="{C4B233F2-D229-EE4E-880B-26DA6EB83A7C}"/>
              </a:ext>
            </a:extLst>
          </p:cNvPr>
          <p:cNvSpPr>
            <a:spLocks noChangeArrowheads="1"/>
          </p:cNvSpPr>
          <p:nvPr/>
        </p:nvSpPr>
        <p:spPr bwMode="auto">
          <a:xfrm>
            <a:off x="1503738" y="4061750"/>
            <a:ext cx="4845372" cy="4845371"/>
          </a:xfrm>
          <a:custGeom>
            <a:avLst/>
            <a:gdLst>
              <a:gd name="T0" fmla="*/ 3888 w 3889"/>
              <a:gd name="T1" fmla="*/ 1945 h 3888"/>
              <a:gd name="T2" fmla="*/ 3888 w 3889"/>
              <a:gd name="T3" fmla="*/ 1945 h 3888"/>
              <a:gd name="T4" fmla="*/ 1944 w 3889"/>
              <a:gd name="T5" fmla="*/ 3887 h 3888"/>
              <a:gd name="T6" fmla="*/ 1944 w 3889"/>
              <a:gd name="T7" fmla="*/ 3887 h 3888"/>
              <a:gd name="T8" fmla="*/ 0 w 3889"/>
              <a:gd name="T9" fmla="*/ 1945 h 3888"/>
              <a:gd name="T10" fmla="*/ 0 w 3889"/>
              <a:gd name="T11" fmla="*/ 1945 h 3888"/>
              <a:gd name="T12" fmla="*/ 1944 w 3889"/>
              <a:gd name="T13" fmla="*/ 0 h 3888"/>
              <a:gd name="T14" fmla="*/ 1944 w 3889"/>
              <a:gd name="T15" fmla="*/ 0 h 3888"/>
              <a:gd name="T16" fmla="*/ 3888 w 3889"/>
              <a:gd name="T17" fmla="*/ 1945 h 3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9" h="3888">
                <a:moveTo>
                  <a:pt x="3888" y="1945"/>
                </a:moveTo>
                <a:lnTo>
                  <a:pt x="3888" y="1945"/>
                </a:lnTo>
                <a:cubicBezTo>
                  <a:pt x="3888" y="3017"/>
                  <a:pt x="3018" y="3887"/>
                  <a:pt x="1944" y="3887"/>
                </a:cubicBezTo>
                <a:lnTo>
                  <a:pt x="1944" y="3887"/>
                </a:lnTo>
                <a:cubicBezTo>
                  <a:pt x="870" y="3887"/>
                  <a:pt x="0" y="3017"/>
                  <a:pt x="0" y="1945"/>
                </a:cubicBezTo>
                <a:lnTo>
                  <a:pt x="0" y="1945"/>
                </a:lnTo>
                <a:cubicBezTo>
                  <a:pt x="0" y="871"/>
                  <a:pt x="870" y="0"/>
                  <a:pt x="1944" y="0"/>
                </a:cubicBezTo>
                <a:lnTo>
                  <a:pt x="1944" y="0"/>
                </a:lnTo>
                <a:cubicBezTo>
                  <a:pt x="3018" y="0"/>
                  <a:pt x="3888" y="871"/>
                  <a:pt x="3888" y="1945"/>
                </a:cubicBezTo>
              </a:path>
            </a:pathLst>
          </a:custGeom>
          <a:solidFill>
            <a:schemeClr val="accent1"/>
          </a:solidFill>
          <a:ln>
            <a:noFill/>
          </a:ln>
          <a:effectLst/>
        </p:spPr>
        <p:txBody>
          <a:bodyPr wrap="none" anchor="ctr"/>
          <a:lstStyle/>
          <a:p>
            <a:endParaRPr lang="en-US" sz="6530" dirty="0">
              <a:latin typeface="DM Sans" pitchFamily="2" charset="77"/>
            </a:endParaRPr>
          </a:p>
        </p:txBody>
      </p:sp>
      <p:sp>
        <p:nvSpPr>
          <p:cNvPr id="21" name="Freeform 71">
            <a:extLst>
              <a:ext uri="{FF2B5EF4-FFF2-40B4-BE49-F238E27FC236}">
                <a16:creationId xmlns:a16="http://schemas.microsoft.com/office/drawing/2014/main" id="{50EEFFC7-F550-DD40-B766-CCF055599F1C}"/>
              </a:ext>
            </a:extLst>
          </p:cNvPr>
          <p:cNvSpPr>
            <a:spLocks noChangeArrowheads="1"/>
          </p:cNvSpPr>
          <p:nvPr/>
        </p:nvSpPr>
        <p:spPr bwMode="auto">
          <a:xfrm>
            <a:off x="1871809" y="4429821"/>
            <a:ext cx="4103735" cy="4103731"/>
          </a:xfrm>
          <a:custGeom>
            <a:avLst/>
            <a:gdLst>
              <a:gd name="T0" fmla="*/ 3294 w 3295"/>
              <a:gd name="T1" fmla="*/ 1648 h 3294"/>
              <a:gd name="T2" fmla="*/ 3294 w 3295"/>
              <a:gd name="T3" fmla="*/ 1648 h 3294"/>
              <a:gd name="T4" fmla="*/ 1647 w 3295"/>
              <a:gd name="T5" fmla="*/ 3293 h 3294"/>
              <a:gd name="T6" fmla="*/ 1647 w 3295"/>
              <a:gd name="T7" fmla="*/ 3293 h 3294"/>
              <a:gd name="T8" fmla="*/ 0 w 3295"/>
              <a:gd name="T9" fmla="*/ 1648 h 3294"/>
              <a:gd name="T10" fmla="*/ 0 w 3295"/>
              <a:gd name="T11" fmla="*/ 1648 h 3294"/>
              <a:gd name="T12" fmla="*/ 1647 w 3295"/>
              <a:gd name="T13" fmla="*/ 0 h 3294"/>
              <a:gd name="T14" fmla="*/ 1647 w 3295"/>
              <a:gd name="T15" fmla="*/ 0 h 3294"/>
              <a:gd name="T16" fmla="*/ 3294 w 3295"/>
              <a:gd name="T17" fmla="*/ 1648 h 3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5" h="3294">
                <a:moveTo>
                  <a:pt x="3294" y="1648"/>
                </a:moveTo>
                <a:lnTo>
                  <a:pt x="3294" y="1648"/>
                </a:lnTo>
                <a:cubicBezTo>
                  <a:pt x="3294" y="2556"/>
                  <a:pt x="2557" y="3293"/>
                  <a:pt x="1647" y="3293"/>
                </a:cubicBezTo>
                <a:lnTo>
                  <a:pt x="1647" y="3293"/>
                </a:lnTo>
                <a:cubicBezTo>
                  <a:pt x="737" y="3293"/>
                  <a:pt x="0" y="2556"/>
                  <a:pt x="0" y="1648"/>
                </a:cubicBezTo>
                <a:lnTo>
                  <a:pt x="0" y="1648"/>
                </a:lnTo>
                <a:cubicBezTo>
                  <a:pt x="0" y="738"/>
                  <a:pt x="737" y="0"/>
                  <a:pt x="1647" y="0"/>
                </a:cubicBezTo>
                <a:lnTo>
                  <a:pt x="1647" y="0"/>
                </a:lnTo>
                <a:cubicBezTo>
                  <a:pt x="2557" y="0"/>
                  <a:pt x="3294" y="738"/>
                  <a:pt x="3294" y="1648"/>
                </a:cubicBezTo>
              </a:path>
            </a:pathLst>
          </a:custGeom>
          <a:solidFill>
            <a:schemeClr val="bg2"/>
          </a:solidFill>
          <a:ln>
            <a:noFill/>
          </a:ln>
          <a:effectLst/>
        </p:spPr>
        <p:txBody>
          <a:bodyPr wrap="none" anchor="ctr"/>
          <a:lstStyle/>
          <a:p>
            <a:endParaRPr lang="en-US" sz="6530" dirty="0">
              <a:latin typeface="DM Sans" pitchFamily="2" charset="77"/>
            </a:endParaRPr>
          </a:p>
        </p:txBody>
      </p:sp>
      <p:sp>
        <p:nvSpPr>
          <p:cNvPr id="22" name="Freeform 72">
            <a:extLst>
              <a:ext uri="{FF2B5EF4-FFF2-40B4-BE49-F238E27FC236}">
                <a16:creationId xmlns:a16="http://schemas.microsoft.com/office/drawing/2014/main" id="{905560EB-C769-2248-8CE7-064AD19AF251}"/>
              </a:ext>
            </a:extLst>
          </p:cNvPr>
          <p:cNvSpPr>
            <a:spLocks noChangeArrowheads="1"/>
          </p:cNvSpPr>
          <p:nvPr/>
        </p:nvSpPr>
        <p:spPr bwMode="auto">
          <a:xfrm>
            <a:off x="3530882" y="10340953"/>
            <a:ext cx="785589" cy="785586"/>
          </a:xfrm>
          <a:custGeom>
            <a:avLst/>
            <a:gdLst>
              <a:gd name="T0" fmla="*/ 630 w 631"/>
              <a:gd name="T1" fmla="*/ 315 h 630"/>
              <a:gd name="T2" fmla="*/ 630 w 631"/>
              <a:gd name="T3" fmla="*/ 315 h 630"/>
              <a:gd name="T4" fmla="*/ 315 w 631"/>
              <a:gd name="T5" fmla="*/ 629 h 630"/>
              <a:gd name="T6" fmla="*/ 315 w 631"/>
              <a:gd name="T7" fmla="*/ 629 h 630"/>
              <a:gd name="T8" fmla="*/ 0 w 631"/>
              <a:gd name="T9" fmla="*/ 315 h 630"/>
              <a:gd name="T10" fmla="*/ 0 w 631"/>
              <a:gd name="T11" fmla="*/ 315 h 630"/>
              <a:gd name="T12" fmla="*/ 315 w 631"/>
              <a:gd name="T13" fmla="*/ 0 h 630"/>
              <a:gd name="T14" fmla="*/ 315 w 631"/>
              <a:gd name="T15" fmla="*/ 0 h 630"/>
              <a:gd name="T16" fmla="*/ 630 w 631"/>
              <a:gd name="T17" fmla="*/ 315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1" h="630">
                <a:moveTo>
                  <a:pt x="630" y="315"/>
                </a:moveTo>
                <a:lnTo>
                  <a:pt x="630" y="315"/>
                </a:lnTo>
                <a:cubicBezTo>
                  <a:pt x="630" y="489"/>
                  <a:pt x="489" y="629"/>
                  <a:pt x="315" y="629"/>
                </a:cubicBezTo>
                <a:lnTo>
                  <a:pt x="315" y="629"/>
                </a:lnTo>
                <a:cubicBezTo>
                  <a:pt x="141" y="629"/>
                  <a:pt x="0" y="489"/>
                  <a:pt x="0" y="315"/>
                </a:cubicBezTo>
                <a:lnTo>
                  <a:pt x="0" y="315"/>
                </a:lnTo>
                <a:cubicBezTo>
                  <a:pt x="0" y="140"/>
                  <a:pt x="141" y="0"/>
                  <a:pt x="315" y="0"/>
                </a:cubicBezTo>
                <a:lnTo>
                  <a:pt x="315" y="0"/>
                </a:lnTo>
                <a:cubicBezTo>
                  <a:pt x="489" y="0"/>
                  <a:pt x="630" y="140"/>
                  <a:pt x="630" y="315"/>
                </a:cubicBezTo>
              </a:path>
            </a:pathLst>
          </a:custGeom>
          <a:solidFill>
            <a:schemeClr val="accent1"/>
          </a:solidFill>
          <a:ln>
            <a:noFill/>
          </a:ln>
          <a:effectLst/>
        </p:spPr>
        <p:txBody>
          <a:bodyPr wrap="none" anchor="ctr"/>
          <a:lstStyle/>
          <a:p>
            <a:endParaRPr lang="en-US" sz="6530" dirty="0">
              <a:latin typeface="DM Sans" pitchFamily="2" charset="77"/>
            </a:endParaRPr>
          </a:p>
        </p:txBody>
      </p:sp>
      <p:sp>
        <p:nvSpPr>
          <p:cNvPr id="23" name="Freeform 73">
            <a:extLst>
              <a:ext uri="{FF2B5EF4-FFF2-40B4-BE49-F238E27FC236}">
                <a16:creationId xmlns:a16="http://schemas.microsoft.com/office/drawing/2014/main" id="{5AC752DA-CAEA-A44F-AFDE-020F940B6FC9}"/>
              </a:ext>
            </a:extLst>
          </p:cNvPr>
          <p:cNvSpPr>
            <a:spLocks noChangeArrowheads="1"/>
          </p:cNvSpPr>
          <p:nvPr/>
        </p:nvSpPr>
        <p:spPr bwMode="auto">
          <a:xfrm>
            <a:off x="3778096" y="8703855"/>
            <a:ext cx="296655" cy="1801907"/>
          </a:xfrm>
          <a:custGeom>
            <a:avLst/>
            <a:gdLst>
              <a:gd name="T0" fmla="*/ 239 w 240"/>
              <a:gd name="T1" fmla="*/ 1444 h 1445"/>
              <a:gd name="T2" fmla="*/ 0 w 240"/>
              <a:gd name="T3" fmla="*/ 1444 h 1445"/>
              <a:gd name="T4" fmla="*/ 0 w 240"/>
              <a:gd name="T5" fmla="*/ 0 h 1445"/>
              <a:gd name="T6" fmla="*/ 239 w 240"/>
              <a:gd name="T7" fmla="*/ 0 h 1445"/>
              <a:gd name="T8" fmla="*/ 239 w 240"/>
              <a:gd name="T9" fmla="*/ 1444 h 1445"/>
            </a:gdLst>
            <a:ahLst/>
            <a:cxnLst>
              <a:cxn ang="0">
                <a:pos x="T0" y="T1"/>
              </a:cxn>
              <a:cxn ang="0">
                <a:pos x="T2" y="T3"/>
              </a:cxn>
              <a:cxn ang="0">
                <a:pos x="T4" y="T5"/>
              </a:cxn>
              <a:cxn ang="0">
                <a:pos x="T6" y="T7"/>
              </a:cxn>
              <a:cxn ang="0">
                <a:pos x="T8" y="T9"/>
              </a:cxn>
            </a:cxnLst>
            <a:rect l="0" t="0" r="r" b="b"/>
            <a:pathLst>
              <a:path w="240" h="1445">
                <a:moveTo>
                  <a:pt x="239" y="1444"/>
                </a:moveTo>
                <a:lnTo>
                  <a:pt x="0" y="1444"/>
                </a:lnTo>
                <a:lnTo>
                  <a:pt x="0" y="0"/>
                </a:lnTo>
                <a:lnTo>
                  <a:pt x="239" y="0"/>
                </a:lnTo>
                <a:lnTo>
                  <a:pt x="239" y="1444"/>
                </a:lnTo>
              </a:path>
            </a:pathLst>
          </a:custGeom>
          <a:solidFill>
            <a:schemeClr val="accent1"/>
          </a:solidFill>
          <a:ln>
            <a:noFill/>
          </a:ln>
          <a:effectLst/>
        </p:spPr>
        <p:txBody>
          <a:bodyPr wrap="none" anchor="ctr"/>
          <a:lstStyle/>
          <a:p>
            <a:endParaRPr lang="en-US" sz="6530" dirty="0">
              <a:latin typeface="DM Sans" pitchFamily="2" charset="77"/>
            </a:endParaRPr>
          </a:p>
        </p:txBody>
      </p:sp>
      <p:sp>
        <p:nvSpPr>
          <p:cNvPr id="25" name="Freeform 130">
            <a:extLst>
              <a:ext uri="{FF2B5EF4-FFF2-40B4-BE49-F238E27FC236}">
                <a16:creationId xmlns:a16="http://schemas.microsoft.com/office/drawing/2014/main" id="{D0803245-1A37-4F4B-8BEA-3F1857299B85}"/>
              </a:ext>
            </a:extLst>
          </p:cNvPr>
          <p:cNvSpPr>
            <a:spLocks noChangeArrowheads="1"/>
          </p:cNvSpPr>
          <p:nvPr/>
        </p:nvSpPr>
        <p:spPr bwMode="auto">
          <a:xfrm>
            <a:off x="7013836" y="4061750"/>
            <a:ext cx="4845372" cy="4845371"/>
          </a:xfrm>
          <a:custGeom>
            <a:avLst/>
            <a:gdLst>
              <a:gd name="T0" fmla="*/ 3888 w 3889"/>
              <a:gd name="T1" fmla="*/ 1945 h 3888"/>
              <a:gd name="T2" fmla="*/ 3888 w 3889"/>
              <a:gd name="T3" fmla="*/ 1945 h 3888"/>
              <a:gd name="T4" fmla="*/ 1944 w 3889"/>
              <a:gd name="T5" fmla="*/ 3887 h 3888"/>
              <a:gd name="T6" fmla="*/ 1944 w 3889"/>
              <a:gd name="T7" fmla="*/ 3887 h 3888"/>
              <a:gd name="T8" fmla="*/ 0 w 3889"/>
              <a:gd name="T9" fmla="*/ 1945 h 3888"/>
              <a:gd name="T10" fmla="*/ 0 w 3889"/>
              <a:gd name="T11" fmla="*/ 1945 h 3888"/>
              <a:gd name="T12" fmla="*/ 1944 w 3889"/>
              <a:gd name="T13" fmla="*/ 0 h 3888"/>
              <a:gd name="T14" fmla="*/ 1944 w 3889"/>
              <a:gd name="T15" fmla="*/ 0 h 3888"/>
              <a:gd name="T16" fmla="*/ 3888 w 3889"/>
              <a:gd name="T17" fmla="*/ 1945 h 3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9" h="3888">
                <a:moveTo>
                  <a:pt x="3888" y="1945"/>
                </a:moveTo>
                <a:lnTo>
                  <a:pt x="3888" y="1945"/>
                </a:lnTo>
                <a:cubicBezTo>
                  <a:pt x="3888" y="3017"/>
                  <a:pt x="3017" y="3887"/>
                  <a:pt x="1944" y="3887"/>
                </a:cubicBezTo>
                <a:lnTo>
                  <a:pt x="1944" y="3887"/>
                </a:lnTo>
                <a:cubicBezTo>
                  <a:pt x="870" y="3887"/>
                  <a:pt x="0" y="3017"/>
                  <a:pt x="0" y="1945"/>
                </a:cubicBezTo>
                <a:lnTo>
                  <a:pt x="0" y="1945"/>
                </a:lnTo>
                <a:cubicBezTo>
                  <a:pt x="0" y="871"/>
                  <a:pt x="870" y="0"/>
                  <a:pt x="1944" y="0"/>
                </a:cubicBezTo>
                <a:lnTo>
                  <a:pt x="1944" y="0"/>
                </a:lnTo>
                <a:cubicBezTo>
                  <a:pt x="3017" y="0"/>
                  <a:pt x="3888" y="871"/>
                  <a:pt x="3888" y="1945"/>
                </a:cubicBezTo>
              </a:path>
            </a:pathLst>
          </a:custGeom>
          <a:solidFill>
            <a:schemeClr val="accent2"/>
          </a:solidFill>
          <a:ln>
            <a:noFill/>
          </a:ln>
          <a:effectLst/>
        </p:spPr>
        <p:txBody>
          <a:bodyPr wrap="none" anchor="ctr"/>
          <a:lstStyle/>
          <a:p>
            <a:endParaRPr lang="en-US" sz="6530" dirty="0">
              <a:latin typeface="DM Sans" pitchFamily="2" charset="77"/>
            </a:endParaRPr>
          </a:p>
        </p:txBody>
      </p:sp>
      <p:sp>
        <p:nvSpPr>
          <p:cNvPr id="26" name="Freeform 131">
            <a:extLst>
              <a:ext uri="{FF2B5EF4-FFF2-40B4-BE49-F238E27FC236}">
                <a16:creationId xmlns:a16="http://schemas.microsoft.com/office/drawing/2014/main" id="{DDD42C9E-F12A-C449-A3CA-565850C9EB98}"/>
              </a:ext>
            </a:extLst>
          </p:cNvPr>
          <p:cNvSpPr>
            <a:spLocks noChangeArrowheads="1"/>
          </p:cNvSpPr>
          <p:nvPr/>
        </p:nvSpPr>
        <p:spPr bwMode="auto">
          <a:xfrm>
            <a:off x="7381907" y="4429821"/>
            <a:ext cx="4103732" cy="4103731"/>
          </a:xfrm>
          <a:custGeom>
            <a:avLst/>
            <a:gdLst>
              <a:gd name="T0" fmla="*/ 3294 w 3295"/>
              <a:gd name="T1" fmla="*/ 1648 h 3294"/>
              <a:gd name="T2" fmla="*/ 3294 w 3295"/>
              <a:gd name="T3" fmla="*/ 1648 h 3294"/>
              <a:gd name="T4" fmla="*/ 1647 w 3295"/>
              <a:gd name="T5" fmla="*/ 3293 h 3294"/>
              <a:gd name="T6" fmla="*/ 1647 w 3295"/>
              <a:gd name="T7" fmla="*/ 3293 h 3294"/>
              <a:gd name="T8" fmla="*/ 0 w 3295"/>
              <a:gd name="T9" fmla="*/ 1648 h 3294"/>
              <a:gd name="T10" fmla="*/ 0 w 3295"/>
              <a:gd name="T11" fmla="*/ 1648 h 3294"/>
              <a:gd name="T12" fmla="*/ 1647 w 3295"/>
              <a:gd name="T13" fmla="*/ 0 h 3294"/>
              <a:gd name="T14" fmla="*/ 1647 w 3295"/>
              <a:gd name="T15" fmla="*/ 0 h 3294"/>
              <a:gd name="T16" fmla="*/ 3294 w 3295"/>
              <a:gd name="T17" fmla="*/ 1648 h 3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5" h="3294">
                <a:moveTo>
                  <a:pt x="3294" y="1648"/>
                </a:moveTo>
                <a:lnTo>
                  <a:pt x="3294" y="1648"/>
                </a:lnTo>
                <a:cubicBezTo>
                  <a:pt x="3294" y="2556"/>
                  <a:pt x="2556" y="3293"/>
                  <a:pt x="1647" y="3293"/>
                </a:cubicBezTo>
                <a:lnTo>
                  <a:pt x="1647" y="3293"/>
                </a:lnTo>
                <a:cubicBezTo>
                  <a:pt x="737" y="3293"/>
                  <a:pt x="0" y="2556"/>
                  <a:pt x="0" y="1648"/>
                </a:cubicBezTo>
                <a:lnTo>
                  <a:pt x="0" y="1648"/>
                </a:lnTo>
                <a:cubicBezTo>
                  <a:pt x="0" y="738"/>
                  <a:pt x="737" y="0"/>
                  <a:pt x="1647" y="0"/>
                </a:cubicBezTo>
                <a:lnTo>
                  <a:pt x="1647" y="0"/>
                </a:lnTo>
                <a:cubicBezTo>
                  <a:pt x="2556" y="0"/>
                  <a:pt x="3294" y="738"/>
                  <a:pt x="3294" y="1648"/>
                </a:cubicBezTo>
              </a:path>
            </a:pathLst>
          </a:custGeom>
          <a:solidFill>
            <a:schemeClr val="bg2"/>
          </a:solidFill>
          <a:ln>
            <a:noFill/>
          </a:ln>
          <a:effectLst/>
        </p:spPr>
        <p:txBody>
          <a:bodyPr wrap="none" anchor="ctr"/>
          <a:lstStyle/>
          <a:p>
            <a:endParaRPr lang="en-US" sz="6530" dirty="0">
              <a:latin typeface="DM Sans" pitchFamily="2" charset="77"/>
            </a:endParaRPr>
          </a:p>
        </p:txBody>
      </p:sp>
      <p:sp>
        <p:nvSpPr>
          <p:cNvPr id="27" name="Freeform 132">
            <a:extLst>
              <a:ext uri="{FF2B5EF4-FFF2-40B4-BE49-F238E27FC236}">
                <a16:creationId xmlns:a16="http://schemas.microsoft.com/office/drawing/2014/main" id="{20EC15F8-704F-644E-B361-0D5B55573FF8}"/>
              </a:ext>
            </a:extLst>
          </p:cNvPr>
          <p:cNvSpPr>
            <a:spLocks noChangeArrowheads="1"/>
          </p:cNvSpPr>
          <p:nvPr/>
        </p:nvSpPr>
        <p:spPr bwMode="auto">
          <a:xfrm>
            <a:off x="9040980" y="10340953"/>
            <a:ext cx="785586" cy="785586"/>
          </a:xfrm>
          <a:custGeom>
            <a:avLst/>
            <a:gdLst>
              <a:gd name="T0" fmla="*/ 630 w 631"/>
              <a:gd name="T1" fmla="*/ 315 h 630"/>
              <a:gd name="T2" fmla="*/ 630 w 631"/>
              <a:gd name="T3" fmla="*/ 315 h 630"/>
              <a:gd name="T4" fmla="*/ 315 w 631"/>
              <a:gd name="T5" fmla="*/ 629 h 630"/>
              <a:gd name="T6" fmla="*/ 315 w 631"/>
              <a:gd name="T7" fmla="*/ 629 h 630"/>
              <a:gd name="T8" fmla="*/ 0 w 631"/>
              <a:gd name="T9" fmla="*/ 315 h 630"/>
              <a:gd name="T10" fmla="*/ 0 w 631"/>
              <a:gd name="T11" fmla="*/ 315 h 630"/>
              <a:gd name="T12" fmla="*/ 315 w 631"/>
              <a:gd name="T13" fmla="*/ 0 h 630"/>
              <a:gd name="T14" fmla="*/ 315 w 631"/>
              <a:gd name="T15" fmla="*/ 0 h 630"/>
              <a:gd name="T16" fmla="*/ 630 w 631"/>
              <a:gd name="T17" fmla="*/ 315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1" h="630">
                <a:moveTo>
                  <a:pt x="630" y="315"/>
                </a:moveTo>
                <a:lnTo>
                  <a:pt x="630" y="315"/>
                </a:lnTo>
                <a:cubicBezTo>
                  <a:pt x="630" y="489"/>
                  <a:pt x="489" y="629"/>
                  <a:pt x="315" y="629"/>
                </a:cubicBezTo>
                <a:lnTo>
                  <a:pt x="315" y="629"/>
                </a:lnTo>
                <a:cubicBezTo>
                  <a:pt x="141" y="629"/>
                  <a:pt x="0" y="489"/>
                  <a:pt x="0" y="315"/>
                </a:cubicBezTo>
                <a:lnTo>
                  <a:pt x="0" y="315"/>
                </a:lnTo>
                <a:cubicBezTo>
                  <a:pt x="0" y="140"/>
                  <a:pt x="141" y="0"/>
                  <a:pt x="315" y="0"/>
                </a:cubicBezTo>
                <a:lnTo>
                  <a:pt x="315" y="0"/>
                </a:lnTo>
                <a:cubicBezTo>
                  <a:pt x="489" y="0"/>
                  <a:pt x="630" y="140"/>
                  <a:pt x="630" y="315"/>
                </a:cubicBezTo>
              </a:path>
            </a:pathLst>
          </a:custGeom>
          <a:solidFill>
            <a:schemeClr val="accent2"/>
          </a:solidFill>
          <a:ln>
            <a:noFill/>
          </a:ln>
          <a:effectLst/>
        </p:spPr>
        <p:txBody>
          <a:bodyPr wrap="none" anchor="ctr"/>
          <a:lstStyle/>
          <a:p>
            <a:endParaRPr lang="en-US" sz="6530" dirty="0">
              <a:latin typeface="DM Sans" pitchFamily="2" charset="77"/>
            </a:endParaRPr>
          </a:p>
        </p:txBody>
      </p:sp>
      <p:sp>
        <p:nvSpPr>
          <p:cNvPr id="28" name="Freeform 133">
            <a:extLst>
              <a:ext uri="{FF2B5EF4-FFF2-40B4-BE49-F238E27FC236}">
                <a16:creationId xmlns:a16="http://schemas.microsoft.com/office/drawing/2014/main" id="{59E49646-DF4B-5349-9EF8-700E7AD20E9D}"/>
              </a:ext>
            </a:extLst>
          </p:cNvPr>
          <p:cNvSpPr>
            <a:spLocks noChangeArrowheads="1"/>
          </p:cNvSpPr>
          <p:nvPr/>
        </p:nvSpPr>
        <p:spPr bwMode="auto">
          <a:xfrm>
            <a:off x="9282699" y="8703855"/>
            <a:ext cx="302147" cy="1801907"/>
          </a:xfrm>
          <a:custGeom>
            <a:avLst/>
            <a:gdLst>
              <a:gd name="T0" fmla="*/ 240 w 241"/>
              <a:gd name="T1" fmla="*/ 1444 h 1445"/>
              <a:gd name="T2" fmla="*/ 0 w 241"/>
              <a:gd name="T3" fmla="*/ 1444 h 1445"/>
              <a:gd name="T4" fmla="*/ 0 w 241"/>
              <a:gd name="T5" fmla="*/ 0 h 1445"/>
              <a:gd name="T6" fmla="*/ 240 w 241"/>
              <a:gd name="T7" fmla="*/ 0 h 1445"/>
              <a:gd name="T8" fmla="*/ 240 w 241"/>
              <a:gd name="T9" fmla="*/ 1444 h 1445"/>
            </a:gdLst>
            <a:ahLst/>
            <a:cxnLst>
              <a:cxn ang="0">
                <a:pos x="T0" y="T1"/>
              </a:cxn>
              <a:cxn ang="0">
                <a:pos x="T2" y="T3"/>
              </a:cxn>
              <a:cxn ang="0">
                <a:pos x="T4" y="T5"/>
              </a:cxn>
              <a:cxn ang="0">
                <a:pos x="T6" y="T7"/>
              </a:cxn>
              <a:cxn ang="0">
                <a:pos x="T8" y="T9"/>
              </a:cxn>
            </a:cxnLst>
            <a:rect l="0" t="0" r="r" b="b"/>
            <a:pathLst>
              <a:path w="241" h="1445">
                <a:moveTo>
                  <a:pt x="240" y="1444"/>
                </a:moveTo>
                <a:lnTo>
                  <a:pt x="0" y="1444"/>
                </a:lnTo>
                <a:lnTo>
                  <a:pt x="0" y="0"/>
                </a:lnTo>
                <a:lnTo>
                  <a:pt x="240" y="0"/>
                </a:lnTo>
                <a:lnTo>
                  <a:pt x="240" y="1444"/>
                </a:lnTo>
              </a:path>
            </a:pathLst>
          </a:custGeom>
          <a:solidFill>
            <a:schemeClr val="accent2"/>
          </a:solidFill>
          <a:ln>
            <a:noFill/>
          </a:ln>
          <a:effectLst/>
        </p:spPr>
        <p:txBody>
          <a:bodyPr wrap="none" anchor="ctr"/>
          <a:lstStyle/>
          <a:p>
            <a:endParaRPr lang="en-US" sz="6530" dirty="0">
              <a:latin typeface="DM Sans" pitchFamily="2" charset="77"/>
            </a:endParaRPr>
          </a:p>
        </p:txBody>
      </p:sp>
      <p:sp>
        <p:nvSpPr>
          <p:cNvPr id="29" name="Freeform 143">
            <a:extLst>
              <a:ext uri="{FF2B5EF4-FFF2-40B4-BE49-F238E27FC236}">
                <a16:creationId xmlns:a16="http://schemas.microsoft.com/office/drawing/2014/main" id="{D93D551D-098E-DF47-B9B4-48BC87B997A5}"/>
              </a:ext>
            </a:extLst>
          </p:cNvPr>
          <p:cNvSpPr>
            <a:spLocks noChangeArrowheads="1"/>
          </p:cNvSpPr>
          <p:nvPr/>
        </p:nvSpPr>
        <p:spPr bwMode="auto">
          <a:xfrm>
            <a:off x="12518442" y="4061750"/>
            <a:ext cx="4845372" cy="4845371"/>
          </a:xfrm>
          <a:custGeom>
            <a:avLst/>
            <a:gdLst>
              <a:gd name="T0" fmla="*/ 3888 w 3889"/>
              <a:gd name="T1" fmla="*/ 1945 h 3888"/>
              <a:gd name="T2" fmla="*/ 3888 w 3889"/>
              <a:gd name="T3" fmla="*/ 1945 h 3888"/>
              <a:gd name="T4" fmla="*/ 1945 w 3889"/>
              <a:gd name="T5" fmla="*/ 3887 h 3888"/>
              <a:gd name="T6" fmla="*/ 1945 w 3889"/>
              <a:gd name="T7" fmla="*/ 3887 h 3888"/>
              <a:gd name="T8" fmla="*/ 0 w 3889"/>
              <a:gd name="T9" fmla="*/ 1945 h 3888"/>
              <a:gd name="T10" fmla="*/ 0 w 3889"/>
              <a:gd name="T11" fmla="*/ 1945 h 3888"/>
              <a:gd name="T12" fmla="*/ 1945 w 3889"/>
              <a:gd name="T13" fmla="*/ 0 h 3888"/>
              <a:gd name="T14" fmla="*/ 1945 w 3889"/>
              <a:gd name="T15" fmla="*/ 0 h 3888"/>
              <a:gd name="T16" fmla="*/ 3888 w 3889"/>
              <a:gd name="T17" fmla="*/ 1945 h 3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9" h="3888">
                <a:moveTo>
                  <a:pt x="3888" y="1945"/>
                </a:moveTo>
                <a:lnTo>
                  <a:pt x="3888" y="1945"/>
                </a:lnTo>
                <a:cubicBezTo>
                  <a:pt x="3888" y="3017"/>
                  <a:pt x="3018" y="3887"/>
                  <a:pt x="1945" y="3887"/>
                </a:cubicBezTo>
                <a:lnTo>
                  <a:pt x="1945" y="3887"/>
                </a:lnTo>
                <a:cubicBezTo>
                  <a:pt x="871" y="3887"/>
                  <a:pt x="0" y="3017"/>
                  <a:pt x="0" y="1945"/>
                </a:cubicBezTo>
                <a:lnTo>
                  <a:pt x="0" y="1945"/>
                </a:lnTo>
                <a:cubicBezTo>
                  <a:pt x="0" y="871"/>
                  <a:pt x="871" y="0"/>
                  <a:pt x="1945" y="0"/>
                </a:cubicBezTo>
                <a:lnTo>
                  <a:pt x="1945" y="0"/>
                </a:lnTo>
                <a:cubicBezTo>
                  <a:pt x="3018" y="0"/>
                  <a:pt x="3888" y="871"/>
                  <a:pt x="3888" y="1945"/>
                </a:cubicBezTo>
              </a:path>
            </a:pathLst>
          </a:custGeom>
          <a:solidFill>
            <a:schemeClr val="accent3"/>
          </a:solidFill>
          <a:ln>
            <a:noFill/>
          </a:ln>
          <a:effectLst/>
        </p:spPr>
        <p:txBody>
          <a:bodyPr wrap="none" anchor="ctr"/>
          <a:lstStyle/>
          <a:p>
            <a:endParaRPr lang="en-US" sz="6530" dirty="0">
              <a:latin typeface="DM Sans" pitchFamily="2" charset="77"/>
            </a:endParaRPr>
          </a:p>
        </p:txBody>
      </p:sp>
      <p:sp>
        <p:nvSpPr>
          <p:cNvPr id="30" name="Freeform 144">
            <a:extLst>
              <a:ext uri="{FF2B5EF4-FFF2-40B4-BE49-F238E27FC236}">
                <a16:creationId xmlns:a16="http://schemas.microsoft.com/office/drawing/2014/main" id="{CC3CCC03-43C0-224D-B8AF-E43467E6A26B}"/>
              </a:ext>
            </a:extLst>
          </p:cNvPr>
          <p:cNvSpPr>
            <a:spLocks noChangeArrowheads="1"/>
          </p:cNvSpPr>
          <p:nvPr/>
        </p:nvSpPr>
        <p:spPr bwMode="auto">
          <a:xfrm>
            <a:off x="12886513" y="4429821"/>
            <a:ext cx="4103732" cy="4103731"/>
          </a:xfrm>
          <a:custGeom>
            <a:avLst/>
            <a:gdLst>
              <a:gd name="T0" fmla="*/ 3295 w 3296"/>
              <a:gd name="T1" fmla="*/ 1648 h 3294"/>
              <a:gd name="T2" fmla="*/ 3295 w 3296"/>
              <a:gd name="T3" fmla="*/ 1648 h 3294"/>
              <a:gd name="T4" fmla="*/ 1648 w 3296"/>
              <a:gd name="T5" fmla="*/ 3293 h 3294"/>
              <a:gd name="T6" fmla="*/ 1648 w 3296"/>
              <a:gd name="T7" fmla="*/ 3293 h 3294"/>
              <a:gd name="T8" fmla="*/ 0 w 3296"/>
              <a:gd name="T9" fmla="*/ 1648 h 3294"/>
              <a:gd name="T10" fmla="*/ 0 w 3296"/>
              <a:gd name="T11" fmla="*/ 1648 h 3294"/>
              <a:gd name="T12" fmla="*/ 1648 w 3296"/>
              <a:gd name="T13" fmla="*/ 0 h 3294"/>
              <a:gd name="T14" fmla="*/ 1648 w 3296"/>
              <a:gd name="T15" fmla="*/ 0 h 3294"/>
              <a:gd name="T16" fmla="*/ 3295 w 3296"/>
              <a:gd name="T17" fmla="*/ 1648 h 3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6" h="3294">
                <a:moveTo>
                  <a:pt x="3295" y="1648"/>
                </a:moveTo>
                <a:lnTo>
                  <a:pt x="3295" y="1648"/>
                </a:lnTo>
                <a:cubicBezTo>
                  <a:pt x="3295" y="2556"/>
                  <a:pt x="2557" y="3293"/>
                  <a:pt x="1648" y="3293"/>
                </a:cubicBezTo>
                <a:lnTo>
                  <a:pt x="1648" y="3293"/>
                </a:lnTo>
                <a:cubicBezTo>
                  <a:pt x="738" y="3293"/>
                  <a:pt x="0" y="2556"/>
                  <a:pt x="0" y="1648"/>
                </a:cubicBezTo>
                <a:lnTo>
                  <a:pt x="0" y="1648"/>
                </a:lnTo>
                <a:cubicBezTo>
                  <a:pt x="0" y="738"/>
                  <a:pt x="738" y="0"/>
                  <a:pt x="1648" y="0"/>
                </a:cubicBezTo>
                <a:lnTo>
                  <a:pt x="1648" y="0"/>
                </a:lnTo>
                <a:cubicBezTo>
                  <a:pt x="2557" y="0"/>
                  <a:pt x="3295" y="738"/>
                  <a:pt x="3295" y="1648"/>
                </a:cubicBezTo>
              </a:path>
            </a:pathLst>
          </a:custGeom>
          <a:solidFill>
            <a:schemeClr val="bg2"/>
          </a:solidFill>
          <a:ln>
            <a:noFill/>
          </a:ln>
          <a:effectLst/>
        </p:spPr>
        <p:txBody>
          <a:bodyPr wrap="none" anchor="ctr"/>
          <a:lstStyle/>
          <a:p>
            <a:endParaRPr lang="en-US" sz="6530" dirty="0">
              <a:latin typeface="DM Sans" pitchFamily="2" charset="77"/>
            </a:endParaRPr>
          </a:p>
        </p:txBody>
      </p:sp>
      <p:sp>
        <p:nvSpPr>
          <p:cNvPr id="31" name="Freeform 145">
            <a:extLst>
              <a:ext uri="{FF2B5EF4-FFF2-40B4-BE49-F238E27FC236}">
                <a16:creationId xmlns:a16="http://schemas.microsoft.com/office/drawing/2014/main" id="{0B6744E8-6A51-A847-8C98-3F479277BAD6}"/>
              </a:ext>
            </a:extLst>
          </p:cNvPr>
          <p:cNvSpPr>
            <a:spLocks noChangeArrowheads="1"/>
          </p:cNvSpPr>
          <p:nvPr/>
        </p:nvSpPr>
        <p:spPr bwMode="auto">
          <a:xfrm>
            <a:off x="14545586" y="10340953"/>
            <a:ext cx="785586" cy="785586"/>
          </a:xfrm>
          <a:custGeom>
            <a:avLst/>
            <a:gdLst>
              <a:gd name="T0" fmla="*/ 631 w 632"/>
              <a:gd name="T1" fmla="*/ 315 h 630"/>
              <a:gd name="T2" fmla="*/ 631 w 632"/>
              <a:gd name="T3" fmla="*/ 315 h 630"/>
              <a:gd name="T4" fmla="*/ 316 w 632"/>
              <a:gd name="T5" fmla="*/ 629 h 630"/>
              <a:gd name="T6" fmla="*/ 316 w 632"/>
              <a:gd name="T7" fmla="*/ 629 h 630"/>
              <a:gd name="T8" fmla="*/ 0 w 632"/>
              <a:gd name="T9" fmla="*/ 315 h 630"/>
              <a:gd name="T10" fmla="*/ 0 w 632"/>
              <a:gd name="T11" fmla="*/ 315 h 630"/>
              <a:gd name="T12" fmla="*/ 316 w 632"/>
              <a:gd name="T13" fmla="*/ 0 h 630"/>
              <a:gd name="T14" fmla="*/ 316 w 632"/>
              <a:gd name="T15" fmla="*/ 0 h 630"/>
              <a:gd name="T16" fmla="*/ 631 w 632"/>
              <a:gd name="T17" fmla="*/ 315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630">
                <a:moveTo>
                  <a:pt x="631" y="315"/>
                </a:moveTo>
                <a:lnTo>
                  <a:pt x="631" y="315"/>
                </a:lnTo>
                <a:cubicBezTo>
                  <a:pt x="631" y="489"/>
                  <a:pt x="489" y="629"/>
                  <a:pt x="316" y="629"/>
                </a:cubicBezTo>
                <a:lnTo>
                  <a:pt x="316" y="629"/>
                </a:lnTo>
                <a:cubicBezTo>
                  <a:pt x="141" y="629"/>
                  <a:pt x="0" y="489"/>
                  <a:pt x="0" y="315"/>
                </a:cubicBezTo>
                <a:lnTo>
                  <a:pt x="0" y="315"/>
                </a:lnTo>
                <a:cubicBezTo>
                  <a:pt x="0" y="140"/>
                  <a:pt x="141" y="0"/>
                  <a:pt x="316" y="0"/>
                </a:cubicBezTo>
                <a:lnTo>
                  <a:pt x="316" y="0"/>
                </a:lnTo>
                <a:cubicBezTo>
                  <a:pt x="489" y="0"/>
                  <a:pt x="631" y="140"/>
                  <a:pt x="631" y="315"/>
                </a:cubicBezTo>
              </a:path>
            </a:pathLst>
          </a:custGeom>
          <a:solidFill>
            <a:schemeClr val="accent3"/>
          </a:solidFill>
          <a:ln>
            <a:noFill/>
          </a:ln>
          <a:effectLst/>
        </p:spPr>
        <p:txBody>
          <a:bodyPr wrap="none" anchor="ctr"/>
          <a:lstStyle/>
          <a:p>
            <a:endParaRPr lang="en-US" sz="6530" dirty="0">
              <a:latin typeface="DM Sans" pitchFamily="2" charset="77"/>
            </a:endParaRPr>
          </a:p>
        </p:txBody>
      </p:sp>
      <p:sp>
        <p:nvSpPr>
          <p:cNvPr id="32" name="Freeform 146">
            <a:extLst>
              <a:ext uri="{FF2B5EF4-FFF2-40B4-BE49-F238E27FC236}">
                <a16:creationId xmlns:a16="http://schemas.microsoft.com/office/drawing/2014/main" id="{AAC7C464-5C56-6341-A544-FFFCFCB5C32E}"/>
              </a:ext>
            </a:extLst>
          </p:cNvPr>
          <p:cNvSpPr>
            <a:spLocks noChangeArrowheads="1"/>
          </p:cNvSpPr>
          <p:nvPr/>
        </p:nvSpPr>
        <p:spPr bwMode="auto">
          <a:xfrm>
            <a:off x="14792801" y="8703855"/>
            <a:ext cx="302151" cy="1801907"/>
          </a:xfrm>
          <a:custGeom>
            <a:avLst/>
            <a:gdLst>
              <a:gd name="T0" fmla="*/ 240 w 241"/>
              <a:gd name="T1" fmla="*/ 1444 h 1445"/>
              <a:gd name="T2" fmla="*/ 0 w 241"/>
              <a:gd name="T3" fmla="*/ 1444 h 1445"/>
              <a:gd name="T4" fmla="*/ 0 w 241"/>
              <a:gd name="T5" fmla="*/ 0 h 1445"/>
              <a:gd name="T6" fmla="*/ 240 w 241"/>
              <a:gd name="T7" fmla="*/ 0 h 1445"/>
              <a:gd name="T8" fmla="*/ 240 w 241"/>
              <a:gd name="T9" fmla="*/ 1444 h 1445"/>
            </a:gdLst>
            <a:ahLst/>
            <a:cxnLst>
              <a:cxn ang="0">
                <a:pos x="T0" y="T1"/>
              </a:cxn>
              <a:cxn ang="0">
                <a:pos x="T2" y="T3"/>
              </a:cxn>
              <a:cxn ang="0">
                <a:pos x="T4" y="T5"/>
              </a:cxn>
              <a:cxn ang="0">
                <a:pos x="T6" y="T7"/>
              </a:cxn>
              <a:cxn ang="0">
                <a:pos x="T8" y="T9"/>
              </a:cxn>
            </a:cxnLst>
            <a:rect l="0" t="0" r="r" b="b"/>
            <a:pathLst>
              <a:path w="241" h="1445">
                <a:moveTo>
                  <a:pt x="240" y="1444"/>
                </a:moveTo>
                <a:lnTo>
                  <a:pt x="0" y="1444"/>
                </a:lnTo>
                <a:lnTo>
                  <a:pt x="0" y="0"/>
                </a:lnTo>
                <a:lnTo>
                  <a:pt x="240" y="0"/>
                </a:lnTo>
                <a:lnTo>
                  <a:pt x="240" y="1444"/>
                </a:lnTo>
              </a:path>
            </a:pathLst>
          </a:custGeom>
          <a:solidFill>
            <a:schemeClr val="accent3"/>
          </a:solidFill>
          <a:ln>
            <a:noFill/>
          </a:ln>
          <a:effectLst/>
        </p:spPr>
        <p:txBody>
          <a:bodyPr wrap="none" anchor="ctr"/>
          <a:lstStyle/>
          <a:p>
            <a:endParaRPr lang="en-US" sz="6530" dirty="0">
              <a:latin typeface="DM Sans" pitchFamily="2" charset="77"/>
            </a:endParaRPr>
          </a:p>
        </p:txBody>
      </p:sp>
      <p:sp>
        <p:nvSpPr>
          <p:cNvPr id="33" name="Freeform 158">
            <a:extLst>
              <a:ext uri="{FF2B5EF4-FFF2-40B4-BE49-F238E27FC236}">
                <a16:creationId xmlns:a16="http://schemas.microsoft.com/office/drawing/2014/main" id="{74E7140D-CAFD-264C-8843-C5761A6F362D}"/>
              </a:ext>
            </a:extLst>
          </p:cNvPr>
          <p:cNvSpPr>
            <a:spLocks noChangeArrowheads="1"/>
          </p:cNvSpPr>
          <p:nvPr/>
        </p:nvSpPr>
        <p:spPr bwMode="auto">
          <a:xfrm>
            <a:off x="18028544" y="4061750"/>
            <a:ext cx="4845372" cy="4845371"/>
          </a:xfrm>
          <a:custGeom>
            <a:avLst/>
            <a:gdLst>
              <a:gd name="T0" fmla="*/ 3888 w 3889"/>
              <a:gd name="T1" fmla="*/ 1945 h 3888"/>
              <a:gd name="T2" fmla="*/ 3888 w 3889"/>
              <a:gd name="T3" fmla="*/ 1945 h 3888"/>
              <a:gd name="T4" fmla="*/ 1944 w 3889"/>
              <a:gd name="T5" fmla="*/ 3887 h 3888"/>
              <a:gd name="T6" fmla="*/ 1944 w 3889"/>
              <a:gd name="T7" fmla="*/ 3887 h 3888"/>
              <a:gd name="T8" fmla="*/ 0 w 3889"/>
              <a:gd name="T9" fmla="*/ 1945 h 3888"/>
              <a:gd name="T10" fmla="*/ 0 w 3889"/>
              <a:gd name="T11" fmla="*/ 1945 h 3888"/>
              <a:gd name="T12" fmla="*/ 1944 w 3889"/>
              <a:gd name="T13" fmla="*/ 0 h 3888"/>
              <a:gd name="T14" fmla="*/ 1944 w 3889"/>
              <a:gd name="T15" fmla="*/ 0 h 3888"/>
              <a:gd name="T16" fmla="*/ 3888 w 3889"/>
              <a:gd name="T17" fmla="*/ 1945 h 3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9" h="3888">
                <a:moveTo>
                  <a:pt x="3888" y="1945"/>
                </a:moveTo>
                <a:lnTo>
                  <a:pt x="3888" y="1945"/>
                </a:lnTo>
                <a:cubicBezTo>
                  <a:pt x="3888" y="3017"/>
                  <a:pt x="3018" y="3887"/>
                  <a:pt x="1944" y="3887"/>
                </a:cubicBezTo>
                <a:lnTo>
                  <a:pt x="1944" y="3887"/>
                </a:lnTo>
                <a:cubicBezTo>
                  <a:pt x="870" y="3887"/>
                  <a:pt x="0" y="3017"/>
                  <a:pt x="0" y="1945"/>
                </a:cubicBezTo>
                <a:lnTo>
                  <a:pt x="0" y="1945"/>
                </a:lnTo>
                <a:cubicBezTo>
                  <a:pt x="0" y="871"/>
                  <a:pt x="870" y="0"/>
                  <a:pt x="1944" y="0"/>
                </a:cubicBezTo>
                <a:lnTo>
                  <a:pt x="1944" y="0"/>
                </a:lnTo>
                <a:cubicBezTo>
                  <a:pt x="3018" y="0"/>
                  <a:pt x="3888" y="871"/>
                  <a:pt x="3888" y="1945"/>
                </a:cubicBezTo>
              </a:path>
            </a:pathLst>
          </a:custGeom>
          <a:solidFill>
            <a:schemeClr val="accent4"/>
          </a:solidFill>
          <a:ln>
            <a:noFill/>
          </a:ln>
          <a:effectLst/>
        </p:spPr>
        <p:txBody>
          <a:bodyPr wrap="none" anchor="ctr"/>
          <a:lstStyle/>
          <a:p>
            <a:endParaRPr lang="en-US" sz="6530" dirty="0">
              <a:latin typeface="DM Sans" pitchFamily="2" charset="77"/>
            </a:endParaRPr>
          </a:p>
        </p:txBody>
      </p:sp>
      <p:sp>
        <p:nvSpPr>
          <p:cNvPr id="34" name="Freeform 159">
            <a:extLst>
              <a:ext uri="{FF2B5EF4-FFF2-40B4-BE49-F238E27FC236}">
                <a16:creationId xmlns:a16="http://schemas.microsoft.com/office/drawing/2014/main" id="{0F80F95B-3AB7-0146-AFD0-25435427F2BF}"/>
              </a:ext>
            </a:extLst>
          </p:cNvPr>
          <p:cNvSpPr>
            <a:spLocks noChangeArrowheads="1"/>
          </p:cNvSpPr>
          <p:nvPr/>
        </p:nvSpPr>
        <p:spPr bwMode="auto">
          <a:xfrm>
            <a:off x="18396615" y="4429821"/>
            <a:ext cx="4103735" cy="4103731"/>
          </a:xfrm>
          <a:custGeom>
            <a:avLst/>
            <a:gdLst>
              <a:gd name="T0" fmla="*/ 3294 w 3295"/>
              <a:gd name="T1" fmla="*/ 1648 h 3294"/>
              <a:gd name="T2" fmla="*/ 3294 w 3295"/>
              <a:gd name="T3" fmla="*/ 1648 h 3294"/>
              <a:gd name="T4" fmla="*/ 1647 w 3295"/>
              <a:gd name="T5" fmla="*/ 3293 h 3294"/>
              <a:gd name="T6" fmla="*/ 1647 w 3295"/>
              <a:gd name="T7" fmla="*/ 3293 h 3294"/>
              <a:gd name="T8" fmla="*/ 0 w 3295"/>
              <a:gd name="T9" fmla="*/ 1648 h 3294"/>
              <a:gd name="T10" fmla="*/ 0 w 3295"/>
              <a:gd name="T11" fmla="*/ 1648 h 3294"/>
              <a:gd name="T12" fmla="*/ 1647 w 3295"/>
              <a:gd name="T13" fmla="*/ 0 h 3294"/>
              <a:gd name="T14" fmla="*/ 1647 w 3295"/>
              <a:gd name="T15" fmla="*/ 0 h 3294"/>
              <a:gd name="T16" fmla="*/ 3294 w 3295"/>
              <a:gd name="T17" fmla="*/ 1648 h 3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5" h="3294">
                <a:moveTo>
                  <a:pt x="3294" y="1648"/>
                </a:moveTo>
                <a:lnTo>
                  <a:pt x="3294" y="1648"/>
                </a:lnTo>
                <a:cubicBezTo>
                  <a:pt x="3294" y="2556"/>
                  <a:pt x="2557" y="3293"/>
                  <a:pt x="1647" y="3293"/>
                </a:cubicBezTo>
                <a:lnTo>
                  <a:pt x="1647" y="3293"/>
                </a:lnTo>
                <a:cubicBezTo>
                  <a:pt x="737" y="3293"/>
                  <a:pt x="0" y="2556"/>
                  <a:pt x="0" y="1648"/>
                </a:cubicBezTo>
                <a:lnTo>
                  <a:pt x="0" y="1648"/>
                </a:lnTo>
                <a:cubicBezTo>
                  <a:pt x="0" y="738"/>
                  <a:pt x="737" y="0"/>
                  <a:pt x="1647" y="0"/>
                </a:cubicBezTo>
                <a:lnTo>
                  <a:pt x="1647" y="0"/>
                </a:lnTo>
                <a:cubicBezTo>
                  <a:pt x="2557" y="0"/>
                  <a:pt x="3294" y="738"/>
                  <a:pt x="3294" y="1648"/>
                </a:cubicBezTo>
              </a:path>
            </a:pathLst>
          </a:custGeom>
          <a:solidFill>
            <a:schemeClr val="bg2"/>
          </a:solidFill>
          <a:ln>
            <a:noFill/>
          </a:ln>
          <a:effectLst/>
        </p:spPr>
        <p:txBody>
          <a:bodyPr wrap="none" anchor="ctr"/>
          <a:lstStyle/>
          <a:p>
            <a:endParaRPr lang="en-US" sz="6530" dirty="0">
              <a:latin typeface="DM Sans" pitchFamily="2" charset="77"/>
            </a:endParaRPr>
          </a:p>
        </p:txBody>
      </p:sp>
      <p:sp>
        <p:nvSpPr>
          <p:cNvPr id="35" name="Freeform 160">
            <a:extLst>
              <a:ext uri="{FF2B5EF4-FFF2-40B4-BE49-F238E27FC236}">
                <a16:creationId xmlns:a16="http://schemas.microsoft.com/office/drawing/2014/main" id="{887B1CAA-A9DC-1C4A-83B6-9604F6EEF158}"/>
              </a:ext>
            </a:extLst>
          </p:cNvPr>
          <p:cNvSpPr>
            <a:spLocks noChangeArrowheads="1"/>
          </p:cNvSpPr>
          <p:nvPr/>
        </p:nvSpPr>
        <p:spPr bwMode="auto">
          <a:xfrm>
            <a:off x="20055688" y="10340953"/>
            <a:ext cx="785589" cy="785586"/>
          </a:xfrm>
          <a:custGeom>
            <a:avLst/>
            <a:gdLst>
              <a:gd name="T0" fmla="*/ 630 w 631"/>
              <a:gd name="T1" fmla="*/ 315 h 630"/>
              <a:gd name="T2" fmla="*/ 630 w 631"/>
              <a:gd name="T3" fmla="*/ 315 h 630"/>
              <a:gd name="T4" fmla="*/ 315 w 631"/>
              <a:gd name="T5" fmla="*/ 629 h 630"/>
              <a:gd name="T6" fmla="*/ 315 w 631"/>
              <a:gd name="T7" fmla="*/ 629 h 630"/>
              <a:gd name="T8" fmla="*/ 0 w 631"/>
              <a:gd name="T9" fmla="*/ 315 h 630"/>
              <a:gd name="T10" fmla="*/ 0 w 631"/>
              <a:gd name="T11" fmla="*/ 315 h 630"/>
              <a:gd name="T12" fmla="*/ 315 w 631"/>
              <a:gd name="T13" fmla="*/ 0 h 630"/>
              <a:gd name="T14" fmla="*/ 315 w 631"/>
              <a:gd name="T15" fmla="*/ 0 h 630"/>
              <a:gd name="T16" fmla="*/ 630 w 631"/>
              <a:gd name="T17" fmla="*/ 315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1" h="630">
                <a:moveTo>
                  <a:pt x="630" y="315"/>
                </a:moveTo>
                <a:lnTo>
                  <a:pt x="630" y="315"/>
                </a:lnTo>
                <a:cubicBezTo>
                  <a:pt x="630" y="489"/>
                  <a:pt x="489" y="629"/>
                  <a:pt x="315" y="629"/>
                </a:cubicBezTo>
                <a:lnTo>
                  <a:pt x="315" y="629"/>
                </a:lnTo>
                <a:cubicBezTo>
                  <a:pt x="141" y="629"/>
                  <a:pt x="0" y="489"/>
                  <a:pt x="0" y="315"/>
                </a:cubicBezTo>
                <a:lnTo>
                  <a:pt x="0" y="315"/>
                </a:lnTo>
                <a:cubicBezTo>
                  <a:pt x="0" y="140"/>
                  <a:pt x="141" y="0"/>
                  <a:pt x="315" y="0"/>
                </a:cubicBezTo>
                <a:lnTo>
                  <a:pt x="315" y="0"/>
                </a:lnTo>
                <a:cubicBezTo>
                  <a:pt x="489" y="0"/>
                  <a:pt x="630" y="140"/>
                  <a:pt x="630" y="315"/>
                </a:cubicBezTo>
              </a:path>
            </a:pathLst>
          </a:custGeom>
          <a:solidFill>
            <a:schemeClr val="accent4"/>
          </a:solidFill>
          <a:ln>
            <a:noFill/>
          </a:ln>
          <a:effectLst/>
        </p:spPr>
        <p:txBody>
          <a:bodyPr wrap="none" anchor="ctr"/>
          <a:lstStyle/>
          <a:p>
            <a:endParaRPr lang="en-US" sz="6530" dirty="0">
              <a:latin typeface="DM Sans" pitchFamily="2" charset="77"/>
            </a:endParaRPr>
          </a:p>
        </p:txBody>
      </p:sp>
      <p:sp>
        <p:nvSpPr>
          <p:cNvPr id="36" name="Freeform 161">
            <a:extLst>
              <a:ext uri="{FF2B5EF4-FFF2-40B4-BE49-F238E27FC236}">
                <a16:creationId xmlns:a16="http://schemas.microsoft.com/office/drawing/2014/main" id="{BBA2E840-AF4C-3644-B625-6170AC5CBDAA}"/>
              </a:ext>
            </a:extLst>
          </p:cNvPr>
          <p:cNvSpPr>
            <a:spLocks noChangeArrowheads="1"/>
          </p:cNvSpPr>
          <p:nvPr/>
        </p:nvSpPr>
        <p:spPr bwMode="auto">
          <a:xfrm>
            <a:off x="20297407" y="8703855"/>
            <a:ext cx="302151" cy="1801907"/>
          </a:xfrm>
          <a:custGeom>
            <a:avLst/>
            <a:gdLst>
              <a:gd name="T0" fmla="*/ 240 w 241"/>
              <a:gd name="T1" fmla="*/ 1444 h 1445"/>
              <a:gd name="T2" fmla="*/ 0 w 241"/>
              <a:gd name="T3" fmla="*/ 1444 h 1445"/>
              <a:gd name="T4" fmla="*/ 0 w 241"/>
              <a:gd name="T5" fmla="*/ 0 h 1445"/>
              <a:gd name="T6" fmla="*/ 240 w 241"/>
              <a:gd name="T7" fmla="*/ 0 h 1445"/>
              <a:gd name="T8" fmla="*/ 240 w 241"/>
              <a:gd name="T9" fmla="*/ 1444 h 1445"/>
            </a:gdLst>
            <a:ahLst/>
            <a:cxnLst>
              <a:cxn ang="0">
                <a:pos x="T0" y="T1"/>
              </a:cxn>
              <a:cxn ang="0">
                <a:pos x="T2" y="T3"/>
              </a:cxn>
              <a:cxn ang="0">
                <a:pos x="T4" y="T5"/>
              </a:cxn>
              <a:cxn ang="0">
                <a:pos x="T6" y="T7"/>
              </a:cxn>
              <a:cxn ang="0">
                <a:pos x="T8" y="T9"/>
              </a:cxn>
            </a:cxnLst>
            <a:rect l="0" t="0" r="r" b="b"/>
            <a:pathLst>
              <a:path w="241" h="1445">
                <a:moveTo>
                  <a:pt x="240" y="1444"/>
                </a:moveTo>
                <a:lnTo>
                  <a:pt x="0" y="1444"/>
                </a:lnTo>
                <a:lnTo>
                  <a:pt x="0" y="0"/>
                </a:lnTo>
                <a:lnTo>
                  <a:pt x="240" y="0"/>
                </a:lnTo>
                <a:lnTo>
                  <a:pt x="240" y="1444"/>
                </a:lnTo>
              </a:path>
            </a:pathLst>
          </a:custGeom>
          <a:solidFill>
            <a:schemeClr val="accent4"/>
          </a:solidFill>
          <a:ln>
            <a:noFill/>
          </a:ln>
          <a:effectLst/>
        </p:spPr>
        <p:txBody>
          <a:bodyPr wrap="none" anchor="ctr"/>
          <a:lstStyle/>
          <a:p>
            <a:endParaRPr lang="en-US" sz="6530" dirty="0">
              <a:latin typeface="DM Sans" pitchFamily="2" charset="77"/>
            </a:endParaRPr>
          </a:p>
        </p:txBody>
      </p:sp>
      <p:sp>
        <p:nvSpPr>
          <p:cNvPr id="5" name="TextBox 4">
            <a:extLst>
              <a:ext uri="{FF2B5EF4-FFF2-40B4-BE49-F238E27FC236}">
                <a16:creationId xmlns:a16="http://schemas.microsoft.com/office/drawing/2014/main" id="{16FB8E48-EE73-C249-8F9D-DB3D6FF50CA0}"/>
              </a:ext>
            </a:extLst>
          </p:cNvPr>
          <p:cNvSpPr txBox="1"/>
          <p:nvPr/>
        </p:nvSpPr>
        <p:spPr>
          <a:xfrm>
            <a:off x="2430105" y="740392"/>
            <a:ext cx="19469433" cy="1219436"/>
          </a:xfrm>
          <a:prstGeom prst="rect">
            <a:avLst/>
          </a:prstGeom>
          <a:noFill/>
        </p:spPr>
        <p:txBody>
          <a:bodyPr wrap="none" rtlCol="0" anchor="b">
            <a:spAutoFit/>
          </a:bodyPr>
          <a:lstStyle/>
          <a:p>
            <a:pPr algn="ctr">
              <a:lnSpc>
                <a:spcPts val="8880"/>
              </a:lnSpc>
            </a:pPr>
            <a:r>
              <a:rPr lang="en-US" sz="7400" b="1" spc="-290" dirty="0">
                <a:solidFill>
                  <a:schemeClr val="tx2"/>
                </a:solidFill>
                <a:latin typeface="DM Sans" pitchFamily="2" charset="77"/>
              </a:rPr>
              <a:t>Summary of Topics for the AI and LLM Course</a:t>
            </a:r>
          </a:p>
        </p:txBody>
      </p:sp>
      <p:sp>
        <p:nvSpPr>
          <p:cNvPr id="7" name="TextBox 6">
            <a:extLst>
              <a:ext uri="{FF2B5EF4-FFF2-40B4-BE49-F238E27FC236}">
                <a16:creationId xmlns:a16="http://schemas.microsoft.com/office/drawing/2014/main" id="{D4FDFD36-042A-1C49-A24F-40E2B1BE4D80}"/>
              </a:ext>
            </a:extLst>
          </p:cNvPr>
          <p:cNvSpPr txBox="1"/>
          <p:nvPr/>
        </p:nvSpPr>
        <p:spPr>
          <a:xfrm>
            <a:off x="2813948" y="11238556"/>
            <a:ext cx="2211503" cy="643766"/>
          </a:xfrm>
          <a:prstGeom prst="rect">
            <a:avLst/>
          </a:prstGeom>
          <a:noFill/>
        </p:spPr>
        <p:txBody>
          <a:bodyPr wrap="none" rtlCol="0" anchor="t">
            <a:spAutoFit/>
          </a:bodyPr>
          <a:lstStyle/>
          <a:p>
            <a:pPr algn="ctr">
              <a:lnSpc>
                <a:spcPts val="4320"/>
              </a:lnSpc>
            </a:pPr>
            <a:r>
              <a:rPr lang="en-US" b="1" spc="-40" dirty="0">
                <a:solidFill>
                  <a:schemeClr val="tx2"/>
                </a:solidFill>
                <a:latin typeface="DM Sans" pitchFamily="2" charset="77"/>
              </a:rPr>
              <a:t>Module-1</a:t>
            </a:r>
          </a:p>
        </p:txBody>
      </p:sp>
      <p:sp>
        <p:nvSpPr>
          <p:cNvPr id="11" name="TextBox 10">
            <a:extLst>
              <a:ext uri="{FF2B5EF4-FFF2-40B4-BE49-F238E27FC236}">
                <a16:creationId xmlns:a16="http://schemas.microsoft.com/office/drawing/2014/main" id="{FDEF10CD-9238-A840-9D48-98D57E1603EB}"/>
              </a:ext>
            </a:extLst>
          </p:cNvPr>
          <p:cNvSpPr txBox="1"/>
          <p:nvPr/>
        </p:nvSpPr>
        <p:spPr>
          <a:xfrm>
            <a:off x="2272727" y="6891453"/>
            <a:ext cx="3156246" cy="995529"/>
          </a:xfrm>
          <a:prstGeom prst="rect">
            <a:avLst/>
          </a:prstGeom>
          <a:noFill/>
        </p:spPr>
        <p:txBody>
          <a:bodyPr wrap="square" rtlCol="0" anchor="t">
            <a:spAutoFit/>
          </a:bodyPr>
          <a:lstStyle/>
          <a:p>
            <a:pPr algn="ctr">
              <a:lnSpc>
                <a:spcPts val="3600"/>
              </a:lnSpc>
            </a:pPr>
            <a:r>
              <a:rPr lang="en-US" sz="2400" spc="-30" dirty="0">
                <a:latin typeface="DM Sans" pitchFamily="2" charset="77"/>
              </a:rPr>
              <a:t>ML, NLP, Neural Networks and more </a:t>
            </a:r>
          </a:p>
        </p:txBody>
      </p:sp>
      <p:sp>
        <p:nvSpPr>
          <p:cNvPr id="12" name="TextBox 11">
            <a:extLst>
              <a:ext uri="{FF2B5EF4-FFF2-40B4-BE49-F238E27FC236}">
                <a16:creationId xmlns:a16="http://schemas.microsoft.com/office/drawing/2014/main" id="{D7DA3F61-3743-D24D-B370-EAA81F46AFED}"/>
              </a:ext>
            </a:extLst>
          </p:cNvPr>
          <p:cNvSpPr txBox="1"/>
          <p:nvPr/>
        </p:nvSpPr>
        <p:spPr>
          <a:xfrm>
            <a:off x="2180888" y="6121030"/>
            <a:ext cx="3471464" cy="643766"/>
          </a:xfrm>
          <a:prstGeom prst="rect">
            <a:avLst/>
          </a:prstGeom>
          <a:noFill/>
        </p:spPr>
        <p:txBody>
          <a:bodyPr wrap="none" rtlCol="0" anchor="b">
            <a:spAutoFit/>
          </a:bodyPr>
          <a:lstStyle/>
          <a:p>
            <a:pPr algn="ctr">
              <a:lnSpc>
                <a:spcPts val="4320"/>
              </a:lnSpc>
            </a:pPr>
            <a:r>
              <a:rPr lang="en-US" b="1" spc="-30" dirty="0">
                <a:solidFill>
                  <a:schemeClr val="tx2"/>
                </a:solidFill>
                <a:latin typeface="DM Sans" pitchFamily="2" charset="77"/>
              </a:rPr>
              <a:t>AI Foundations</a:t>
            </a:r>
          </a:p>
        </p:txBody>
      </p:sp>
      <p:sp>
        <p:nvSpPr>
          <p:cNvPr id="13" name="TextBox 12">
            <a:extLst>
              <a:ext uri="{FF2B5EF4-FFF2-40B4-BE49-F238E27FC236}">
                <a16:creationId xmlns:a16="http://schemas.microsoft.com/office/drawing/2014/main" id="{14E9B86F-C6D5-3A4A-956F-4EBC57F31286}"/>
              </a:ext>
            </a:extLst>
          </p:cNvPr>
          <p:cNvSpPr txBox="1"/>
          <p:nvPr/>
        </p:nvSpPr>
        <p:spPr>
          <a:xfrm>
            <a:off x="7902839" y="7051473"/>
            <a:ext cx="3156246" cy="995529"/>
          </a:xfrm>
          <a:prstGeom prst="rect">
            <a:avLst/>
          </a:prstGeom>
          <a:noFill/>
        </p:spPr>
        <p:txBody>
          <a:bodyPr wrap="square" rtlCol="0" anchor="t">
            <a:spAutoFit/>
          </a:bodyPr>
          <a:lstStyle/>
          <a:p>
            <a:pPr algn="ctr">
              <a:lnSpc>
                <a:spcPts val="3600"/>
              </a:lnSpc>
            </a:pPr>
            <a:r>
              <a:rPr lang="en-US" sz="2600" spc="-30" dirty="0">
                <a:latin typeface="DM Sans" pitchFamily="2" charset="77"/>
              </a:rPr>
              <a:t>LLMs, Transformers etc.</a:t>
            </a:r>
          </a:p>
        </p:txBody>
      </p:sp>
      <p:sp>
        <p:nvSpPr>
          <p:cNvPr id="14" name="TextBox 13">
            <a:extLst>
              <a:ext uri="{FF2B5EF4-FFF2-40B4-BE49-F238E27FC236}">
                <a16:creationId xmlns:a16="http://schemas.microsoft.com/office/drawing/2014/main" id="{94FA5A46-1CA7-B84C-AE6B-2527953CA3A8}"/>
              </a:ext>
            </a:extLst>
          </p:cNvPr>
          <p:cNvSpPr txBox="1"/>
          <p:nvPr/>
        </p:nvSpPr>
        <p:spPr>
          <a:xfrm>
            <a:off x="7422939" y="5843917"/>
            <a:ext cx="4052781" cy="1195199"/>
          </a:xfrm>
          <a:prstGeom prst="rect">
            <a:avLst/>
          </a:prstGeom>
          <a:noFill/>
        </p:spPr>
        <p:txBody>
          <a:bodyPr wrap="square" rtlCol="0" anchor="b">
            <a:spAutoFit/>
          </a:bodyPr>
          <a:lstStyle/>
          <a:p>
            <a:pPr algn="ctr">
              <a:lnSpc>
                <a:spcPts val="4320"/>
              </a:lnSpc>
            </a:pPr>
            <a:r>
              <a:rPr lang="en-US" b="1" spc="-30" dirty="0">
                <a:solidFill>
                  <a:schemeClr val="tx2"/>
                </a:solidFill>
                <a:latin typeface="DM Sans" pitchFamily="2" charset="77"/>
              </a:rPr>
              <a:t>Introduction to Gen AI</a:t>
            </a:r>
          </a:p>
        </p:txBody>
      </p:sp>
      <p:sp>
        <p:nvSpPr>
          <p:cNvPr id="15" name="TextBox 14">
            <a:extLst>
              <a:ext uri="{FF2B5EF4-FFF2-40B4-BE49-F238E27FC236}">
                <a16:creationId xmlns:a16="http://schemas.microsoft.com/office/drawing/2014/main" id="{DB0FB934-0B5C-834E-8AD4-58BA453E1A05}"/>
              </a:ext>
            </a:extLst>
          </p:cNvPr>
          <p:cNvSpPr txBox="1"/>
          <p:nvPr/>
        </p:nvSpPr>
        <p:spPr>
          <a:xfrm>
            <a:off x="13176598" y="7211493"/>
            <a:ext cx="3534062" cy="995529"/>
          </a:xfrm>
          <a:prstGeom prst="rect">
            <a:avLst/>
          </a:prstGeom>
          <a:noFill/>
        </p:spPr>
        <p:txBody>
          <a:bodyPr wrap="square" rtlCol="0" anchor="t">
            <a:spAutoFit/>
          </a:bodyPr>
          <a:lstStyle/>
          <a:p>
            <a:pPr algn="ctr">
              <a:lnSpc>
                <a:spcPts val="3600"/>
              </a:lnSpc>
            </a:pPr>
            <a:r>
              <a:rPr lang="en-US" sz="2600" spc="-30" dirty="0">
                <a:latin typeface="DM Sans" pitchFamily="2" charset="77"/>
              </a:rPr>
              <a:t>Text2SQL, </a:t>
            </a:r>
            <a:r>
              <a:rPr lang="en-US" sz="2600" spc="-30" dirty="0" err="1">
                <a:latin typeface="DM Sans" pitchFamily="2" charset="77"/>
              </a:rPr>
              <a:t>StatBots</a:t>
            </a:r>
            <a:r>
              <a:rPr lang="en-US" sz="2600" spc="-30" dirty="0">
                <a:latin typeface="DM Sans" pitchFamily="2" charset="77"/>
              </a:rPr>
              <a:t>, Chatbots</a:t>
            </a:r>
          </a:p>
        </p:txBody>
      </p:sp>
      <p:sp>
        <p:nvSpPr>
          <p:cNvPr id="16" name="TextBox 15">
            <a:extLst>
              <a:ext uri="{FF2B5EF4-FFF2-40B4-BE49-F238E27FC236}">
                <a16:creationId xmlns:a16="http://schemas.microsoft.com/office/drawing/2014/main" id="{7AFBFE8E-5652-BE4C-AAEC-58872965500B}"/>
              </a:ext>
            </a:extLst>
          </p:cNvPr>
          <p:cNvSpPr txBox="1"/>
          <p:nvPr/>
        </p:nvSpPr>
        <p:spPr>
          <a:xfrm>
            <a:off x="12672556" y="5843917"/>
            <a:ext cx="4495304" cy="1195199"/>
          </a:xfrm>
          <a:prstGeom prst="rect">
            <a:avLst/>
          </a:prstGeom>
          <a:noFill/>
        </p:spPr>
        <p:txBody>
          <a:bodyPr wrap="square" rtlCol="0" anchor="b">
            <a:spAutoFit/>
          </a:bodyPr>
          <a:lstStyle/>
          <a:p>
            <a:pPr algn="ctr">
              <a:lnSpc>
                <a:spcPts val="4320"/>
              </a:lnSpc>
            </a:pPr>
            <a:r>
              <a:rPr lang="en-US" b="1" spc="-30" dirty="0">
                <a:solidFill>
                  <a:schemeClr val="tx2"/>
                </a:solidFill>
                <a:latin typeface="DM Sans" pitchFamily="2" charset="77"/>
              </a:rPr>
              <a:t>AI Applications in Statistics</a:t>
            </a:r>
          </a:p>
        </p:txBody>
      </p:sp>
      <p:sp>
        <p:nvSpPr>
          <p:cNvPr id="17" name="TextBox 16">
            <a:extLst>
              <a:ext uri="{FF2B5EF4-FFF2-40B4-BE49-F238E27FC236}">
                <a16:creationId xmlns:a16="http://schemas.microsoft.com/office/drawing/2014/main" id="{6A3A3743-004D-EE47-A30B-39025E106A8E}"/>
              </a:ext>
            </a:extLst>
          </p:cNvPr>
          <p:cNvSpPr txBox="1"/>
          <p:nvPr/>
        </p:nvSpPr>
        <p:spPr>
          <a:xfrm>
            <a:off x="18893066" y="6800013"/>
            <a:ext cx="3156246" cy="1457194"/>
          </a:xfrm>
          <a:prstGeom prst="rect">
            <a:avLst/>
          </a:prstGeom>
          <a:noFill/>
        </p:spPr>
        <p:txBody>
          <a:bodyPr wrap="square" rtlCol="0" anchor="t">
            <a:spAutoFit/>
          </a:bodyPr>
          <a:lstStyle/>
          <a:p>
            <a:pPr algn="ctr">
              <a:lnSpc>
                <a:spcPts val="3600"/>
              </a:lnSpc>
            </a:pPr>
            <a:r>
              <a:rPr lang="en-US" sz="2600" spc="-30" dirty="0">
                <a:latin typeface="DM Sans" pitchFamily="2" charset="77"/>
              </a:rPr>
              <a:t>Chatbot, </a:t>
            </a:r>
            <a:r>
              <a:rPr lang="en-US" sz="2600" spc="-30" dirty="0" err="1">
                <a:latin typeface="DM Sans" pitchFamily="2" charset="77"/>
              </a:rPr>
              <a:t>Statbot</a:t>
            </a:r>
            <a:r>
              <a:rPr lang="en-US" sz="2600" spc="-30" dirty="0">
                <a:latin typeface="DM Sans" pitchFamily="2" charset="77"/>
              </a:rPr>
              <a:t>, Ask-A-Question (AAQ)</a:t>
            </a:r>
          </a:p>
        </p:txBody>
      </p:sp>
      <p:sp>
        <p:nvSpPr>
          <p:cNvPr id="18" name="TextBox 17">
            <a:extLst>
              <a:ext uri="{FF2B5EF4-FFF2-40B4-BE49-F238E27FC236}">
                <a16:creationId xmlns:a16="http://schemas.microsoft.com/office/drawing/2014/main" id="{9576DB0E-E8E8-5D40-9C9B-6485F507A41E}"/>
              </a:ext>
            </a:extLst>
          </p:cNvPr>
          <p:cNvSpPr txBox="1"/>
          <p:nvPr/>
        </p:nvSpPr>
        <p:spPr>
          <a:xfrm>
            <a:off x="19561022" y="6124780"/>
            <a:ext cx="1771960" cy="643766"/>
          </a:xfrm>
          <a:prstGeom prst="rect">
            <a:avLst/>
          </a:prstGeom>
          <a:noFill/>
        </p:spPr>
        <p:txBody>
          <a:bodyPr wrap="none" rtlCol="0" anchor="b">
            <a:spAutoFit/>
          </a:bodyPr>
          <a:lstStyle/>
          <a:p>
            <a:pPr algn="ctr">
              <a:lnSpc>
                <a:spcPts val="4320"/>
              </a:lnSpc>
            </a:pPr>
            <a:r>
              <a:rPr lang="en-US" b="1" spc="-30" dirty="0">
                <a:solidFill>
                  <a:schemeClr val="tx2"/>
                </a:solidFill>
                <a:latin typeface="DM Sans" pitchFamily="2" charset="77"/>
              </a:rPr>
              <a:t>Project</a:t>
            </a:r>
          </a:p>
        </p:txBody>
      </p:sp>
      <p:sp>
        <p:nvSpPr>
          <p:cNvPr id="2" name="TextBox 1">
            <a:extLst>
              <a:ext uri="{FF2B5EF4-FFF2-40B4-BE49-F238E27FC236}">
                <a16:creationId xmlns:a16="http://schemas.microsoft.com/office/drawing/2014/main" id="{773AFF41-7899-1EBB-C9A6-29F40059F9ED}"/>
              </a:ext>
            </a:extLst>
          </p:cNvPr>
          <p:cNvSpPr txBox="1"/>
          <p:nvPr/>
        </p:nvSpPr>
        <p:spPr>
          <a:xfrm>
            <a:off x="8354930" y="11208076"/>
            <a:ext cx="2315699" cy="643766"/>
          </a:xfrm>
          <a:prstGeom prst="rect">
            <a:avLst/>
          </a:prstGeom>
          <a:noFill/>
        </p:spPr>
        <p:txBody>
          <a:bodyPr wrap="none" rtlCol="0" anchor="t">
            <a:spAutoFit/>
          </a:bodyPr>
          <a:lstStyle/>
          <a:p>
            <a:pPr algn="ctr">
              <a:lnSpc>
                <a:spcPts val="4320"/>
              </a:lnSpc>
            </a:pPr>
            <a:r>
              <a:rPr lang="en-US" b="1" spc="-40" dirty="0">
                <a:solidFill>
                  <a:schemeClr val="tx2"/>
                </a:solidFill>
                <a:latin typeface="DM Sans" pitchFamily="2" charset="77"/>
              </a:rPr>
              <a:t>Module-2</a:t>
            </a:r>
          </a:p>
        </p:txBody>
      </p:sp>
      <p:sp>
        <p:nvSpPr>
          <p:cNvPr id="4" name="TextBox 3">
            <a:extLst>
              <a:ext uri="{FF2B5EF4-FFF2-40B4-BE49-F238E27FC236}">
                <a16:creationId xmlns:a16="http://schemas.microsoft.com/office/drawing/2014/main" id="{3F2DF593-5568-FC0B-D80B-6BA06EF3069C}"/>
              </a:ext>
            </a:extLst>
          </p:cNvPr>
          <p:cNvSpPr txBox="1"/>
          <p:nvPr/>
        </p:nvSpPr>
        <p:spPr>
          <a:xfrm>
            <a:off x="13827298" y="11246176"/>
            <a:ext cx="2328523" cy="643766"/>
          </a:xfrm>
          <a:prstGeom prst="rect">
            <a:avLst/>
          </a:prstGeom>
          <a:noFill/>
        </p:spPr>
        <p:txBody>
          <a:bodyPr wrap="none" rtlCol="0" anchor="t">
            <a:spAutoFit/>
          </a:bodyPr>
          <a:lstStyle/>
          <a:p>
            <a:pPr algn="ctr">
              <a:lnSpc>
                <a:spcPts val="4320"/>
              </a:lnSpc>
            </a:pPr>
            <a:r>
              <a:rPr lang="en-US" b="1" spc="-40" dirty="0">
                <a:solidFill>
                  <a:schemeClr val="tx2"/>
                </a:solidFill>
                <a:latin typeface="DM Sans" pitchFamily="2" charset="77"/>
              </a:rPr>
              <a:t>Module-3</a:t>
            </a:r>
          </a:p>
        </p:txBody>
      </p:sp>
      <p:sp>
        <p:nvSpPr>
          <p:cNvPr id="40" name="Freeform 217">
            <a:extLst>
              <a:ext uri="{FF2B5EF4-FFF2-40B4-BE49-F238E27FC236}">
                <a16:creationId xmlns:a16="http://schemas.microsoft.com/office/drawing/2014/main" id="{F5F9E824-8ED0-6C90-E724-76E0B5CD6C07}"/>
              </a:ext>
            </a:extLst>
          </p:cNvPr>
          <p:cNvSpPr>
            <a:spLocks noChangeAspect="1" noEditPoints="1"/>
          </p:cNvSpPr>
          <p:nvPr/>
        </p:nvSpPr>
        <p:spPr bwMode="auto">
          <a:xfrm>
            <a:off x="14522133" y="4805679"/>
            <a:ext cx="1219200" cy="914400"/>
          </a:xfrm>
          <a:custGeom>
            <a:avLst/>
            <a:gdLst>
              <a:gd name="T0" fmla="*/ 2147483646 w 78"/>
              <a:gd name="T1" fmla="*/ 2147483646 h 58"/>
              <a:gd name="T2" fmla="*/ 0 w 78"/>
              <a:gd name="T3" fmla="*/ 2147483646 h 58"/>
              <a:gd name="T4" fmla="*/ 0 w 78"/>
              <a:gd name="T5" fmla="*/ 0 h 58"/>
              <a:gd name="T6" fmla="*/ 2147483646 w 78"/>
              <a:gd name="T7" fmla="*/ 0 h 58"/>
              <a:gd name="T8" fmla="*/ 2147483646 w 78"/>
              <a:gd name="T9" fmla="*/ 2147483646 h 58"/>
              <a:gd name="T10" fmla="*/ 2147483646 w 78"/>
              <a:gd name="T11" fmla="*/ 2147483646 h 58"/>
              <a:gd name="T12" fmla="*/ 2147483646 w 78"/>
              <a:gd name="T13" fmla="*/ 2147483646 h 58"/>
              <a:gd name="T14" fmla="*/ 2147483646 w 78"/>
              <a:gd name="T15" fmla="*/ 2147483646 h 58"/>
              <a:gd name="T16" fmla="*/ 2147483646 w 78"/>
              <a:gd name="T17" fmla="*/ 2147483646 h 58"/>
              <a:gd name="T18" fmla="*/ 2147483646 w 78"/>
              <a:gd name="T19" fmla="*/ 2147483646 h 58"/>
              <a:gd name="T20" fmla="*/ 2147483646 w 78"/>
              <a:gd name="T21" fmla="*/ 2147483646 h 58"/>
              <a:gd name="T22" fmla="*/ 2147483646 w 78"/>
              <a:gd name="T23" fmla="*/ 2147483646 h 58"/>
              <a:gd name="T24" fmla="*/ 2147483646 w 78"/>
              <a:gd name="T25" fmla="*/ 2147483646 h 58"/>
              <a:gd name="T26" fmla="*/ 2147483646 w 78"/>
              <a:gd name="T27" fmla="*/ 2147483646 h 58"/>
              <a:gd name="T28" fmla="*/ 2147483646 w 78"/>
              <a:gd name="T29" fmla="*/ 2147483646 h 58"/>
              <a:gd name="T30" fmla="*/ 2147483646 w 78"/>
              <a:gd name="T31" fmla="*/ 2147483646 h 58"/>
              <a:gd name="T32" fmla="*/ 2147483646 w 78"/>
              <a:gd name="T33" fmla="*/ 2147483646 h 58"/>
              <a:gd name="T34" fmla="*/ 2147483646 w 78"/>
              <a:gd name="T35" fmla="*/ 2147483646 h 58"/>
              <a:gd name="T36" fmla="*/ 2147483646 w 78"/>
              <a:gd name="T37" fmla="*/ 2147483646 h 58"/>
              <a:gd name="T38" fmla="*/ 2147483646 w 78"/>
              <a:gd name="T39" fmla="*/ 2147483646 h 58"/>
              <a:gd name="T40" fmla="*/ 2147483646 w 78"/>
              <a:gd name="T41" fmla="*/ 2147483646 h 58"/>
              <a:gd name="T42" fmla="*/ 2147483646 w 78"/>
              <a:gd name="T43" fmla="*/ 2147483646 h 58"/>
              <a:gd name="T44" fmla="*/ 2147483646 w 78"/>
              <a:gd name="T45" fmla="*/ 2147483646 h 58"/>
              <a:gd name="T46" fmla="*/ 2147483646 w 78"/>
              <a:gd name="T47" fmla="*/ 2147483646 h 5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accent3"/>
          </a:solidFill>
          <a:ln>
            <a:noFill/>
          </a:ln>
        </p:spPr>
        <p:txBody>
          <a:bodyPr/>
          <a:lstStyle/>
          <a:p>
            <a:endParaRPr lang="en-US"/>
          </a:p>
        </p:txBody>
      </p:sp>
      <p:sp>
        <p:nvSpPr>
          <p:cNvPr id="41" name="Freeform 65">
            <a:extLst>
              <a:ext uri="{FF2B5EF4-FFF2-40B4-BE49-F238E27FC236}">
                <a16:creationId xmlns:a16="http://schemas.microsoft.com/office/drawing/2014/main" id="{787EA732-4F45-AEE7-E289-3AC9361CC686}"/>
              </a:ext>
            </a:extLst>
          </p:cNvPr>
          <p:cNvSpPr>
            <a:spLocks noChangeAspect="1" noEditPoints="1"/>
          </p:cNvSpPr>
          <p:nvPr/>
        </p:nvSpPr>
        <p:spPr bwMode="auto">
          <a:xfrm>
            <a:off x="9005253" y="4875212"/>
            <a:ext cx="1003461" cy="914400"/>
          </a:xfrm>
          <a:custGeom>
            <a:avLst/>
            <a:gdLst>
              <a:gd name="T0" fmla="*/ 2147483646 w 78"/>
              <a:gd name="T1" fmla="*/ 2147483646 h 71"/>
              <a:gd name="T2" fmla="*/ 2147483646 w 78"/>
              <a:gd name="T3" fmla="*/ 2147483646 h 71"/>
              <a:gd name="T4" fmla="*/ 2147483646 w 78"/>
              <a:gd name="T5" fmla="*/ 2147483646 h 71"/>
              <a:gd name="T6" fmla="*/ 2147483646 w 78"/>
              <a:gd name="T7" fmla="*/ 2147483646 h 71"/>
              <a:gd name="T8" fmla="*/ 2147483646 w 78"/>
              <a:gd name="T9" fmla="*/ 2147483646 h 71"/>
              <a:gd name="T10" fmla="*/ 2147483646 w 78"/>
              <a:gd name="T11" fmla="*/ 2147483646 h 71"/>
              <a:gd name="T12" fmla="*/ 2147483646 w 78"/>
              <a:gd name="T13" fmla="*/ 2147483646 h 71"/>
              <a:gd name="T14" fmla="*/ 2147483646 w 78"/>
              <a:gd name="T15" fmla="*/ 2147483646 h 71"/>
              <a:gd name="T16" fmla="*/ 0 w 78"/>
              <a:gd name="T17" fmla="*/ 2147483646 h 71"/>
              <a:gd name="T18" fmla="*/ 2147483646 w 78"/>
              <a:gd name="T19" fmla="*/ 2147483646 h 71"/>
              <a:gd name="T20" fmla="*/ 2147483646 w 78"/>
              <a:gd name="T21" fmla="*/ 2147483646 h 71"/>
              <a:gd name="T22" fmla="*/ 2147483646 w 78"/>
              <a:gd name="T23" fmla="*/ 2147483646 h 71"/>
              <a:gd name="T24" fmla="*/ 2147483646 w 78"/>
              <a:gd name="T25" fmla="*/ 2147483646 h 71"/>
              <a:gd name="T26" fmla="*/ 2147483646 w 78"/>
              <a:gd name="T27" fmla="*/ 2147483646 h 71"/>
              <a:gd name="T28" fmla="*/ 2147483646 w 78"/>
              <a:gd name="T29" fmla="*/ 2147483646 h 71"/>
              <a:gd name="T30" fmla="*/ 2147483646 w 78"/>
              <a:gd name="T31" fmla="*/ 2147483646 h 71"/>
              <a:gd name="T32" fmla="*/ 2147483646 w 78"/>
              <a:gd name="T33" fmla="*/ 2147483646 h 71"/>
              <a:gd name="T34" fmla="*/ 2147483646 w 78"/>
              <a:gd name="T35" fmla="*/ 2147483646 h 71"/>
              <a:gd name="T36" fmla="*/ 2147483646 w 78"/>
              <a:gd name="T37" fmla="*/ 2147483646 h 71"/>
              <a:gd name="T38" fmla="*/ 2147483646 w 78"/>
              <a:gd name="T39" fmla="*/ 2147483646 h 71"/>
              <a:gd name="T40" fmla="*/ 2147483646 w 78"/>
              <a:gd name="T41" fmla="*/ 2147483646 h 71"/>
              <a:gd name="T42" fmla="*/ 2147483646 w 78"/>
              <a:gd name="T43" fmla="*/ 2147483646 h 71"/>
              <a:gd name="T44" fmla="*/ 2147483646 w 78"/>
              <a:gd name="T45" fmla="*/ 2147483646 h 71"/>
              <a:gd name="T46" fmla="*/ 2147483646 w 78"/>
              <a:gd name="T47" fmla="*/ 2147483646 h 71"/>
              <a:gd name="T48" fmla="*/ 2147483646 w 78"/>
              <a:gd name="T49" fmla="*/ 2147483646 h 71"/>
              <a:gd name="T50" fmla="*/ 2147483646 w 78"/>
              <a:gd name="T51" fmla="*/ 2147483646 h 71"/>
              <a:gd name="T52" fmla="*/ 2147483646 w 78"/>
              <a:gd name="T53" fmla="*/ 2147483646 h 71"/>
              <a:gd name="T54" fmla="*/ 2147483646 w 78"/>
              <a:gd name="T55" fmla="*/ 0 h 71"/>
              <a:gd name="T56" fmla="*/ 2147483646 w 78"/>
              <a:gd name="T57" fmla="*/ 2147483646 h 71"/>
              <a:gd name="T58" fmla="*/ 2147483646 w 78"/>
              <a:gd name="T59" fmla="*/ 2147483646 h 71"/>
              <a:gd name="T60" fmla="*/ 2147483646 w 78"/>
              <a:gd name="T61" fmla="*/ 2147483646 h 71"/>
              <a:gd name="T62" fmla="*/ 2147483646 w 78"/>
              <a:gd name="T63" fmla="*/ 2147483646 h 71"/>
              <a:gd name="T64" fmla="*/ 2147483646 w 78"/>
              <a:gd name="T65" fmla="*/ 2147483646 h 71"/>
              <a:gd name="T66" fmla="*/ 2147483646 w 78"/>
              <a:gd name="T67" fmla="*/ 2147483646 h 71"/>
              <a:gd name="T68" fmla="*/ 2147483646 w 78"/>
              <a:gd name="T69" fmla="*/ 2147483646 h 71"/>
              <a:gd name="T70" fmla="*/ 2147483646 w 78"/>
              <a:gd name="T71" fmla="*/ 2147483646 h 71"/>
              <a:gd name="T72" fmla="*/ 2147483646 w 78"/>
              <a:gd name="T73" fmla="*/ 2147483646 h 71"/>
              <a:gd name="T74" fmla="*/ 2147483646 w 78"/>
              <a:gd name="T75" fmla="*/ 2147483646 h 71"/>
              <a:gd name="T76" fmla="*/ 2147483646 w 78"/>
              <a:gd name="T77" fmla="*/ 2147483646 h 71"/>
              <a:gd name="T78" fmla="*/ 2147483646 w 78"/>
              <a:gd name="T79" fmla="*/ 2147483646 h 71"/>
              <a:gd name="T80" fmla="*/ 2147483646 w 78"/>
              <a:gd name="T81" fmla="*/ 2147483646 h 71"/>
              <a:gd name="T82" fmla="*/ 2147483646 w 78"/>
              <a:gd name="T83" fmla="*/ 2147483646 h 71"/>
              <a:gd name="T84" fmla="*/ 2147483646 w 78"/>
              <a:gd name="T85" fmla="*/ 2147483646 h 71"/>
              <a:gd name="T86" fmla="*/ 2147483646 w 78"/>
              <a:gd name="T87" fmla="*/ 2147483646 h 7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8" h="71">
                <a:moveTo>
                  <a:pt x="52" y="39"/>
                </a:moveTo>
                <a:cubicBezTo>
                  <a:pt x="52" y="40"/>
                  <a:pt x="51" y="40"/>
                  <a:pt x="51" y="40"/>
                </a:cubicBezTo>
                <a:cubicBezTo>
                  <a:pt x="45" y="41"/>
                  <a:pt x="45" y="41"/>
                  <a:pt x="45" y="41"/>
                </a:cubicBezTo>
                <a:cubicBezTo>
                  <a:pt x="44" y="42"/>
                  <a:pt x="44" y="43"/>
                  <a:pt x="43" y="44"/>
                </a:cubicBezTo>
                <a:cubicBezTo>
                  <a:pt x="45" y="46"/>
                  <a:pt x="46" y="47"/>
                  <a:pt x="47" y="49"/>
                </a:cubicBezTo>
                <a:cubicBezTo>
                  <a:pt x="47" y="49"/>
                  <a:pt x="47" y="49"/>
                  <a:pt x="47" y="50"/>
                </a:cubicBezTo>
                <a:cubicBezTo>
                  <a:pt x="47" y="50"/>
                  <a:pt x="47" y="50"/>
                  <a:pt x="47" y="50"/>
                </a:cubicBezTo>
                <a:cubicBezTo>
                  <a:pt x="46" y="52"/>
                  <a:pt x="42" y="56"/>
                  <a:pt x="41" y="56"/>
                </a:cubicBezTo>
                <a:cubicBezTo>
                  <a:pt x="40" y="56"/>
                  <a:pt x="40" y="56"/>
                  <a:pt x="40" y="56"/>
                </a:cubicBezTo>
                <a:cubicBezTo>
                  <a:pt x="35" y="53"/>
                  <a:pt x="35" y="53"/>
                  <a:pt x="35" y="53"/>
                </a:cubicBezTo>
                <a:cubicBezTo>
                  <a:pt x="34" y="53"/>
                  <a:pt x="33" y="53"/>
                  <a:pt x="32" y="54"/>
                </a:cubicBezTo>
                <a:cubicBezTo>
                  <a:pt x="32" y="56"/>
                  <a:pt x="32" y="58"/>
                  <a:pt x="31" y="60"/>
                </a:cubicBezTo>
                <a:cubicBezTo>
                  <a:pt x="31" y="61"/>
                  <a:pt x="30" y="61"/>
                  <a:pt x="30" y="61"/>
                </a:cubicBezTo>
                <a:cubicBezTo>
                  <a:pt x="22" y="61"/>
                  <a:pt x="22" y="61"/>
                  <a:pt x="22" y="61"/>
                </a:cubicBezTo>
                <a:cubicBezTo>
                  <a:pt x="22" y="61"/>
                  <a:pt x="21" y="61"/>
                  <a:pt x="21" y="60"/>
                </a:cubicBezTo>
                <a:cubicBezTo>
                  <a:pt x="20" y="54"/>
                  <a:pt x="20" y="54"/>
                  <a:pt x="20" y="54"/>
                </a:cubicBezTo>
                <a:cubicBezTo>
                  <a:pt x="19" y="54"/>
                  <a:pt x="18" y="53"/>
                  <a:pt x="17" y="53"/>
                </a:cubicBezTo>
                <a:cubicBezTo>
                  <a:pt x="13" y="56"/>
                  <a:pt x="13" y="56"/>
                  <a:pt x="13" y="56"/>
                </a:cubicBezTo>
                <a:cubicBezTo>
                  <a:pt x="12" y="56"/>
                  <a:pt x="12" y="56"/>
                  <a:pt x="12" y="56"/>
                </a:cubicBezTo>
                <a:cubicBezTo>
                  <a:pt x="11" y="56"/>
                  <a:pt x="11" y="56"/>
                  <a:pt x="11" y="56"/>
                </a:cubicBezTo>
                <a:cubicBezTo>
                  <a:pt x="10" y="55"/>
                  <a:pt x="5" y="51"/>
                  <a:pt x="5" y="50"/>
                </a:cubicBezTo>
                <a:cubicBezTo>
                  <a:pt x="5" y="49"/>
                  <a:pt x="5" y="49"/>
                  <a:pt x="5" y="49"/>
                </a:cubicBezTo>
                <a:cubicBezTo>
                  <a:pt x="7" y="47"/>
                  <a:pt x="8" y="46"/>
                  <a:pt x="9" y="44"/>
                </a:cubicBezTo>
                <a:cubicBezTo>
                  <a:pt x="8" y="43"/>
                  <a:pt x="8" y="42"/>
                  <a:pt x="8" y="41"/>
                </a:cubicBezTo>
                <a:cubicBezTo>
                  <a:pt x="1" y="40"/>
                  <a:pt x="1" y="40"/>
                  <a:pt x="1" y="40"/>
                </a:cubicBezTo>
                <a:cubicBezTo>
                  <a:pt x="1" y="40"/>
                  <a:pt x="0" y="40"/>
                  <a:pt x="0" y="39"/>
                </a:cubicBezTo>
                <a:cubicBezTo>
                  <a:pt x="0" y="32"/>
                  <a:pt x="0" y="32"/>
                  <a:pt x="0" y="32"/>
                </a:cubicBezTo>
                <a:cubicBezTo>
                  <a:pt x="0" y="31"/>
                  <a:pt x="1" y="30"/>
                  <a:pt x="1" y="30"/>
                </a:cubicBezTo>
                <a:cubicBezTo>
                  <a:pt x="8" y="29"/>
                  <a:pt x="8" y="29"/>
                  <a:pt x="8" y="29"/>
                </a:cubicBezTo>
                <a:cubicBezTo>
                  <a:pt x="8" y="28"/>
                  <a:pt x="8" y="27"/>
                  <a:pt x="9" y="26"/>
                </a:cubicBezTo>
                <a:cubicBezTo>
                  <a:pt x="8" y="25"/>
                  <a:pt x="7" y="23"/>
                  <a:pt x="5" y="22"/>
                </a:cubicBezTo>
                <a:cubicBezTo>
                  <a:pt x="5" y="21"/>
                  <a:pt x="5" y="21"/>
                  <a:pt x="5" y="21"/>
                </a:cubicBezTo>
                <a:cubicBezTo>
                  <a:pt x="5" y="21"/>
                  <a:pt x="5" y="20"/>
                  <a:pt x="5" y="20"/>
                </a:cubicBezTo>
                <a:cubicBezTo>
                  <a:pt x="6" y="19"/>
                  <a:pt x="11" y="14"/>
                  <a:pt x="12" y="14"/>
                </a:cubicBezTo>
                <a:cubicBezTo>
                  <a:pt x="12" y="14"/>
                  <a:pt x="12" y="14"/>
                  <a:pt x="13" y="14"/>
                </a:cubicBezTo>
                <a:cubicBezTo>
                  <a:pt x="17" y="18"/>
                  <a:pt x="17" y="18"/>
                  <a:pt x="17" y="18"/>
                </a:cubicBezTo>
                <a:cubicBezTo>
                  <a:pt x="18" y="18"/>
                  <a:pt x="19" y="17"/>
                  <a:pt x="20" y="17"/>
                </a:cubicBezTo>
                <a:cubicBezTo>
                  <a:pt x="21" y="15"/>
                  <a:pt x="21" y="13"/>
                  <a:pt x="21" y="11"/>
                </a:cubicBezTo>
                <a:cubicBezTo>
                  <a:pt x="21" y="10"/>
                  <a:pt x="22" y="10"/>
                  <a:pt x="22" y="10"/>
                </a:cubicBezTo>
                <a:cubicBezTo>
                  <a:pt x="30" y="10"/>
                  <a:pt x="30" y="10"/>
                  <a:pt x="30" y="10"/>
                </a:cubicBezTo>
                <a:cubicBezTo>
                  <a:pt x="30" y="10"/>
                  <a:pt x="31" y="10"/>
                  <a:pt x="31" y="11"/>
                </a:cubicBezTo>
                <a:cubicBezTo>
                  <a:pt x="32" y="17"/>
                  <a:pt x="32" y="17"/>
                  <a:pt x="32" y="17"/>
                </a:cubicBezTo>
                <a:cubicBezTo>
                  <a:pt x="33" y="17"/>
                  <a:pt x="34" y="18"/>
                  <a:pt x="35" y="18"/>
                </a:cubicBezTo>
                <a:cubicBezTo>
                  <a:pt x="40" y="14"/>
                  <a:pt x="40" y="14"/>
                  <a:pt x="40" y="14"/>
                </a:cubicBezTo>
                <a:cubicBezTo>
                  <a:pt x="40" y="14"/>
                  <a:pt x="40" y="14"/>
                  <a:pt x="41" y="14"/>
                </a:cubicBezTo>
                <a:cubicBezTo>
                  <a:pt x="41" y="14"/>
                  <a:pt x="41" y="14"/>
                  <a:pt x="41" y="14"/>
                </a:cubicBezTo>
                <a:cubicBezTo>
                  <a:pt x="42" y="15"/>
                  <a:pt x="47" y="20"/>
                  <a:pt x="47" y="21"/>
                </a:cubicBezTo>
                <a:cubicBezTo>
                  <a:pt x="47" y="21"/>
                  <a:pt x="47" y="21"/>
                  <a:pt x="47" y="22"/>
                </a:cubicBezTo>
                <a:cubicBezTo>
                  <a:pt x="46" y="23"/>
                  <a:pt x="45" y="25"/>
                  <a:pt x="43" y="26"/>
                </a:cubicBezTo>
                <a:cubicBezTo>
                  <a:pt x="44" y="27"/>
                  <a:pt x="44" y="28"/>
                  <a:pt x="45" y="30"/>
                </a:cubicBezTo>
                <a:cubicBezTo>
                  <a:pt x="51" y="30"/>
                  <a:pt x="51" y="30"/>
                  <a:pt x="51" y="30"/>
                </a:cubicBezTo>
                <a:cubicBezTo>
                  <a:pt x="51" y="31"/>
                  <a:pt x="52" y="31"/>
                  <a:pt x="52" y="32"/>
                </a:cubicBezTo>
                <a:lnTo>
                  <a:pt x="52" y="39"/>
                </a:lnTo>
                <a:close/>
                <a:moveTo>
                  <a:pt x="26" y="25"/>
                </a:moveTo>
                <a:cubicBezTo>
                  <a:pt x="21" y="25"/>
                  <a:pt x="16" y="30"/>
                  <a:pt x="16" y="35"/>
                </a:cubicBezTo>
                <a:cubicBezTo>
                  <a:pt x="16" y="41"/>
                  <a:pt x="21" y="46"/>
                  <a:pt x="26" y="46"/>
                </a:cubicBezTo>
                <a:cubicBezTo>
                  <a:pt x="32" y="46"/>
                  <a:pt x="36" y="41"/>
                  <a:pt x="36" y="35"/>
                </a:cubicBezTo>
                <a:cubicBezTo>
                  <a:pt x="36" y="30"/>
                  <a:pt x="32" y="25"/>
                  <a:pt x="26" y="25"/>
                </a:cubicBezTo>
                <a:close/>
                <a:moveTo>
                  <a:pt x="78" y="18"/>
                </a:moveTo>
                <a:cubicBezTo>
                  <a:pt x="78" y="18"/>
                  <a:pt x="72" y="19"/>
                  <a:pt x="72" y="19"/>
                </a:cubicBezTo>
                <a:cubicBezTo>
                  <a:pt x="71" y="20"/>
                  <a:pt x="71" y="20"/>
                  <a:pt x="70" y="21"/>
                </a:cubicBezTo>
                <a:cubicBezTo>
                  <a:pt x="71" y="22"/>
                  <a:pt x="72" y="26"/>
                  <a:pt x="72" y="26"/>
                </a:cubicBezTo>
                <a:cubicBezTo>
                  <a:pt x="72" y="27"/>
                  <a:pt x="72" y="27"/>
                  <a:pt x="72" y="27"/>
                </a:cubicBezTo>
                <a:cubicBezTo>
                  <a:pt x="72" y="27"/>
                  <a:pt x="68" y="30"/>
                  <a:pt x="67" y="30"/>
                </a:cubicBezTo>
                <a:cubicBezTo>
                  <a:pt x="67" y="30"/>
                  <a:pt x="64" y="26"/>
                  <a:pt x="63" y="25"/>
                </a:cubicBezTo>
                <a:cubicBezTo>
                  <a:pt x="63" y="25"/>
                  <a:pt x="63" y="25"/>
                  <a:pt x="62" y="25"/>
                </a:cubicBezTo>
                <a:cubicBezTo>
                  <a:pt x="62" y="25"/>
                  <a:pt x="61" y="25"/>
                  <a:pt x="61" y="25"/>
                </a:cubicBezTo>
                <a:cubicBezTo>
                  <a:pt x="61" y="26"/>
                  <a:pt x="58" y="30"/>
                  <a:pt x="57" y="30"/>
                </a:cubicBezTo>
                <a:cubicBezTo>
                  <a:pt x="57" y="30"/>
                  <a:pt x="53" y="27"/>
                  <a:pt x="52" y="27"/>
                </a:cubicBezTo>
                <a:cubicBezTo>
                  <a:pt x="52" y="27"/>
                  <a:pt x="52" y="27"/>
                  <a:pt x="52" y="26"/>
                </a:cubicBezTo>
                <a:cubicBezTo>
                  <a:pt x="52" y="26"/>
                  <a:pt x="54" y="22"/>
                  <a:pt x="54" y="21"/>
                </a:cubicBezTo>
                <a:cubicBezTo>
                  <a:pt x="53" y="20"/>
                  <a:pt x="53" y="20"/>
                  <a:pt x="53" y="19"/>
                </a:cubicBezTo>
                <a:cubicBezTo>
                  <a:pt x="52" y="19"/>
                  <a:pt x="47" y="18"/>
                  <a:pt x="47" y="18"/>
                </a:cubicBezTo>
                <a:cubicBezTo>
                  <a:pt x="47" y="12"/>
                  <a:pt x="47" y="12"/>
                  <a:pt x="47" y="12"/>
                </a:cubicBezTo>
                <a:cubicBezTo>
                  <a:pt x="47" y="11"/>
                  <a:pt x="52" y="11"/>
                  <a:pt x="53" y="11"/>
                </a:cubicBezTo>
                <a:cubicBezTo>
                  <a:pt x="53" y="10"/>
                  <a:pt x="53" y="9"/>
                  <a:pt x="54" y="9"/>
                </a:cubicBezTo>
                <a:cubicBezTo>
                  <a:pt x="54" y="8"/>
                  <a:pt x="52" y="4"/>
                  <a:pt x="52" y="3"/>
                </a:cubicBezTo>
                <a:cubicBezTo>
                  <a:pt x="52" y="3"/>
                  <a:pt x="52" y="3"/>
                  <a:pt x="52" y="3"/>
                </a:cubicBezTo>
                <a:cubicBezTo>
                  <a:pt x="53" y="3"/>
                  <a:pt x="57" y="0"/>
                  <a:pt x="57" y="0"/>
                </a:cubicBezTo>
                <a:cubicBezTo>
                  <a:pt x="58" y="0"/>
                  <a:pt x="61" y="4"/>
                  <a:pt x="61" y="5"/>
                </a:cubicBezTo>
                <a:cubicBezTo>
                  <a:pt x="61" y="4"/>
                  <a:pt x="62" y="4"/>
                  <a:pt x="62" y="4"/>
                </a:cubicBezTo>
                <a:cubicBezTo>
                  <a:pt x="63" y="4"/>
                  <a:pt x="63" y="4"/>
                  <a:pt x="63" y="5"/>
                </a:cubicBezTo>
                <a:cubicBezTo>
                  <a:pt x="64" y="3"/>
                  <a:pt x="66" y="1"/>
                  <a:pt x="67" y="0"/>
                </a:cubicBezTo>
                <a:cubicBezTo>
                  <a:pt x="67" y="0"/>
                  <a:pt x="67" y="0"/>
                  <a:pt x="67" y="0"/>
                </a:cubicBezTo>
                <a:cubicBezTo>
                  <a:pt x="68" y="0"/>
                  <a:pt x="72" y="2"/>
                  <a:pt x="72" y="3"/>
                </a:cubicBezTo>
                <a:cubicBezTo>
                  <a:pt x="72" y="3"/>
                  <a:pt x="72" y="3"/>
                  <a:pt x="72" y="3"/>
                </a:cubicBezTo>
                <a:cubicBezTo>
                  <a:pt x="72" y="4"/>
                  <a:pt x="71" y="8"/>
                  <a:pt x="70" y="9"/>
                </a:cubicBezTo>
                <a:cubicBezTo>
                  <a:pt x="71" y="9"/>
                  <a:pt x="71" y="10"/>
                  <a:pt x="72" y="11"/>
                </a:cubicBezTo>
                <a:cubicBezTo>
                  <a:pt x="72" y="11"/>
                  <a:pt x="78" y="11"/>
                  <a:pt x="78" y="12"/>
                </a:cubicBezTo>
                <a:lnTo>
                  <a:pt x="78" y="18"/>
                </a:lnTo>
                <a:close/>
                <a:moveTo>
                  <a:pt x="78" y="59"/>
                </a:moveTo>
                <a:cubicBezTo>
                  <a:pt x="78" y="59"/>
                  <a:pt x="72" y="60"/>
                  <a:pt x="72" y="60"/>
                </a:cubicBezTo>
                <a:cubicBezTo>
                  <a:pt x="71" y="61"/>
                  <a:pt x="71" y="61"/>
                  <a:pt x="70" y="62"/>
                </a:cubicBezTo>
                <a:cubicBezTo>
                  <a:pt x="71" y="63"/>
                  <a:pt x="72" y="67"/>
                  <a:pt x="72" y="68"/>
                </a:cubicBezTo>
                <a:cubicBezTo>
                  <a:pt x="72" y="68"/>
                  <a:pt x="72" y="68"/>
                  <a:pt x="72" y="68"/>
                </a:cubicBezTo>
                <a:cubicBezTo>
                  <a:pt x="72" y="68"/>
                  <a:pt x="68" y="71"/>
                  <a:pt x="67" y="71"/>
                </a:cubicBezTo>
                <a:cubicBezTo>
                  <a:pt x="67" y="71"/>
                  <a:pt x="64" y="67"/>
                  <a:pt x="63" y="66"/>
                </a:cubicBezTo>
                <a:cubicBezTo>
                  <a:pt x="63" y="66"/>
                  <a:pt x="63" y="66"/>
                  <a:pt x="62" y="66"/>
                </a:cubicBezTo>
                <a:cubicBezTo>
                  <a:pt x="62" y="66"/>
                  <a:pt x="61" y="66"/>
                  <a:pt x="61" y="66"/>
                </a:cubicBezTo>
                <a:cubicBezTo>
                  <a:pt x="61" y="67"/>
                  <a:pt x="58" y="71"/>
                  <a:pt x="57" y="71"/>
                </a:cubicBezTo>
                <a:cubicBezTo>
                  <a:pt x="57" y="71"/>
                  <a:pt x="53" y="68"/>
                  <a:pt x="52" y="68"/>
                </a:cubicBezTo>
                <a:cubicBezTo>
                  <a:pt x="52" y="68"/>
                  <a:pt x="52" y="68"/>
                  <a:pt x="52" y="68"/>
                </a:cubicBezTo>
                <a:cubicBezTo>
                  <a:pt x="52" y="67"/>
                  <a:pt x="54" y="63"/>
                  <a:pt x="54" y="62"/>
                </a:cubicBezTo>
                <a:cubicBezTo>
                  <a:pt x="53" y="61"/>
                  <a:pt x="53" y="61"/>
                  <a:pt x="53" y="60"/>
                </a:cubicBezTo>
                <a:cubicBezTo>
                  <a:pt x="52" y="60"/>
                  <a:pt x="47" y="59"/>
                  <a:pt x="47" y="59"/>
                </a:cubicBezTo>
                <a:cubicBezTo>
                  <a:pt x="47" y="53"/>
                  <a:pt x="47" y="53"/>
                  <a:pt x="47" y="53"/>
                </a:cubicBezTo>
                <a:cubicBezTo>
                  <a:pt x="47" y="52"/>
                  <a:pt x="52" y="52"/>
                  <a:pt x="53" y="52"/>
                </a:cubicBezTo>
                <a:cubicBezTo>
                  <a:pt x="53" y="51"/>
                  <a:pt x="53" y="50"/>
                  <a:pt x="54" y="50"/>
                </a:cubicBezTo>
                <a:cubicBezTo>
                  <a:pt x="54" y="49"/>
                  <a:pt x="52" y="45"/>
                  <a:pt x="52" y="44"/>
                </a:cubicBezTo>
                <a:cubicBezTo>
                  <a:pt x="52" y="44"/>
                  <a:pt x="52" y="44"/>
                  <a:pt x="52" y="44"/>
                </a:cubicBezTo>
                <a:cubicBezTo>
                  <a:pt x="53" y="44"/>
                  <a:pt x="57" y="41"/>
                  <a:pt x="57" y="41"/>
                </a:cubicBezTo>
                <a:cubicBezTo>
                  <a:pt x="58" y="41"/>
                  <a:pt x="61" y="45"/>
                  <a:pt x="61" y="46"/>
                </a:cubicBezTo>
                <a:cubicBezTo>
                  <a:pt x="61" y="46"/>
                  <a:pt x="62" y="46"/>
                  <a:pt x="62" y="46"/>
                </a:cubicBezTo>
                <a:cubicBezTo>
                  <a:pt x="63" y="46"/>
                  <a:pt x="63" y="46"/>
                  <a:pt x="63" y="46"/>
                </a:cubicBezTo>
                <a:cubicBezTo>
                  <a:pt x="64" y="44"/>
                  <a:pt x="66" y="43"/>
                  <a:pt x="67" y="41"/>
                </a:cubicBezTo>
                <a:cubicBezTo>
                  <a:pt x="67" y="41"/>
                  <a:pt x="67" y="41"/>
                  <a:pt x="67" y="41"/>
                </a:cubicBezTo>
                <a:cubicBezTo>
                  <a:pt x="68" y="41"/>
                  <a:pt x="72" y="44"/>
                  <a:pt x="72" y="44"/>
                </a:cubicBezTo>
                <a:cubicBezTo>
                  <a:pt x="72" y="44"/>
                  <a:pt x="72" y="44"/>
                  <a:pt x="72" y="44"/>
                </a:cubicBezTo>
                <a:cubicBezTo>
                  <a:pt x="72" y="45"/>
                  <a:pt x="71" y="49"/>
                  <a:pt x="70" y="50"/>
                </a:cubicBezTo>
                <a:cubicBezTo>
                  <a:pt x="71" y="50"/>
                  <a:pt x="71" y="51"/>
                  <a:pt x="72" y="52"/>
                </a:cubicBezTo>
                <a:cubicBezTo>
                  <a:pt x="72" y="52"/>
                  <a:pt x="78" y="52"/>
                  <a:pt x="78" y="53"/>
                </a:cubicBezTo>
                <a:lnTo>
                  <a:pt x="78" y="59"/>
                </a:lnTo>
                <a:close/>
                <a:moveTo>
                  <a:pt x="62" y="10"/>
                </a:moveTo>
                <a:cubicBezTo>
                  <a:pt x="59" y="10"/>
                  <a:pt x="57" y="12"/>
                  <a:pt x="57" y="15"/>
                </a:cubicBezTo>
                <a:cubicBezTo>
                  <a:pt x="57" y="18"/>
                  <a:pt x="59" y="20"/>
                  <a:pt x="62" y="20"/>
                </a:cubicBezTo>
                <a:cubicBezTo>
                  <a:pt x="65" y="20"/>
                  <a:pt x="67" y="18"/>
                  <a:pt x="67" y="15"/>
                </a:cubicBezTo>
                <a:cubicBezTo>
                  <a:pt x="67" y="12"/>
                  <a:pt x="65" y="10"/>
                  <a:pt x="62" y="10"/>
                </a:cubicBezTo>
                <a:close/>
                <a:moveTo>
                  <a:pt x="62" y="51"/>
                </a:moveTo>
                <a:cubicBezTo>
                  <a:pt x="59" y="51"/>
                  <a:pt x="57" y="53"/>
                  <a:pt x="57" y="56"/>
                </a:cubicBezTo>
                <a:cubicBezTo>
                  <a:pt x="57" y="59"/>
                  <a:pt x="59" y="61"/>
                  <a:pt x="62" y="61"/>
                </a:cubicBezTo>
                <a:cubicBezTo>
                  <a:pt x="65" y="61"/>
                  <a:pt x="67" y="59"/>
                  <a:pt x="67" y="56"/>
                </a:cubicBezTo>
                <a:cubicBezTo>
                  <a:pt x="67" y="53"/>
                  <a:pt x="65" y="51"/>
                  <a:pt x="62" y="51"/>
                </a:cubicBezTo>
                <a:close/>
              </a:path>
            </a:pathLst>
          </a:custGeom>
          <a:solidFill>
            <a:schemeClr val="accent2"/>
          </a:solidFill>
          <a:ln>
            <a:noFill/>
          </a:ln>
        </p:spPr>
        <p:txBody>
          <a:bodyPr/>
          <a:lstStyle/>
          <a:p>
            <a:endParaRPr lang="en-US"/>
          </a:p>
        </p:txBody>
      </p:sp>
      <p:grpSp>
        <p:nvGrpSpPr>
          <p:cNvPr id="42" name="Group 41">
            <a:extLst>
              <a:ext uri="{FF2B5EF4-FFF2-40B4-BE49-F238E27FC236}">
                <a16:creationId xmlns:a16="http://schemas.microsoft.com/office/drawing/2014/main" id="{535806D2-6AD1-64D8-1C2E-ED01617D2B05}"/>
              </a:ext>
            </a:extLst>
          </p:cNvPr>
          <p:cNvGrpSpPr/>
          <p:nvPr/>
        </p:nvGrpSpPr>
        <p:grpSpPr>
          <a:xfrm>
            <a:off x="6184901" y="1843088"/>
            <a:ext cx="254000" cy="292100"/>
            <a:chOff x="6184901" y="1843088"/>
            <a:chExt cx="254000" cy="292100"/>
          </a:xfrm>
          <a:solidFill>
            <a:srgbClr val="FFFFFF"/>
          </a:solidFill>
        </p:grpSpPr>
        <p:sp>
          <p:nvSpPr>
            <p:cNvPr id="43" name="Freeform 37">
              <a:extLst>
                <a:ext uri="{FF2B5EF4-FFF2-40B4-BE49-F238E27FC236}">
                  <a16:creationId xmlns:a16="http://schemas.microsoft.com/office/drawing/2014/main" id="{5F0F4358-5A38-403D-07FB-7153F1D636C6}"/>
                </a:ext>
              </a:extLst>
            </p:cNvPr>
            <p:cNvSpPr>
              <a:spLocks noEditPoints="1"/>
            </p:cNvSpPr>
            <p:nvPr/>
          </p:nvSpPr>
          <p:spPr bwMode="auto">
            <a:xfrm>
              <a:off x="6184901" y="1843088"/>
              <a:ext cx="254000" cy="292100"/>
            </a:xfrm>
            <a:custGeom>
              <a:avLst/>
              <a:gdLst/>
              <a:ahLst/>
              <a:cxnLst>
                <a:cxn ang="0">
                  <a:pos x="108" y="0"/>
                </a:cxn>
                <a:cxn ang="0">
                  <a:pos x="0" y="0"/>
                </a:cxn>
                <a:cxn ang="0">
                  <a:pos x="0" y="184"/>
                </a:cxn>
                <a:cxn ang="0">
                  <a:pos x="160" y="184"/>
                </a:cxn>
                <a:cxn ang="0">
                  <a:pos x="160" y="52"/>
                </a:cxn>
                <a:cxn ang="0">
                  <a:pos x="108" y="0"/>
                </a:cxn>
                <a:cxn ang="0">
                  <a:pos x="138" y="160"/>
                </a:cxn>
                <a:cxn ang="0">
                  <a:pos x="22" y="160"/>
                </a:cxn>
                <a:cxn ang="0">
                  <a:pos x="22" y="22"/>
                </a:cxn>
                <a:cxn ang="0">
                  <a:pos x="98" y="22"/>
                </a:cxn>
                <a:cxn ang="0">
                  <a:pos x="138" y="62"/>
                </a:cxn>
                <a:cxn ang="0">
                  <a:pos x="138" y="160"/>
                </a:cxn>
              </a:cxnLst>
              <a:rect l="0" t="0" r="r" b="b"/>
              <a:pathLst>
                <a:path w="160" h="184">
                  <a:moveTo>
                    <a:pt x="108" y="0"/>
                  </a:moveTo>
                  <a:lnTo>
                    <a:pt x="0" y="0"/>
                  </a:lnTo>
                  <a:lnTo>
                    <a:pt x="0" y="184"/>
                  </a:lnTo>
                  <a:lnTo>
                    <a:pt x="160" y="184"/>
                  </a:lnTo>
                  <a:lnTo>
                    <a:pt x="160" y="52"/>
                  </a:lnTo>
                  <a:lnTo>
                    <a:pt x="108" y="0"/>
                  </a:lnTo>
                  <a:close/>
                  <a:moveTo>
                    <a:pt x="138" y="160"/>
                  </a:moveTo>
                  <a:lnTo>
                    <a:pt x="22" y="160"/>
                  </a:lnTo>
                  <a:lnTo>
                    <a:pt x="22" y="22"/>
                  </a:lnTo>
                  <a:lnTo>
                    <a:pt x="98" y="22"/>
                  </a:lnTo>
                  <a:lnTo>
                    <a:pt x="138" y="62"/>
                  </a:lnTo>
                  <a:lnTo>
                    <a:pt x="138" y="160"/>
                  </a:lnTo>
                  <a:close/>
                </a:path>
              </a:pathLst>
            </a:custGeom>
            <a:grpFill/>
            <a:ln w="9525">
              <a:noFill/>
              <a:round/>
              <a:headEnd/>
              <a:tailEnd/>
            </a:ln>
          </p:spPr>
          <p:txBody>
            <a:bodyPr/>
            <a:lstStyle/>
            <a:p>
              <a:pPr eaLnBrk="1" fontAlgn="auto" hangingPunct="1">
                <a:spcBef>
                  <a:spcPts val="0"/>
                </a:spcBef>
                <a:spcAft>
                  <a:spcPts val="0"/>
                </a:spcAft>
                <a:defRPr/>
              </a:pPr>
              <a:endParaRPr lang="en-US">
                <a:latin typeface="+mn-lt"/>
                <a:ea typeface="+mn-ea"/>
              </a:endParaRPr>
            </a:p>
          </p:txBody>
        </p:sp>
        <p:sp>
          <p:nvSpPr>
            <p:cNvPr id="44" name="Freeform 38">
              <a:extLst>
                <a:ext uri="{FF2B5EF4-FFF2-40B4-BE49-F238E27FC236}">
                  <a16:creationId xmlns:a16="http://schemas.microsoft.com/office/drawing/2014/main" id="{6591C57D-0A5E-2454-D2F8-53BE9511EF9C}"/>
                </a:ext>
              </a:extLst>
            </p:cNvPr>
            <p:cNvSpPr>
              <a:spLocks/>
            </p:cNvSpPr>
            <p:nvPr/>
          </p:nvSpPr>
          <p:spPr bwMode="auto">
            <a:xfrm>
              <a:off x="6238876" y="1954213"/>
              <a:ext cx="53975" cy="107950"/>
            </a:xfrm>
            <a:custGeom>
              <a:avLst/>
              <a:gdLst/>
              <a:ahLst/>
              <a:cxnLst>
                <a:cxn ang="0">
                  <a:pos x="0" y="35"/>
                </a:cxn>
                <a:cxn ang="0">
                  <a:pos x="34" y="68"/>
                </a:cxn>
                <a:cxn ang="0">
                  <a:pos x="34" y="52"/>
                </a:cxn>
                <a:cxn ang="0">
                  <a:pos x="16" y="35"/>
                </a:cxn>
                <a:cxn ang="0">
                  <a:pos x="34" y="15"/>
                </a:cxn>
                <a:cxn ang="0">
                  <a:pos x="34" y="0"/>
                </a:cxn>
                <a:cxn ang="0">
                  <a:pos x="8" y="25"/>
                </a:cxn>
                <a:cxn ang="0">
                  <a:pos x="0" y="35"/>
                </a:cxn>
              </a:cxnLst>
              <a:rect l="0" t="0" r="r" b="b"/>
              <a:pathLst>
                <a:path w="34" h="68">
                  <a:moveTo>
                    <a:pt x="0" y="35"/>
                  </a:moveTo>
                  <a:lnTo>
                    <a:pt x="34" y="68"/>
                  </a:lnTo>
                  <a:lnTo>
                    <a:pt x="34" y="52"/>
                  </a:lnTo>
                  <a:lnTo>
                    <a:pt x="16" y="35"/>
                  </a:lnTo>
                  <a:lnTo>
                    <a:pt x="34" y="15"/>
                  </a:lnTo>
                  <a:lnTo>
                    <a:pt x="34" y="0"/>
                  </a:lnTo>
                  <a:lnTo>
                    <a:pt x="8" y="25"/>
                  </a:lnTo>
                  <a:lnTo>
                    <a:pt x="0" y="35"/>
                  </a:lnTo>
                  <a:close/>
                </a:path>
              </a:pathLst>
            </a:custGeom>
            <a:grpFill/>
            <a:ln w="9525">
              <a:noFill/>
              <a:round/>
              <a:headEnd/>
              <a:tailEnd/>
            </a:ln>
          </p:spPr>
          <p:txBody>
            <a:bodyPr/>
            <a:lstStyle/>
            <a:p>
              <a:pPr eaLnBrk="1" fontAlgn="auto" hangingPunct="1">
                <a:spcBef>
                  <a:spcPts val="0"/>
                </a:spcBef>
                <a:spcAft>
                  <a:spcPts val="0"/>
                </a:spcAft>
                <a:defRPr/>
              </a:pPr>
              <a:endParaRPr lang="en-US">
                <a:latin typeface="+mn-lt"/>
                <a:ea typeface="+mn-ea"/>
              </a:endParaRPr>
            </a:p>
          </p:txBody>
        </p:sp>
        <p:sp>
          <p:nvSpPr>
            <p:cNvPr id="45" name="Freeform 39">
              <a:extLst>
                <a:ext uri="{FF2B5EF4-FFF2-40B4-BE49-F238E27FC236}">
                  <a16:creationId xmlns:a16="http://schemas.microsoft.com/office/drawing/2014/main" id="{EE80AA6C-95A6-118F-E554-A3B5C81A5ABE}"/>
                </a:ext>
              </a:extLst>
            </p:cNvPr>
            <p:cNvSpPr>
              <a:spLocks/>
            </p:cNvSpPr>
            <p:nvPr/>
          </p:nvSpPr>
          <p:spPr bwMode="auto">
            <a:xfrm>
              <a:off x="6330951" y="1951038"/>
              <a:ext cx="55563" cy="107950"/>
            </a:xfrm>
            <a:custGeom>
              <a:avLst/>
              <a:gdLst/>
              <a:ahLst/>
              <a:cxnLst>
                <a:cxn ang="0">
                  <a:pos x="0" y="16"/>
                </a:cxn>
                <a:cxn ang="0">
                  <a:pos x="17" y="33"/>
                </a:cxn>
                <a:cxn ang="0">
                  <a:pos x="0" y="52"/>
                </a:cxn>
                <a:cxn ang="0">
                  <a:pos x="0" y="68"/>
                </a:cxn>
                <a:cxn ang="0">
                  <a:pos x="27" y="41"/>
                </a:cxn>
                <a:cxn ang="0">
                  <a:pos x="35" y="33"/>
                </a:cxn>
                <a:cxn ang="0">
                  <a:pos x="0" y="0"/>
                </a:cxn>
                <a:cxn ang="0">
                  <a:pos x="0" y="16"/>
                </a:cxn>
              </a:cxnLst>
              <a:rect l="0" t="0" r="r" b="b"/>
              <a:pathLst>
                <a:path w="35" h="68">
                  <a:moveTo>
                    <a:pt x="0" y="16"/>
                  </a:moveTo>
                  <a:lnTo>
                    <a:pt x="17" y="33"/>
                  </a:lnTo>
                  <a:lnTo>
                    <a:pt x="0" y="52"/>
                  </a:lnTo>
                  <a:lnTo>
                    <a:pt x="0" y="68"/>
                  </a:lnTo>
                  <a:lnTo>
                    <a:pt x="27" y="41"/>
                  </a:lnTo>
                  <a:lnTo>
                    <a:pt x="35" y="33"/>
                  </a:lnTo>
                  <a:lnTo>
                    <a:pt x="0" y="0"/>
                  </a:lnTo>
                  <a:lnTo>
                    <a:pt x="0" y="16"/>
                  </a:lnTo>
                  <a:close/>
                </a:path>
              </a:pathLst>
            </a:custGeom>
            <a:grpFill/>
            <a:ln w="9525">
              <a:noFill/>
              <a:round/>
              <a:headEnd/>
              <a:tailEnd/>
            </a:ln>
          </p:spPr>
          <p:txBody>
            <a:bodyPr/>
            <a:lstStyle/>
            <a:p>
              <a:pPr eaLnBrk="1" fontAlgn="auto" hangingPunct="1">
                <a:spcBef>
                  <a:spcPts val="0"/>
                </a:spcBef>
                <a:spcAft>
                  <a:spcPts val="0"/>
                </a:spcAft>
                <a:defRPr/>
              </a:pPr>
              <a:endParaRPr lang="en-US">
                <a:latin typeface="+mn-lt"/>
                <a:ea typeface="+mn-ea"/>
              </a:endParaRPr>
            </a:p>
          </p:txBody>
        </p:sp>
      </p:grpSp>
      <p:grpSp>
        <p:nvGrpSpPr>
          <p:cNvPr id="46" name="Group 45">
            <a:extLst>
              <a:ext uri="{FF2B5EF4-FFF2-40B4-BE49-F238E27FC236}">
                <a16:creationId xmlns:a16="http://schemas.microsoft.com/office/drawing/2014/main" id="{6A25D990-D49C-4F03-DCF5-F7ED57E71DAE}"/>
              </a:ext>
            </a:extLst>
          </p:cNvPr>
          <p:cNvGrpSpPr>
            <a:grpSpLocks noChangeAspect="1"/>
          </p:cNvGrpSpPr>
          <p:nvPr/>
        </p:nvGrpSpPr>
        <p:grpSpPr>
          <a:xfrm>
            <a:off x="3525518" y="4852988"/>
            <a:ext cx="795130" cy="914400"/>
            <a:chOff x="6184901" y="1843088"/>
            <a:chExt cx="254000" cy="292100"/>
          </a:xfrm>
          <a:solidFill>
            <a:schemeClr val="accent1"/>
          </a:solidFill>
        </p:grpSpPr>
        <p:sp>
          <p:nvSpPr>
            <p:cNvPr id="47" name="Freeform 37">
              <a:extLst>
                <a:ext uri="{FF2B5EF4-FFF2-40B4-BE49-F238E27FC236}">
                  <a16:creationId xmlns:a16="http://schemas.microsoft.com/office/drawing/2014/main" id="{88EFB1B1-7B3A-673D-B67A-C5EDCA9A65CC}"/>
                </a:ext>
              </a:extLst>
            </p:cNvPr>
            <p:cNvSpPr>
              <a:spLocks noEditPoints="1"/>
            </p:cNvSpPr>
            <p:nvPr/>
          </p:nvSpPr>
          <p:spPr bwMode="auto">
            <a:xfrm>
              <a:off x="6184901" y="1843088"/>
              <a:ext cx="254000" cy="292100"/>
            </a:xfrm>
            <a:custGeom>
              <a:avLst/>
              <a:gdLst/>
              <a:ahLst/>
              <a:cxnLst>
                <a:cxn ang="0">
                  <a:pos x="108" y="0"/>
                </a:cxn>
                <a:cxn ang="0">
                  <a:pos x="0" y="0"/>
                </a:cxn>
                <a:cxn ang="0">
                  <a:pos x="0" y="184"/>
                </a:cxn>
                <a:cxn ang="0">
                  <a:pos x="160" y="184"/>
                </a:cxn>
                <a:cxn ang="0">
                  <a:pos x="160" y="52"/>
                </a:cxn>
                <a:cxn ang="0">
                  <a:pos x="108" y="0"/>
                </a:cxn>
                <a:cxn ang="0">
                  <a:pos x="138" y="160"/>
                </a:cxn>
                <a:cxn ang="0">
                  <a:pos x="22" y="160"/>
                </a:cxn>
                <a:cxn ang="0">
                  <a:pos x="22" y="22"/>
                </a:cxn>
                <a:cxn ang="0">
                  <a:pos x="98" y="22"/>
                </a:cxn>
                <a:cxn ang="0">
                  <a:pos x="138" y="62"/>
                </a:cxn>
                <a:cxn ang="0">
                  <a:pos x="138" y="160"/>
                </a:cxn>
              </a:cxnLst>
              <a:rect l="0" t="0" r="r" b="b"/>
              <a:pathLst>
                <a:path w="160" h="184">
                  <a:moveTo>
                    <a:pt x="108" y="0"/>
                  </a:moveTo>
                  <a:lnTo>
                    <a:pt x="0" y="0"/>
                  </a:lnTo>
                  <a:lnTo>
                    <a:pt x="0" y="184"/>
                  </a:lnTo>
                  <a:lnTo>
                    <a:pt x="160" y="184"/>
                  </a:lnTo>
                  <a:lnTo>
                    <a:pt x="160" y="52"/>
                  </a:lnTo>
                  <a:lnTo>
                    <a:pt x="108" y="0"/>
                  </a:lnTo>
                  <a:close/>
                  <a:moveTo>
                    <a:pt x="138" y="160"/>
                  </a:moveTo>
                  <a:lnTo>
                    <a:pt x="22" y="160"/>
                  </a:lnTo>
                  <a:lnTo>
                    <a:pt x="22" y="22"/>
                  </a:lnTo>
                  <a:lnTo>
                    <a:pt x="98" y="22"/>
                  </a:lnTo>
                  <a:lnTo>
                    <a:pt x="138" y="62"/>
                  </a:lnTo>
                  <a:lnTo>
                    <a:pt x="138" y="160"/>
                  </a:lnTo>
                  <a:close/>
                </a:path>
              </a:pathLst>
            </a:custGeom>
            <a:grpFill/>
            <a:ln w="9525">
              <a:noFill/>
              <a:round/>
              <a:headEnd/>
              <a:tailEnd/>
            </a:ln>
          </p:spPr>
          <p:txBody>
            <a:bodyPr/>
            <a:lstStyle/>
            <a:p>
              <a:pPr eaLnBrk="1" fontAlgn="auto" hangingPunct="1">
                <a:spcBef>
                  <a:spcPts val="0"/>
                </a:spcBef>
                <a:spcAft>
                  <a:spcPts val="0"/>
                </a:spcAft>
                <a:defRPr/>
              </a:pPr>
              <a:endParaRPr lang="en-US">
                <a:latin typeface="+mn-lt"/>
                <a:ea typeface="+mn-ea"/>
              </a:endParaRPr>
            </a:p>
          </p:txBody>
        </p:sp>
        <p:sp>
          <p:nvSpPr>
            <p:cNvPr id="48" name="Freeform 38">
              <a:extLst>
                <a:ext uri="{FF2B5EF4-FFF2-40B4-BE49-F238E27FC236}">
                  <a16:creationId xmlns:a16="http://schemas.microsoft.com/office/drawing/2014/main" id="{07E65BF5-BE69-75A0-CE48-ABD288C24D0F}"/>
                </a:ext>
              </a:extLst>
            </p:cNvPr>
            <p:cNvSpPr>
              <a:spLocks/>
            </p:cNvSpPr>
            <p:nvPr/>
          </p:nvSpPr>
          <p:spPr bwMode="auto">
            <a:xfrm>
              <a:off x="6238876" y="1954213"/>
              <a:ext cx="53975" cy="107950"/>
            </a:xfrm>
            <a:custGeom>
              <a:avLst/>
              <a:gdLst/>
              <a:ahLst/>
              <a:cxnLst>
                <a:cxn ang="0">
                  <a:pos x="0" y="35"/>
                </a:cxn>
                <a:cxn ang="0">
                  <a:pos x="34" y="68"/>
                </a:cxn>
                <a:cxn ang="0">
                  <a:pos x="34" y="52"/>
                </a:cxn>
                <a:cxn ang="0">
                  <a:pos x="16" y="35"/>
                </a:cxn>
                <a:cxn ang="0">
                  <a:pos x="34" y="15"/>
                </a:cxn>
                <a:cxn ang="0">
                  <a:pos x="34" y="0"/>
                </a:cxn>
                <a:cxn ang="0">
                  <a:pos x="8" y="25"/>
                </a:cxn>
                <a:cxn ang="0">
                  <a:pos x="0" y="35"/>
                </a:cxn>
              </a:cxnLst>
              <a:rect l="0" t="0" r="r" b="b"/>
              <a:pathLst>
                <a:path w="34" h="68">
                  <a:moveTo>
                    <a:pt x="0" y="35"/>
                  </a:moveTo>
                  <a:lnTo>
                    <a:pt x="34" y="68"/>
                  </a:lnTo>
                  <a:lnTo>
                    <a:pt x="34" y="52"/>
                  </a:lnTo>
                  <a:lnTo>
                    <a:pt x="16" y="35"/>
                  </a:lnTo>
                  <a:lnTo>
                    <a:pt x="34" y="15"/>
                  </a:lnTo>
                  <a:lnTo>
                    <a:pt x="34" y="0"/>
                  </a:lnTo>
                  <a:lnTo>
                    <a:pt x="8" y="25"/>
                  </a:lnTo>
                  <a:lnTo>
                    <a:pt x="0" y="35"/>
                  </a:lnTo>
                  <a:close/>
                </a:path>
              </a:pathLst>
            </a:custGeom>
            <a:grpFill/>
            <a:ln w="9525">
              <a:noFill/>
              <a:round/>
              <a:headEnd/>
              <a:tailEnd/>
            </a:ln>
          </p:spPr>
          <p:txBody>
            <a:bodyPr/>
            <a:lstStyle/>
            <a:p>
              <a:pPr eaLnBrk="1" fontAlgn="auto" hangingPunct="1">
                <a:spcBef>
                  <a:spcPts val="0"/>
                </a:spcBef>
                <a:spcAft>
                  <a:spcPts val="0"/>
                </a:spcAft>
                <a:defRPr/>
              </a:pPr>
              <a:endParaRPr lang="en-US">
                <a:latin typeface="+mn-lt"/>
                <a:ea typeface="+mn-ea"/>
              </a:endParaRPr>
            </a:p>
          </p:txBody>
        </p:sp>
        <p:sp>
          <p:nvSpPr>
            <p:cNvPr id="49" name="Freeform 39">
              <a:extLst>
                <a:ext uri="{FF2B5EF4-FFF2-40B4-BE49-F238E27FC236}">
                  <a16:creationId xmlns:a16="http://schemas.microsoft.com/office/drawing/2014/main" id="{40588338-5F0E-D967-EEC4-20FC5F8D8682}"/>
                </a:ext>
              </a:extLst>
            </p:cNvPr>
            <p:cNvSpPr>
              <a:spLocks/>
            </p:cNvSpPr>
            <p:nvPr/>
          </p:nvSpPr>
          <p:spPr bwMode="auto">
            <a:xfrm>
              <a:off x="6330951" y="1951038"/>
              <a:ext cx="55563" cy="107950"/>
            </a:xfrm>
            <a:custGeom>
              <a:avLst/>
              <a:gdLst/>
              <a:ahLst/>
              <a:cxnLst>
                <a:cxn ang="0">
                  <a:pos x="0" y="16"/>
                </a:cxn>
                <a:cxn ang="0">
                  <a:pos x="17" y="33"/>
                </a:cxn>
                <a:cxn ang="0">
                  <a:pos x="0" y="52"/>
                </a:cxn>
                <a:cxn ang="0">
                  <a:pos x="0" y="68"/>
                </a:cxn>
                <a:cxn ang="0">
                  <a:pos x="27" y="41"/>
                </a:cxn>
                <a:cxn ang="0">
                  <a:pos x="35" y="33"/>
                </a:cxn>
                <a:cxn ang="0">
                  <a:pos x="0" y="0"/>
                </a:cxn>
                <a:cxn ang="0">
                  <a:pos x="0" y="16"/>
                </a:cxn>
              </a:cxnLst>
              <a:rect l="0" t="0" r="r" b="b"/>
              <a:pathLst>
                <a:path w="35" h="68">
                  <a:moveTo>
                    <a:pt x="0" y="16"/>
                  </a:moveTo>
                  <a:lnTo>
                    <a:pt x="17" y="33"/>
                  </a:lnTo>
                  <a:lnTo>
                    <a:pt x="0" y="52"/>
                  </a:lnTo>
                  <a:lnTo>
                    <a:pt x="0" y="68"/>
                  </a:lnTo>
                  <a:lnTo>
                    <a:pt x="27" y="41"/>
                  </a:lnTo>
                  <a:lnTo>
                    <a:pt x="35" y="33"/>
                  </a:lnTo>
                  <a:lnTo>
                    <a:pt x="0" y="0"/>
                  </a:lnTo>
                  <a:lnTo>
                    <a:pt x="0" y="16"/>
                  </a:lnTo>
                  <a:close/>
                </a:path>
              </a:pathLst>
            </a:custGeom>
            <a:grpFill/>
            <a:ln w="9525">
              <a:noFill/>
              <a:round/>
              <a:headEnd/>
              <a:tailEnd/>
            </a:ln>
          </p:spPr>
          <p:txBody>
            <a:bodyPr/>
            <a:lstStyle/>
            <a:p>
              <a:pPr eaLnBrk="1" fontAlgn="auto" hangingPunct="1">
                <a:spcBef>
                  <a:spcPts val="0"/>
                </a:spcBef>
                <a:spcAft>
                  <a:spcPts val="0"/>
                </a:spcAft>
                <a:defRPr/>
              </a:pPr>
              <a:endParaRPr lang="en-US">
                <a:latin typeface="+mn-lt"/>
                <a:ea typeface="+mn-ea"/>
              </a:endParaRPr>
            </a:p>
          </p:txBody>
        </p:sp>
      </p:grpSp>
      <p:sp>
        <p:nvSpPr>
          <p:cNvPr id="50" name="TextBox 49">
            <a:extLst>
              <a:ext uri="{FF2B5EF4-FFF2-40B4-BE49-F238E27FC236}">
                <a16:creationId xmlns:a16="http://schemas.microsoft.com/office/drawing/2014/main" id="{5EB07F61-6A0B-AA18-B967-3B1F69F05D7F}"/>
              </a:ext>
            </a:extLst>
          </p:cNvPr>
          <p:cNvSpPr txBox="1"/>
          <p:nvPr/>
        </p:nvSpPr>
        <p:spPr>
          <a:xfrm>
            <a:off x="19249938" y="11307136"/>
            <a:ext cx="2349362" cy="643766"/>
          </a:xfrm>
          <a:prstGeom prst="rect">
            <a:avLst/>
          </a:prstGeom>
          <a:noFill/>
        </p:spPr>
        <p:txBody>
          <a:bodyPr wrap="none" rtlCol="0" anchor="t">
            <a:spAutoFit/>
          </a:bodyPr>
          <a:lstStyle/>
          <a:p>
            <a:pPr algn="ctr">
              <a:lnSpc>
                <a:spcPts val="4320"/>
              </a:lnSpc>
            </a:pPr>
            <a:r>
              <a:rPr lang="en-US" b="1" spc="-40" dirty="0">
                <a:solidFill>
                  <a:schemeClr val="tx2"/>
                </a:solidFill>
                <a:latin typeface="DM Sans" pitchFamily="2" charset="77"/>
              </a:rPr>
              <a:t>Module-4</a:t>
            </a:r>
          </a:p>
        </p:txBody>
      </p:sp>
      <p:grpSp>
        <p:nvGrpSpPr>
          <p:cNvPr id="51" name="Group 50">
            <a:extLst>
              <a:ext uri="{FF2B5EF4-FFF2-40B4-BE49-F238E27FC236}">
                <a16:creationId xmlns:a16="http://schemas.microsoft.com/office/drawing/2014/main" id="{26FD9D0C-91C6-4249-4E28-A1673CD594DC}"/>
              </a:ext>
            </a:extLst>
          </p:cNvPr>
          <p:cNvGrpSpPr>
            <a:grpSpLocks noChangeAspect="1"/>
          </p:cNvGrpSpPr>
          <p:nvPr/>
        </p:nvGrpSpPr>
        <p:grpSpPr>
          <a:xfrm>
            <a:off x="20119337" y="4837748"/>
            <a:ext cx="805070" cy="914400"/>
            <a:chOff x="6769101" y="1843088"/>
            <a:chExt cx="257175" cy="292100"/>
          </a:xfrm>
          <a:solidFill>
            <a:schemeClr val="accent4"/>
          </a:solidFill>
        </p:grpSpPr>
        <p:sp>
          <p:nvSpPr>
            <p:cNvPr id="52" name="Freeform 40">
              <a:extLst>
                <a:ext uri="{FF2B5EF4-FFF2-40B4-BE49-F238E27FC236}">
                  <a16:creationId xmlns:a16="http://schemas.microsoft.com/office/drawing/2014/main" id="{2BDFAFFC-1B7F-2D0F-0DA7-BFE2D1E2AF7C}"/>
                </a:ext>
              </a:extLst>
            </p:cNvPr>
            <p:cNvSpPr>
              <a:spLocks noEditPoints="1"/>
            </p:cNvSpPr>
            <p:nvPr/>
          </p:nvSpPr>
          <p:spPr bwMode="auto">
            <a:xfrm>
              <a:off x="6769101" y="1843088"/>
              <a:ext cx="257175" cy="292100"/>
            </a:xfrm>
            <a:custGeom>
              <a:avLst/>
              <a:gdLst/>
              <a:ahLst/>
              <a:cxnLst>
                <a:cxn ang="0">
                  <a:pos x="108" y="0"/>
                </a:cxn>
                <a:cxn ang="0">
                  <a:pos x="0" y="0"/>
                </a:cxn>
                <a:cxn ang="0">
                  <a:pos x="0" y="184"/>
                </a:cxn>
                <a:cxn ang="0">
                  <a:pos x="162" y="184"/>
                </a:cxn>
                <a:cxn ang="0">
                  <a:pos x="162" y="52"/>
                </a:cxn>
                <a:cxn ang="0">
                  <a:pos x="108" y="0"/>
                </a:cxn>
                <a:cxn ang="0">
                  <a:pos x="138" y="160"/>
                </a:cxn>
                <a:cxn ang="0">
                  <a:pos x="24" y="160"/>
                </a:cxn>
                <a:cxn ang="0">
                  <a:pos x="24" y="22"/>
                </a:cxn>
                <a:cxn ang="0">
                  <a:pos x="98" y="22"/>
                </a:cxn>
                <a:cxn ang="0">
                  <a:pos x="138" y="62"/>
                </a:cxn>
                <a:cxn ang="0">
                  <a:pos x="138" y="160"/>
                </a:cxn>
              </a:cxnLst>
              <a:rect l="0" t="0" r="r" b="b"/>
              <a:pathLst>
                <a:path w="162" h="184">
                  <a:moveTo>
                    <a:pt x="108" y="0"/>
                  </a:moveTo>
                  <a:lnTo>
                    <a:pt x="0" y="0"/>
                  </a:lnTo>
                  <a:lnTo>
                    <a:pt x="0" y="184"/>
                  </a:lnTo>
                  <a:lnTo>
                    <a:pt x="162" y="184"/>
                  </a:lnTo>
                  <a:lnTo>
                    <a:pt x="162" y="52"/>
                  </a:lnTo>
                  <a:lnTo>
                    <a:pt x="108" y="0"/>
                  </a:lnTo>
                  <a:close/>
                  <a:moveTo>
                    <a:pt x="138" y="160"/>
                  </a:moveTo>
                  <a:lnTo>
                    <a:pt x="24" y="160"/>
                  </a:lnTo>
                  <a:lnTo>
                    <a:pt x="24" y="22"/>
                  </a:lnTo>
                  <a:lnTo>
                    <a:pt x="98" y="22"/>
                  </a:lnTo>
                  <a:lnTo>
                    <a:pt x="138" y="62"/>
                  </a:lnTo>
                  <a:lnTo>
                    <a:pt x="138" y="160"/>
                  </a:lnTo>
                  <a:close/>
                </a:path>
              </a:pathLst>
            </a:custGeom>
            <a:grpFill/>
            <a:ln w="9525">
              <a:noFill/>
              <a:round/>
              <a:headEnd/>
              <a:tailEnd/>
            </a:ln>
          </p:spPr>
          <p:txBody>
            <a:bodyPr/>
            <a:lstStyle/>
            <a:p>
              <a:pPr eaLnBrk="1" fontAlgn="auto" hangingPunct="1">
                <a:spcBef>
                  <a:spcPts val="0"/>
                </a:spcBef>
                <a:spcAft>
                  <a:spcPts val="0"/>
                </a:spcAft>
                <a:defRPr/>
              </a:pPr>
              <a:endParaRPr lang="en-US">
                <a:latin typeface="+mn-lt"/>
                <a:ea typeface="+mn-ea"/>
              </a:endParaRPr>
            </a:p>
          </p:txBody>
        </p:sp>
        <p:sp>
          <p:nvSpPr>
            <p:cNvPr id="53" name="Rectangle 41">
              <a:extLst>
                <a:ext uri="{FF2B5EF4-FFF2-40B4-BE49-F238E27FC236}">
                  <a16:creationId xmlns:a16="http://schemas.microsoft.com/office/drawing/2014/main" id="{529F38F6-3A2A-0013-2F99-066CAB0C62F7}"/>
                </a:ext>
              </a:extLst>
            </p:cNvPr>
            <p:cNvSpPr>
              <a:spLocks noChangeArrowheads="1"/>
            </p:cNvSpPr>
            <p:nvPr/>
          </p:nvSpPr>
          <p:spPr bwMode="auto">
            <a:xfrm>
              <a:off x="6824663" y="2044700"/>
              <a:ext cx="34925" cy="34925"/>
            </a:xfrm>
            <a:prstGeom prst="rect">
              <a:avLst/>
            </a:prstGeom>
            <a:grpFill/>
            <a:ln w="9525">
              <a:noFill/>
              <a:miter lim="800000"/>
              <a:headEnd/>
              <a:tailEnd/>
            </a:ln>
          </p:spPr>
          <p:txBody>
            <a:bodyPr/>
            <a:lstStyle/>
            <a:p>
              <a:pPr eaLnBrk="1" fontAlgn="auto" hangingPunct="1">
                <a:spcBef>
                  <a:spcPts val="0"/>
                </a:spcBef>
                <a:spcAft>
                  <a:spcPts val="0"/>
                </a:spcAft>
                <a:defRPr/>
              </a:pPr>
              <a:endParaRPr lang="en-US">
                <a:latin typeface="+mn-lt"/>
                <a:ea typeface="+mn-ea"/>
              </a:endParaRPr>
            </a:p>
          </p:txBody>
        </p:sp>
        <p:sp>
          <p:nvSpPr>
            <p:cNvPr id="54" name="Rectangle 42">
              <a:extLst>
                <a:ext uri="{FF2B5EF4-FFF2-40B4-BE49-F238E27FC236}">
                  <a16:creationId xmlns:a16="http://schemas.microsoft.com/office/drawing/2014/main" id="{6A940508-BB3E-E2DD-E460-D45BF30820D0}"/>
                </a:ext>
              </a:extLst>
            </p:cNvPr>
            <p:cNvSpPr>
              <a:spLocks noChangeArrowheads="1"/>
            </p:cNvSpPr>
            <p:nvPr/>
          </p:nvSpPr>
          <p:spPr bwMode="auto">
            <a:xfrm>
              <a:off x="6880226" y="1951038"/>
              <a:ext cx="34925" cy="128588"/>
            </a:xfrm>
            <a:prstGeom prst="rect">
              <a:avLst/>
            </a:prstGeom>
            <a:grpFill/>
            <a:ln w="9525">
              <a:noFill/>
              <a:miter lim="800000"/>
              <a:headEnd/>
              <a:tailEnd/>
            </a:ln>
          </p:spPr>
          <p:txBody>
            <a:bodyPr/>
            <a:lstStyle/>
            <a:p>
              <a:pPr eaLnBrk="1" fontAlgn="auto" hangingPunct="1">
                <a:spcBef>
                  <a:spcPts val="0"/>
                </a:spcBef>
                <a:spcAft>
                  <a:spcPts val="0"/>
                </a:spcAft>
                <a:defRPr/>
              </a:pPr>
              <a:endParaRPr lang="en-US">
                <a:latin typeface="+mn-lt"/>
                <a:ea typeface="+mn-ea"/>
              </a:endParaRPr>
            </a:p>
          </p:txBody>
        </p:sp>
        <p:sp>
          <p:nvSpPr>
            <p:cNvPr id="55" name="Rectangle 43">
              <a:extLst>
                <a:ext uri="{FF2B5EF4-FFF2-40B4-BE49-F238E27FC236}">
                  <a16:creationId xmlns:a16="http://schemas.microsoft.com/office/drawing/2014/main" id="{5C84876A-5675-EB9B-8580-244B8BA274EC}"/>
                </a:ext>
              </a:extLst>
            </p:cNvPr>
            <p:cNvSpPr>
              <a:spLocks noChangeArrowheads="1"/>
            </p:cNvSpPr>
            <p:nvPr/>
          </p:nvSpPr>
          <p:spPr bwMode="auto">
            <a:xfrm>
              <a:off x="6932613" y="2006600"/>
              <a:ext cx="38100" cy="73025"/>
            </a:xfrm>
            <a:prstGeom prst="rect">
              <a:avLst/>
            </a:prstGeom>
            <a:grpFill/>
            <a:ln w="9525">
              <a:noFill/>
              <a:miter lim="800000"/>
              <a:headEnd/>
              <a:tailEnd/>
            </a:ln>
          </p:spPr>
          <p:txBody>
            <a:bodyPr/>
            <a:lstStyle/>
            <a:p>
              <a:pPr eaLnBrk="1" fontAlgn="auto" hangingPunct="1">
                <a:spcBef>
                  <a:spcPts val="0"/>
                </a:spcBef>
                <a:spcAft>
                  <a:spcPts val="0"/>
                </a:spcAft>
                <a:defRPr/>
              </a:pPr>
              <a:endParaRPr lang="en-US">
                <a:latin typeface="+mn-lt"/>
                <a:ea typeface="+mn-ea"/>
              </a:endParaRPr>
            </a:p>
          </p:txBody>
        </p:sp>
      </p:grpSp>
    </p:spTree>
    <p:extLst>
      <p:ext uri="{BB962C8B-B14F-4D97-AF65-F5344CB8AC3E}">
        <p14:creationId xmlns:p14="http://schemas.microsoft.com/office/powerpoint/2010/main" val="197770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6991EB-AED8-B347-9070-34E0807D6192}"/>
              </a:ext>
            </a:extLst>
          </p:cNvPr>
          <p:cNvSpPr txBox="1"/>
          <p:nvPr/>
        </p:nvSpPr>
        <p:spPr>
          <a:xfrm>
            <a:off x="6101310" y="315810"/>
            <a:ext cx="12175128" cy="1015663"/>
          </a:xfrm>
          <a:prstGeom prst="rect">
            <a:avLst/>
          </a:prstGeom>
          <a:noFill/>
        </p:spPr>
        <p:txBody>
          <a:bodyPr wrap="none" rtlCol="0">
            <a:spAutoFit/>
          </a:bodyPr>
          <a:lstStyle/>
          <a:p>
            <a:pPr algn="ctr"/>
            <a:r>
              <a:rPr lang="en-US" sz="6000" b="1" dirty="0">
                <a:solidFill>
                  <a:schemeClr val="tx2"/>
                </a:solidFill>
                <a:latin typeface="Poppins" pitchFamily="2" charset="77"/>
                <a:cs typeface="Poppins" pitchFamily="2" charset="77"/>
              </a:rPr>
              <a:t>How To Prepare for The Course</a:t>
            </a:r>
          </a:p>
        </p:txBody>
      </p:sp>
      <p:sp>
        <p:nvSpPr>
          <p:cNvPr id="4" name="Round Same Side Corner Rectangle 3">
            <a:extLst>
              <a:ext uri="{FF2B5EF4-FFF2-40B4-BE49-F238E27FC236}">
                <a16:creationId xmlns:a16="http://schemas.microsoft.com/office/drawing/2014/main" id="{0CB1251B-0DA4-0446-B1C0-EFFB16143521}"/>
              </a:ext>
            </a:extLst>
          </p:cNvPr>
          <p:cNvSpPr/>
          <p:nvPr/>
        </p:nvSpPr>
        <p:spPr>
          <a:xfrm rot="16200000">
            <a:off x="5553105" y="1925981"/>
            <a:ext cx="1603554" cy="2017270"/>
          </a:xfrm>
          <a:prstGeom prst="round2SameRect">
            <a:avLst>
              <a:gd name="adj1" fmla="val 50000"/>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5996958-600E-5343-BB29-2CF283C8C220}"/>
              </a:ext>
            </a:extLst>
          </p:cNvPr>
          <p:cNvSpPr txBox="1"/>
          <p:nvPr/>
        </p:nvSpPr>
        <p:spPr>
          <a:xfrm>
            <a:off x="6107428" y="2380617"/>
            <a:ext cx="742512" cy="1107996"/>
          </a:xfrm>
          <a:prstGeom prst="rect">
            <a:avLst/>
          </a:prstGeom>
          <a:noFill/>
        </p:spPr>
        <p:txBody>
          <a:bodyPr wrap="none" rtlCol="0" anchor="ctr" anchorCtr="0">
            <a:spAutoFit/>
          </a:bodyPr>
          <a:lstStyle/>
          <a:p>
            <a:pPr algn="ctr"/>
            <a:r>
              <a:rPr lang="en-US" sz="6600" b="1" dirty="0">
                <a:solidFill>
                  <a:schemeClr val="bg1"/>
                </a:solidFill>
                <a:latin typeface="Poppins" pitchFamily="2" charset="77"/>
                <a:ea typeface="League Spartan" charset="0"/>
                <a:cs typeface="Poppins" pitchFamily="2" charset="77"/>
              </a:rPr>
              <a:t>1.</a:t>
            </a:r>
          </a:p>
        </p:txBody>
      </p:sp>
      <p:sp>
        <p:nvSpPr>
          <p:cNvPr id="9" name="Rectangle 8">
            <a:extLst>
              <a:ext uri="{FF2B5EF4-FFF2-40B4-BE49-F238E27FC236}">
                <a16:creationId xmlns:a16="http://schemas.microsoft.com/office/drawing/2014/main" id="{3BB7A11C-4EFE-0F4A-9440-AB23587103D2}"/>
              </a:ext>
            </a:extLst>
          </p:cNvPr>
          <p:cNvSpPr/>
          <p:nvPr/>
        </p:nvSpPr>
        <p:spPr>
          <a:xfrm>
            <a:off x="7477818" y="2132839"/>
            <a:ext cx="11603014" cy="1603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A16C9F-E417-3345-9677-B9CD0C14E0F7}"/>
              </a:ext>
            </a:extLst>
          </p:cNvPr>
          <p:cNvSpPr txBox="1"/>
          <p:nvPr/>
        </p:nvSpPr>
        <p:spPr>
          <a:xfrm>
            <a:off x="7840227" y="2503196"/>
            <a:ext cx="7402989" cy="707886"/>
          </a:xfrm>
          <a:prstGeom prst="rect">
            <a:avLst/>
          </a:prstGeom>
          <a:noFill/>
        </p:spPr>
        <p:txBody>
          <a:bodyPr wrap="none" rtlCol="0" anchor="b" anchorCtr="0">
            <a:spAutoFit/>
          </a:bodyPr>
          <a:lstStyle/>
          <a:p>
            <a:r>
              <a:rPr lang="en-US" sz="4000" b="1" dirty="0">
                <a:solidFill>
                  <a:schemeClr val="bg1"/>
                </a:solidFill>
                <a:latin typeface="+mj-lt"/>
                <a:ea typeface="League Spartan" charset="0"/>
                <a:cs typeface="Poppins" pitchFamily="2" charset="77"/>
              </a:rPr>
              <a:t>Programming Language-Python</a:t>
            </a:r>
          </a:p>
        </p:txBody>
      </p:sp>
      <p:sp>
        <p:nvSpPr>
          <p:cNvPr id="20" name="Round Same Side Corner Rectangle 19">
            <a:extLst>
              <a:ext uri="{FF2B5EF4-FFF2-40B4-BE49-F238E27FC236}">
                <a16:creationId xmlns:a16="http://schemas.microsoft.com/office/drawing/2014/main" id="{22848F8D-767A-9D43-B7E2-3E702F637058}"/>
              </a:ext>
            </a:extLst>
          </p:cNvPr>
          <p:cNvSpPr/>
          <p:nvPr/>
        </p:nvSpPr>
        <p:spPr>
          <a:xfrm rot="16200000">
            <a:off x="5553105" y="4097819"/>
            <a:ext cx="1603554" cy="2017270"/>
          </a:xfrm>
          <a:prstGeom prst="round2SameRect">
            <a:avLst>
              <a:gd name="adj1" fmla="val 50000"/>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637FF68-639C-2E4A-9992-E947E168DAAB}"/>
              </a:ext>
            </a:extLst>
          </p:cNvPr>
          <p:cNvSpPr txBox="1"/>
          <p:nvPr/>
        </p:nvSpPr>
        <p:spPr>
          <a:xfrm>
            <a:off x="6025675" y="4552455"/>
            <a:ext cx="906018" cy="1107996"/>
          </a:xfrm>
          <a:prstGeom prst="rect">
            <a:avLst/>
          </a:prstGeom>
          <a:noFill/>
        </p:spPr>
        <p:txBody>
          <a:bodyPr wrap="none" rtlCol="0" anchor="ctr" anchorCtr="0">
            <a:spAutoFit/>
          </a:bodyPr>
          <a:lstStyle/>
          <a:p>
            <a:pPr algn="ctr"/>
            <a:r>
              <a:rPr lang="en-US" sz="6600" b="1" dirty="0">
                <a:solidFill>
                  <a:schemeClr val="bg1"/>
                </a:solidFill>
                <a:latin typeface="Poppins" pitchFamily="2" charset="77"/>
                <a:ea typeface="League Spartan" charset="0"/>
                <a:cs typeface="Poppins" pitchFamily="2" charset="77"/>
              </a:rPr>
              <a:t>2.</a:t>
            </a:r>
          </a:p>
        </p:txBody>
      </p:sp>
      <p:sp>
        <p:nvSpPr>
          <p:cNvPr id="16" name="Rectangle 15">
            <a:extLst>
              <a:ext uri="{FF2B5EF4-FFF2-40B4-BE49-F238E27FC236}">
                <a16:creationId xmlns:a16="http://schemas.microsoft.com/office/drawing/2014/main" id="{961E50D5-CD39-2643-B59A-A3234D2F9BDC}"/>
              </a:ext>
            </a:extLst>
          </p:cNvPr>
          <p:cNvSpPr/>
          <p:nvPr/>
        </p:nvSpPr>
        <p:spPr>
          <a:xfrm>
            <a:off x="7477818" y="4304677"/>
            <a:ext cx="11603014" cy="16035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 Same Side Corner Rectangle 27">
            <a:extLst>
              <a:ext uri="{FF2B5EF4-FFF2-40B4-BE49-F238E27FC236}">
                <a16:creationId xmlns:a16="http://schemas.microsoft.com/office/drawing/2014/main" id="{704EC7A9-7FF0-A64F-8285-6FA6151E62A6}"/>
              </a:ext>
            </a:extLst>
          </p:cNvPr>
          <p:cNvSpPr/>
          <p:nvPr/>
        </p:nvSpPr>
        <p:spPr>
          <a:xfrm rot="16200000">
            <a:off x="5553105" y="6313201"/>
            <a:ext cx="1603554" cy="2017270"/>
          </a:xfrm>
          <a:prstGeom prst="round2SameRect">
            <a:avLst>
              <a:gd name="adj1" fmla="val 50000"/>
              <a:gd name="adj2" fmla="val 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DE19BF0-4E3A-9B4D-8BC7-5CD2626B94A7}"/>
              </a:ext>
            </a:extLst>
          </p:cNvPr>
          <p:cNvSpPr txBox="1"/>
          <p:nvPr/>
        </p:nvSpPr>
        <p:spPr>
          <a:xfrm>
            <a:off x="6011248" y="6767837"/>
            <a:ext cx="934871" cy="1107996"/>
          </a:xfrm>
          <a:prstGeom prst="rect">
            <a:avLst/>
          </a:prstGeom>
          <a:noFill/>
        </p:spPr>
        <p:txBody>
          <a:bodyPr wrap="none" rtlCol="0" anchor="ctr" anchorCtr="0">
            <a:spAutoFit/>
          </a:bodyPr>
          <a:lstStyle/>
          <a:p>
            <a:pPr algn="ctr"/>
            <a:r>
              <a:rPr lang="en-US" sz="6600" b="1" dirty="0">
                <a:solidFill>
                  <a:schemeClr val="bg1"/>
                </a:solidFill>
                <a:latin typeface="Poppins" pitchFamily="2" charset="77"/>
                <a:ea typeface="League Spartan" charset="0"/>
                <a:cs typeface="Poppins" pitchFamily="2" charset="77"/>
              </a:rPr>
              <a:t>3.</a:t>
            </a:r>
          </a:p>
        </p:txBody>
      </p:sp>
      <p:sp>
        <p:nvSpPr>
          <p:cNvPr id="24" name="Rectangle 23">
            <a:extLst>
              <a:ext uri="{FF2B5EF4-FFF2-40B4-BE49-F238E27FC236}">
                <a16:creationId xmlns:a16="http://schemas.microsoft.com/office/drawing/2014/main" id="{7D3313C8-8F7E-A14F-815A-DD27198D5618}"/>
              </a:ext>
            </a:extLst>
          </p:cNvPr>
          <p:cNvSpPr/>
          <p:nvPr/>
        </p:nvSpPr>
        <p:spPr>
          <a:xfrm>
            <a:off x="7477818" y="6520059"/>
            <a:ext cx="11603014" cy="1603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 Same Side Corner Rectangle 35">
            <a:extLst>
              <a:ext uri="{FF2B5EF4-FFF2-40B4-BE49-F238E27FC236}">
                <a16:creationId xmlns:a16="http://schemas.microsoft.com/office/drawing/2014/main" id="{35182885-091E-8747-BCDE-CE8924278AFE}"/>
              </a:ext>
            </a:extLst>
          </p:cNvPr>
          <p:cNvSpPr/>
          <p:nvPr/>
        </p:nvSpPr>
        <p:spPr>
          <a:xfrm rot="16200000">
            <a:off x="5553105" y="8441497"/>
            <a:ext cx="1603554" cy="2017270"/>
          </a:xfrm>
          <a:prstGeom prst="round2SameRect">
            <a:avLst>
              <a:gd name="adj1" fmla="val 50000"/>
              <a:gd name="adj2"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E89F9F34-C496-0941-92C4-61CAA328FBAB}"/>
              </a:ext>
            </a:extLst>
          </p:cNvPr>
          <p:cNvSpPr txBox="1"/>
          <p:nvPr/>
        </p:nvSpPr>
        <p:spPr>
          <a:xfrm>
            <a:off x="5980791" y="8896133"/>
            <a:ext cx="995786" cy="1107996"/>
          </a:xfrm>
          <a:prstGeom prst="rect">
            <a:avLst/>
          </a:prstGeom>
          <a:noFill/>
        </p:spPr>
        <p:txBody>
          <a:bodyPr wrap="none" rtlCol="0" anchor="ctr" anchorCtr="0">
            <a:spAutoFit/>
          </a:bodyPr>
          <a:lstStyle/>
          <a:p>
            <a:pPr algn="ctr"/>
            <a:r>
              <a:rPr lang="en-US" sz="6600" b="1" dirty="0">
                <a:solidFill>
                  <a:schemeClr val="bg1"/>
                </a:solidFill>
                <a:latin typeface="Poppins" pitchFamily="2" charset="77"/>
                <a:ea typeface="League Spartan" charset="0"/>
                <a:cs typeface="Poppins" pitchFamily="2" charset="77"/>
              </a:rPr>
              <a:t>4.</a:t>
            </a:r>
          </a:p>
        </p:txBody>
      </p:sp>
      <p:sp>
        <p:nvSpPr>
          <p:cNvPr id="32" name="Rectangle 31">
            <a:extLst>
              <a:ext uri="{FF2B5EF4-FFF2-40B4-BE49-F238E27FC236}">
                <a16:creationId xmlns:a16="http://schemas.microsoft.com/office/drawing/2014/main" id="{F8AE5335-96E9-D643-994D-0316ADE35181}"/>
              </a:ext>
            </a:extLst>
          </p:cNvPr>
          <p:cNvSpPr/>
          <p:nvPr/>
        </p:nvSpPr>
        <p:spPr>
          <a:xfrm>
            <a:off x="7477818" y="8648355"/>
            <a:ext cx="11603014" cy="160355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DE7FD4E-AE94-35E4-CB03-92C791B50E84}"/>
              </a:ext>
            </a:extLst>
          </p:cNvPr>
          <p:cNvSpPr txBox="1"/>
          <p:nvPr/>
        </p:nvSpPr>
        <p:spPr>
          <a:xfrm>
            <a:off x="7878327" y="4440343"/>
            <a:ext cx="10409673" cy="1323439"/>
          </a:xfrm>
          <a:prstGeom prst="rect">
            <a:avLst/>
          </a:prstGeom>
          <a:noFill/>
        </p:spPr>
        <p:txBody>
          <a:bodyPr wrap="square" rtlCol="0" anchor="b" anchorCtr="0">
            <a:spAutoFit/>
          </a:bodyPr>
          <a:lstStyle/>
          <a:p>
            <a:r>
              <a:rPr lang="en-US" sz="4000" b="1" dirty="0">
                <a:solidFill>
                  <a:schemeClr val="bg1"/>
                </a:solidFill>
                <a:latin typeface="+mj-lt"/>
                <a:ea typeface="League Spartan" charset="0"/>
                <a:cs typeface="Poppins" pitchFamily="2" charset="77"/>
              </a:rPr>
              <a:t>Programming IDE – </a:t>
            </a:r>
            <a:r>
              <a:rPr lang="en-US" sz="4000" b="1" dirty="0" err="1">
                <a:solidFill>
                  <a:schemeClr val="bg1"/>
                </a:solidFill>
                <a:latin typeface="+mj-lt"/>
                <a:ea typeface="League Spartan" charset="0"/>
                <a:cs typeface="Poppins" pitchFamily="2" charset="77"/>
              </a:rPr>
              <a:t>Jupyter</a:t>
            </a:r>
            <a:r>
              <a:rPr lang="en-US" sz="4000" b="1" dirty="0">
                <a:solidFill>
                  <a:schemeClr val="bg1"/>
                </a:solidFill>
                <a:latin typeface="+mj-lt"/>
                <a:ea typeface="League Spartan" charset="0"/>
                <a:cs typeface="Poppins" pitchFamily="2" charset="77"/>
              </a:rPr>
              <a:t> Notebooks, Google </a:t>
            </a:r>
            <a:r>
              <a:rPr lang="en-US" sz="4000" b="1" dirty="0" err="1">
                <a:solidFill>
                  <a:schemeClr val="bg1"/>
                </a:solidFill>
                <a:latin typeface="+mj-lt"/>
                <a:ea typeface="League Spartan" charset="0"/>
                <a:cs typeface="Poppins" pitchFamily="2" charset="77"/>
              </a:rPr>
              <a:t>Colab</a:t>
            </a:r>
            <a:endParaRPr lang="en-US" sz="4000" b="1" dirty="0">
              <a:solidFill>
                <a:schemeClr val="bg1"/>
              </a:solidFill>
              <a:latin typeface="+mj-lt"/>
              <a:ea typeface="League Spartan" charset="0"/>
              <a:cs typeface="Poppins" pitchFamily="2" charset="77"/>
            </a:endParaRPr>
          </a:p>
        </p:txBody>
      </p:sp>
      <p:sp>
        <p:nvSpPr>
          <p:cNvPr id="5" name="TextBox 4">
            <a:extLst>
              <a:ext uri="{FF2B5EF4-FFF2-40B4-BE49-F238E27FC236}">
                <a16:creationId xmlns:a16="http://schemas.microsoft.com/office/drawing/2014/main" id="{9260E267-2DEF-293B-8161-76D0F8872C75}"/>
              </a:ext>
            </a:extLst>
          </p:cNvPr>
          <p:cNvSpPr txBox="1"/>
          <p:nvPr/>
        </p:nvSpPr>
        <p:spPr>
          <a:xfrm>
            <a:off x="7824987" y="6877076"/>
            <a:ext cx="10737333" cy="707886"/>
          </a:xfrm>
          <a:prstGeom prst="rect">
            <a:avLst/>
          </a:prstGeom>
          <a:noFill/>
        </p:spPr>
        <p:txBody>
          <a:bodyPr wrap="square" rtlCol="0" anchor="b" anchorCtr="0">
            <a:spAutoFit/>
          </a:bodyPr>
          <a:lstStyle/>
          <a:p>
            <a:r>
              <a:rPr lang="en-US" sz="4000" b="1" dirty="0">
                <a:solidFill>
                  <a:schemeClr val="bg1"/>
                </a:solidFill>
                <a:latin typeface="+mj-lt"/>
                <a:ea typeface="League Spartan" charset="0"/>
                <a:cs typeface="Poppins" pitchFamily="2" charset="77"/>
              </a:rPr>
              <a:t>Other Software Installations – Anaconda </a:t>
            </a:r>
          </a:p>
        </p:txBody>
      </p:sp>
      <p:sp>
        <p:nvSpPr>
          <p:cNvPr id="6" name="TextBox 5">
            <a:extLst>
              <a:ext uri="{FF2B5EF4-FFF2-40B4-BE49-F238E27FC236}">
                <a16:creationId xmlns:a16="http://schemas.microsoft.com/office/drawing/2014/main" id="{C2FACA8C-1FAC-8D36-0522-45261708BF4A}"/>
              </a:ext>
            </a:extLst>
          </p:cNvPr>
          <p:cNvSpPr txBox="1"/>
          <p:nvPr/>
        </p:nvSpPr>
        <p:spPr>
          <a:xfrm>
            <a:off x="7863087" y="8814223"/>
            <a:ext cx="10737333" cy="1323439"/>
          </a:xfrm>
          <a:prstGeom prst="rect">
            <a:avLst/>
          </a:prstGeom>
          <a:noFill/>
        </p:spPr>
        <p:txBody>
          <a:bodyPr wrap="square" rtlCol="0" anchor="b" anchorCtr="0">
            <a:spAutoFit/>
          </a:bodyPr>
          <a:lstStyle/>
          <a:p>
            <a:r>
              <a:rPr lang="en-US" sz="4000" b="1" dirty="0">
                <a:solidFill>
                  <a:schemeClr val="bg1"/>
                </a:solidFill>
                <a:latin typeface="+mj-lt"/>
                <a:ea typeface="League Spartan" charset="0"/>
                <a:cs typeface="Poppins" pitchFamily="2" charset="77"/>
              </a:rPr>
              <a:t>Extra- Review Basic Statistics and Machine Learning</a:t>
            </a:r>
          </a:p>
        </p:txBody>
      </p:sp>
      <p:sp>
        <p:nvSpPr>
          <p:cNvPr id="8" name="TextBox 7">
            <a:extLst>
              <a:ext uri="{FF2B5EF4-FFF2-40B4-BE49-F238E27FC236}">
                <a16:creationId xmlns:a16="http://schemas.microsoft.com/office/drawing/2014/main" id="{2CBFB351-F6DF-3859-5B08-5A2D29BBD6F6}"/>
              </a:ext>
            </a:extLst>
          </p:cNvPr>
          <p:cNvSpPr txBox="1"/>
          <p:nvPr/>
        </p:nvSpPr>
        <p:spPr>
          <a:xfrm>
            <a:off x="6056450" y="11351328"/>
            <a:ext cx="14477794" cy="769441"/>
          </a:xfrm>
          <a:prstGeom prst="rect">
            <a:avLst/>
          </a:prstGeom>
          <a:noFill/>
        </p:spPr>
        <p:txBody>
          <a:bodyPr wrap="square">
            <a:spAutoFit/>
          </a:bodyPr>
          <a:lstStyle/>
          <a:p>
            <a:r>
              <a:rPr lang="en-US" sz="4400" b="1" dirty="0">
                <a:solidFill>
                  <a:schemeClr val="accent6"/>
                </a:solidFill>
                <a:latin typeface="+mj-lt"/>
                <a:ea typeface="Lato Light" panose="020F0502020204030203" pitchFamily="34" charset="0"/>
                <a:cs typeface="Poppins" pitchFamily="2" charset="77"/>
                <a:hlinkClick r:id="rId2"/>
              </a:rPr>
              <a:t>Refer to Google Document for pre-work for full details</a:t>
            </a:r>
            <a:endParaRPr lang="en-US" sz="4400" dirty="0">
              <a:latin typeface="+mj-lt"/>
            </a:endParaRPr>
          </a:p>
        </p:txBody>
      </p:sp>
    </p:spTree>
    <p:extLst>
      <p:ext uri="{BB962C8B-B14F-4D97-AF65-F5344CB8AC3E}">
        <p14:creationId xmlns:p14="http://schemas.microsoft.com/office/powerpoint/2010/main" val="1135203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8033CD-DCA2-5438-F081-6F18F177E447}"/>
              </a:ext>
            </a:extLst>
          </p:cNvPr>
          <p:cNvSpPr txBox="1"/>
          <p:nvPr/>
        </p:nvSpPr>
        <p:spPr>
          <a:xfrm>
            <a:off x="6480313" y="13127382"/>
            <a:ext cx="14153322" cy="584775"/>
          </a:xfrm>
          <a:prstGeom prst="rect">
            <a:avLst/>
          </a:prstGeom>
          <a:noFill/>
        </p:spPr>
        <p:txBody>
          <a:bodyPr wrap="square" rtlCol="0">
            <a:spAutoFit/>
          </a:bodyPr>
          <a:lstStyle/>
          <a:p>
            <a:r>
              <a:rPr lang="en-US" sz="3200" dirty="0">
                <a:solidFill>
                  <a:schemeClr val="bg1"/>
                </a:solidFill>
              </a:rPr>
              <a:t>Source: https://</a:t>
            </a:r>
            <a:r>
              <a:rPr lang="en-US" sz="3200" dirty="0" err="1">
                <a:solidFill>
                  <a:schemeClr val="bg1"/>
                </a:solidFill>
              </a:rPr>
              <a:t>bhashini.gov.in</a:t>
            </a:r>
            <a:r>
              <a:rPr lang="en-US" sz="3200" dirty="0">
                <a:solidFill>
                  <a:schemeClr val="bg1"/>
                </a:solidFill>
              </a:rPr>
              <a:t>/about-</a:t>
            </a:r>
            <a:r>
              <a:rPr lang="en-US" sz="3200" dirty="0" err="1">
                <a:solidFill>
                  <a:schemeClr val="bg1"/>
                </a:solidFill>
              </a:rPr>
              <a:t>bhashini</a:t>
            </a:r>
            <a:r>
              <a:rPr lang="en-US" sz="3200" dirty="0">
                <a:solidFill>
                  <a:schemeClr val="bg1"/>
                </a:solidFill>
              </a:rPr>
              <a:t> </a:t>
            </a:r>
          </a:p>
        </p:txBody>
      </p:sp>
      <p:sp>
        <p:nvSpPr>
          <p:cNvPr id="2" name="TextBox 1">
            <a:extLst>
              <a:ext uri="{FF2B5EF4-FFF2-40B4-BE49-F238E27FC236}">
                <a16:creationId xmlns:a16="http://schemas.microsoft.com/office/drawing/2014/main" id="{4007A2A5-98A3-6C7F-F304-9647D00CE09D}"/>
              </a:ext>
            </a:extLst>
          </p:cNvPr>
          <p:cNvSpPr txBox="1"/>
          <p:nvPr/>
        </p:nvSpPr>
        <p:spPr>
          <a:xfrm>
            <a:off x="5115698" y="5281464"/>
            <a:ext cx="16014357" cy="5632311"/>
          </a:xfrm>
          <a:prstGeom prst="rect">
            <a:avLst/>
          </a:prstGeom>
          <a:noFill/>
        </p:spPr>
        <p:txBody>
          <a:bodyPr wrap="square" rtlCol="0">
            <a:spAutoFit/>
          </a:bodyPr>
          <a:lstStyle/>
          <a:p>
            <a:r>
              <a:rPr lang="en-US" sz="6000" b="1" u="sng" dirty="0">
                <a:solidFill>
                  <a:schemeClr val="accent2"/>
                </a:solidFill>
                <a:latin typeface="+mj-lt"/>
              </a:rPr>
              <a:t>Dunstan Matekenya, PhD</a:t>
            </a:r>
          </a:p>
          <a:p>
            <a:r>
              <a:rPr lang="en-US" sz="6000" b="1" dirty="0">
                <a:solidFill>
                  <a:schemeClr val="accent6"/>
                </a:solidFill>
                <a:latin typeface="+mj-lt"/>
              </a:rPr>
              <a:t>Data Scientist</a:t>
            </a:r>
          </a:p>
          <a:p>
            <a:r>
              <a:rPr lang="en-US" sz="6000" b="1" dirty="0">
                <a:solidFill>
                  <a:schemeClr val="accent6"/>
                </a:solidFill>
                <a:latin typeface="+mj-lt"/>
              </a:rPr>
              <a:t>The World Bank Group, Washington DC</a:t>
            </a:r>
          </a:p>
          <a:p>
            <a:endParaRPr lang="en-US" sz="6000" b="1" dirty="0">
              <a:solidFill>
                <a:schemeClr val="accent6"/>
              </a:solidFill>
              <a:latin typeface="+mj-lt"/>
            </a:endParaRPr>
          </a:p>
          <a:p>
            <a:r>
              <a:rPr lang="en-US" sz="6000" b="1" dirty="0" err="1">
                <a:solidFill>
                  <a:schemeClr val="accent3"/>
                </a:solidFill>
                <a:latin typeface="+mj-lt"/>
              </a:rPr>
              <a:t>Whatsapp</a:t>
            </a:r>
            <a:r>
              <a:rPr lang="en-US" sz="6000" b="1" dirty="0">
                <a:solidFill>
                  <a:schemeClr val="accent3"/>
                </a:solidFill>
                <a:latin typeface="+mj-lt"/>
              </a:rPr>
              <a:t>:</a:t>
            </a:r>
            <a:r>
              <a:rPr lang="en-US" sz="6000" b="1" dirty="0">
                <a:solidFill>
                  <a:schemeClr val="accent6"/>
                </a:solidFill>
                <a:latin typeface="+mj-lt"/>
              </a:rPr>
              <a:t> +1 202-294-8588</a:t>
            </a:r>
          </a:p>
          <a:p>
            <a:r>
              <a:rPr lang="en-US" sz="6000" b="1" dirty="0">
                <a:solidFill>
                  <a:schemeClr val="accent3"/>
                </a:solidFill>
                <a:latin typeface="+mj-lt"/>
              </a:rPr>
              <a:t>Email:</a:t>
            </a:r>
            <a:r>
              <a:rPr lang="en-US" sz="6000" b="1" dirty="0">
                <a:solidFill>
                  <a:schemeClr val="accent6"/>
                </a:solidFill>
                <a:latin typeface="+mj-lt"/>
              </a:rPr>
              <a:t> </a:t>
            </a:r>
            <a:r>
              <a:rPr lang="en-US" sz="6000" b="1" dirty="0" err="1">
                <a:solidFill>
                  <a:schemeClr val="accent6"/>
                </a:solidFill>
                <a:latin typeface="+mj-lt"/>
              </a:rPr>
              <a:t>dmatekenya@worldbankgroup.org</a:t>
            </a:r>
            <a:endParaRPr lang="en-US" sz="6000" b="1" dirty="0">
              <a:solidFill>
                <a:schemeClr val="accent6"/>
              </a:solidFill>
              <a:latin typeface="+mj-lt"/>
            </a:endParaRPr>
          </a:p>
        </p:txBody>
      </p:sp>
      <p:sp>
        <p:nvSpPr>
          <p:cNvPr id="7" name="TextBox 6">
            <a:extLst>
              <a:ext uri="{FF2B5EF4-FFF2-40B4-BE49-F238E27FC236}">
                <a16:creationId xmlns:a16="http://schemas.microsoft.com/office/drawing/2014/main" id="{8D34B32E-A538-F17D-8B63-7577D4F2E58B}"/>
              </a:ext>
            </a:extLst>
          </p:cNvPr>
          <p:cNvSpPr txBox="1"/>
          <p:nvPr/>
        </p:nvSpPr>
        <p:spPr>
          <a:xfrm>
            <a:off x="0" y="0"/>
            <a:ext cx="24377650" cy="3477875"/>
          </a:xfrm>
          <a:prstGeom prst="rect">
            <a:avLst/>
          </a:prstGeom>
          <a:solidFill>
            <a:schemeClr val="accent2"/>
          </a:solidFill>
        </p:spPr>
        <p:txBody>
          <a:bodyPr wrap="square" rtlCol="0">
            <a:spAutoFit/>
          </a:bodyPr>
          <a:lstStyle/>
          <a:p>
            <a:pPr algn="ctr"/>
            <a:endParaRPr lang="en-US" sz="7200" b="1" dirty="0">
              <a:solidFill>
                <a:schemeClr val="accent6"/>
              </a:solidFill>
              <a:latin typeface="+mj-lt"/>
            </a:endParaRPr>
          </a:p>
          <a:p>
            <a:pPr algn="ctr"/>
            <a:r>
              <a:rPr lang="en-US" sz="7200" b="1" dirty="0">
                <a:solidFill>
                  <a:schemeClr val="accent6"/>
                </a:solidFill>
                <a:latin typeface="+mj-lt"/>
              </a:rPr>
              <a:t>Thank You, Feel Free to Ask Plenty of Questions</a:t>
            </a:r>
          </a:p>
          <a:p>
            <a:pPr algn="ctr"/>
            <a:r>
              <a:rPr lang="en-US" sz="7200" b="1" dirty="0">
                <a:solidFill>
                  <a:schemeClr val="accent6"/>
                </a:solidFill>
                <a:latin typeface="+mj-lt"/>
              </a:rPr>
              <a:t> </a:t>
            </a:r>
            <a:endParaRPr lang="en-US" sz="7200" dirty="0">
              <a:solidFill>
                <a:schemeClr val="accent6"/>
              </a:solidFill>
              <a:latin typeface="+mj-lt"/>
            </a:endParaRPr>
          </a:p>
        </p:txBody>
      </p:sp>
    </p:spTree>
    <p:extLst>
      <p:ext uri="{BB962C8B-B14F-4D97-AF65-F5344CB8AC3E}">
        <p14:creationId xmlns:p14="http://schemas.microsoft.com/office/powerpoint/2010/main" val="1773757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3090C6-8B56-BC47-8DF6-C8D3780C3958}"/>
              </a:ext>
            </a:extLst>
          </p:cNvPr>
          <p:cNvSpPr txBox="1"/>
          <p:nvPr/>
        </p:nvSpPr>
        <p:spPr>
          <a:xfrm>
            <a:off x="10849439" y="200676"/>
            <a:ext cx="3829895" cy="1015663"/>
          </a:xfrm>
          <a:prstGeom prst="rect">
            <a:avLst/>
          </a:prstGeom>
          <a:noFill/>
        </p:spPr>
        <p:txBody>
          <a:bodyPr wrap="none" rtlCol="0">
            <a:spAutoFit/>
          </a:bodyPr>
          <a:lstStyle/>
          <a:p>
            <a:pPr algn="ctr"/>
            <a:r>
              <a:rPr lang="en-US" sz="6000" b="1" dirty="0">
                <a:solidFill>
                  <a:schemeClr val="tx2"/>
                </a:solidFill>
                <a:latin typeface="Poppins" pitchFamily="2" charset="77"/>
                <a:cs typeface="Poppins" pitchFamily="2" charset="77"/>
              </a:rPr>
              <a:t>Contents</a:t>
            </a:r>
          </a:p>
        </p:txBody>
      </p:sp>
      <p:sp>
        <p:nvSpPr>
          <p:cNvPr id="4" name="Rectangle 3">
            <a:extLst>
              <a:ext uri="{FF2B5EF4-FFF2-40B4-BE49-F238E27FC236}">
                <a16:creationId xmlns:a16="http://schemas.microsoft.com/office/drawing/2014/main" id="{E3E0933C-730B-134E-93BC-F3F1809DC5D6}"/>
              </a:ext>
            </a:extLst>
          </p:cNvPr>
          <p:cNvSpPr/>
          <p:nvPr/>
        </p:nvSpPr>
        <p:spPr>
          <a:xfrm>
            <a:off x="7345310" y="4061348"/>
            <a:ext cx="11964462" cy="13428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39D60C1-2B35-5842-AFC5-6CB80EED2E2D}"/>
              </a:ext>
            </a:extLst>
          </p:cNvPr>
          <p:cNvSpPr/>
          <p:nvPr/>
        </p:nvSpPr>
        <p:spPr>
          <a:xfrm>
            <a:off x="7345309" y="4071226"/>
            <a:ext cx="148258"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963F27-EB2E-284F-8D10-B3E39224D6AF}"/>
              </a:ext>
            </a:extLst>
          </p:cNvPr>
          <p:cNvSpPr/>
          <p:nvPr/>
        </p:nvSpPr>
        <p:spPr>
          <a:xfrm>
            <a:off x="7365187" y="5896589"/>
            <a:ext cx="11965509" cy="1371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D6D64D4-C9B2-E24E-A2F7-D5D6C47C394A}"/>
              </a:ext>
            </a:extLst>
          </p:cNvPr>
          <p:cNvSpPr/>
          <p:nvPr/>
        </p:nvSpPr>
        <p:spPr>
          <a:xfrm>
            <a:off x="7365187" y="5895669"/>
            <a:ext cx="146304"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8371CE-2710-C04C-8781-370237E90F51}"/>
              </a:ext>
            </a:extLst>
          </p:cNvPr>
          <p:cNvSpPr/>
          <p:nvPr/>
        </p:nvSpPr>
        <p:spPr>
          <a:xfrm>
            <a:off x="7365187" y="7869765"/>
            <a:ext cx="12064901" cy="1371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BC96A62-31FD-3C46-94AC-259FFD2CFBE7}"/>
              </a:ext>
            </a:extLst>
          </p:cNvPr>
          <p:cNvSpPr/>
          <p:nvPr/>
        </p:nvSpPr>
        <p:spPr>
          <a:xfrm>
            <a:off x="7365187" y="7869766"/>
            <a:ext cx="146304" cy="1371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E509B6F-17C4-5547-930F-B60276CD0E32}"/>
              </a:ext>
            </a:extLst>
          </p:cNvPr>
          <p:cNvSpPr/>
          <p:nvPr/>
        </p:nvSpPr>
        <p:spPr>
          <a:xfrm>
            <a:off x="7365187" y="9894695"/>
            <a:ext cx="12092800" cy="13775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EE74253-5B48-D44A-9BCB-98D35DE8D49F}"/>
              </a:ext>
            </a:extLst>
          </p:cNvPr>
          <p:cNvSpPr/>
          <p:nvPr/>
        </p:nvSpPr>
        <p:spPr>
          <a:xfrm>
            <a:off x="7365187" y="9878656"/>
            <a:ext cx="146304" cy="14325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7CE4E5F-27C1-A743-8058-463CE2E25E8C}"/>
              </a:ext>
            </a:extLst>
          </p:cNvPr>
          <p:cNvSpPr txBox="1"/>
          <p:nvPr/>
        </p:nvSpPr>
        <p:spPr>
          <a:xfrm>
            <a:off x="9722821" y="4496154"/>
            <a:ext cx="9173243" cy="707886"/>
          </a:xfrm>
          <a:prstGeom prst="rect">
            <a:avLst/>
          </a:prstGeom>
          <a:noFill/>
        </p:spPr>
        <p:txBody>
          <a:bodyPr wrap="square" rtlCol="0" anchor="b" anchorCtr="0">
            <a:spAutoFit/>
          </a:bodyPr>
          <a:lstStyle/>
          <a:p>
            <a:r>
              <a:rPr lang="en-US" sz="4000" b="1" dirty="0">
                <a:solidFill>
                  <a:schemeClr val="tx2"/>
                </a:solidFill>
                <a:latin typeface="Poppins" pitchFamily="2" charset="77"/>
                <a:ea typeface="League Spartan" charset="0"/>
                <a:cs typeface="Poppins" pitchFamily="2" charset="77"/>
              </a:rPr>
              <a:t>Major AI Applications</a:t>
            </a:r>
          </a:p>
        </p:txBody>
      </p:sp>
      <p:sp>
        <p:nvSpPr>
          <p:cNvPr id="31" name="TextBox 30">
            <a:extLst>
              <a:ext uri="{FF2B5EF4-FFF2-40B4-BE49-F238E27FC236}">
                <a16:creationId xmlns:a16="http://schemas.microsoft.com/office/drawing/2014/main" id="{DD010922-A32C-0041-BC78-7D9528E8E59F}"/>
              </a:ext>
            </a:extLst>
          </p:cNvPr>
          <p:cNvSpPr txBox="1"/>
          <p:nvPr/>
        </p:nvSpPr>
        <p:spPr>
          <a:xfrm>
            <a:off x="9779929" y="6549322"/>
            <a:ext cx="9122327" cy="707886"/>
          </a:xfrm>
          <a:prstGeom prst="rect">
            <a:avLst/>
          </a:prstGeom>
          <a:noFill/>
        </p:spPr>
        <p:txBody>
          <a:bodyPr wrap="square" rtlCol="0" anchor="b" anchorCtr="0">
            <a:spAutoFit/>
          </a:bodyPr>
          <a:lstStyle/>
          <a:p>
            <a:r>
              <a:rPr lang="en-US" sz="4000" b="1" dirty="0">
                <a:solidFill>
                  <a:schemeClr val="tx2"/>
                </a:solidFill>
                <a:latin typeface="Poppins" pitchFamily="2" charset="77"/>
                <a:ea typeface="League Spartan" charset="0"/>
                <a:cs typeface="Poppins" pitchFamily="2" charset="77"/>
              </a:rPr>
              <a:t>AI Applications in Statistics</a:t>
            </a:r>
          </a:p>
        </p:txBody>
      </p:sp>
      <p:sp>
        <p:nvSpPr>
          <p:cNvPr id="34" name="TextBox 33">
            <a:extLst>
              <a:ext uri="{FF2B5EF4-FFF2-40B4-BE49-F238E27FC236}">
                <a16:creationId xmlns:a16="http://schemas.microsoft.com/office/drawing/2014/main" id="{995EADA0-511C-5C46-A9B5-198F0F946519}"/>
              </a:ext>
            </a:extLst>
          </p:cNvPr>
          <p:cNvSpPr txBox="1"/>
          <p:nvPr/>
        </p:nvSpPr>
        <p:spPr>
          <a:xfrm>
            <a:off x="9728925" y="8540279"/>
            <a:ext cx="8691632" cy="707886"/>
          </a:xfrm>
          <a:prstGeom prst="rect">
            <a:avLst/>
          </a:prstGeom>
          <a:noFill/>
        </p:spPr>
        <p:txBody>
          <a:bodyPr wrap="square" rtlCol="0" anchor="b" anchorCtr="0">
            <a:spAutoFit/>
          </a:bodyPr>
          <a:lstStyle/>
          <a:p>
            <a:r>
              <a:rPr lang="en-US" sz="4000" b="1" dirty="0">
                <a:solidFill>
                  <a:schemeClr val="tx2"/>
                </a:solidFill>
                <a:latin typeface="Poppins" pitchFamily="2" charset="77"/>
                <a:ea typeface="League Spartan" charset="0"/>
                <a:cs typeface="Poppins" pitchFamily="2" charset="77"/>
              </a:rPr>
              <a:t>Upcoming Course Overview</a:t>
            </a:r>
          </a:p>
        </p:txBody>
      </p:sp>
      <p:sp>
        <p:nvSpPr>
          <p:cNvPr id="37" name="TextBox 36">
            <a:extLst>
              <a:ext uri="{FF2B5EF4-FFF2-40B4-BE49-F238E27FC236}">
                <a16:creationId xmlns:a16="http://schemas.microsoft.com/office/drawing/2014/main" id="{7020B1E2-A084-6C42-A3FE-AE12B75DAFBC}"/>
              </a:ext>
            </a:extLst>
          </p:cNvPr>
          <p:cNvSpPr txBox="1"/>
          <p:nvPr/>
        </p:nvSpPr>
        <p:spPr>
          <a:xfrm>
            <a:off x="9749199" y="10414106"/>
            <a:ext cx="9724539" cy="707886"/>
          </a:xfrm>
          <a:prstGeom prst="rect">
            <a:avLst/>
          </a:prstGeom>
          <a:noFill/>
        </p:spPr>
        <p:txBody>
          <a:bodyPr wrap="square" rtlCol="0" anchor="b" anchorCtr="0">
            <a:spAutoFit/>
          </a:bodyPr>
          <a:lstStyle/>
          <a:p>
            <a:r>
              <a:rPr lang="en-US" sz="4000" b="1" dirty="0">
                <a:solidFill>
                  <a:schemeClr val="tx2"/>
                </a:solidFill>
                <a:latin typeface="Poppins" pitchFamily="2" charset="77"/>
                <a:ea typeface="League Spartan" charset="0"/>
                <a:cs typeface="Poppins" pitchFamily="2" charset="77"/>
              </a:rPr>
              <a:t>Course Preparatory Work</a:t>
            </a:r>
          </a:p>
        </p:txBody>
      </p:sp>
      <p:sp>
        <p:nvSpPr>
          <p:cNvPr id="51" name="TextBox 50">
            <a:extLst>
              <a:ext uri="{FF2B5EF4-FFF2-40B4-BE49-F238E27FC236}">
                <a16:creationId xmlns:a16="http://schemas.microsoft.com/office/drawing/2014/main" id="{05AFFAC4-0981-DD4F-9BB4-0B7561B8157F}"/>
              </a:ext>
            </a:extLst>
          </p:cNvPr>
          <p:cNvSpPr txBox="1"/>
          <p:nvPr/>
        </p:nvSpPr>
        <p:spPr>
          <a:xfrm>
            <a:off x="8139615" y="4329752"/>
            <a:ext cx="1342034" cy="1015663"/>
          </a:xfrm>
          <a:prstGeom prst="rect">
            <a:avLst/>
          </a:prstGeom>
          <a:noFill/>
        </p:spPr>
        <p:txBody>
          <a:bodyPr wrap="none" rtlCol="0" anchor="ctr" anchorCtr="0">
            <a:spAutoFit/>
          </a:bodyPr>
          <a:lstStyle/>
          <a:p>
            <a:pPr algn="ctr"/>
            <a:r>
              <a:rPr lang="en-US" sz="6000" b="1" dirty="0">
                <a:solidFill>
                  <a:schemeClr val="accent1"/>
                </a:solidFill>
                <a:latin typeface="Poppins" pitchFamily="2" charset="77"/>
                <a:ea typeface="League Spartan" charset="0"/>
                <a:cs typeface="Poppins" pitchFamily="2" charset="77"/>
              </a:rPr>
              <a:t>02.</a:t>
            </a:r>
          </a:p>
        </p:txBody>
      </p:sp>
      <p:sp>
        <p:nvSpPr>
          <p:cNvPr id="52" name="TextBox 51">
            <a:extLst>
              <a:ext uri="{FF2B5EF4-FFF2-40B4-BE49-F238E27FC236}">
                <a16:creationId xmlns:a16="http://schemas.microsoft.com/office/drawing/2014/main" id="{440BAA21-A40B-434E-9BFE-D373C969A63E}"/>
              </a:ext>
            </a:extLst>
          </p:cNvPr>
          <p:cNvSpPr txBox="1"/>
          <p:nvPr/>
        </p:nvSpPr>
        <p:spPr>
          <a:xfrm>
            <a:off x="8146669" y="6393677"/>
            <a:ext cx="1367682" cy="1015663"/>
          </a:xfrm>
          <a:prstGeom prst="rect">
            <a:avLst/>
          </a:prstGeom>
          <a:noFill/>
        </p:spPr>
        <p:txBody>
          <a:bodyPr wrap="none" rtlCol="0" anchor="ctr" anchorCtr="0">
            <a:spAutoFit/>
          </a:bodyPr>
          <a:lstStyle/>
          <a:p>
            <a:pPr algn="ctr"/>
            <a:r>
              <a:rPr lang="en-US" sz="6000" b="1" dirty="0">
                <a:solidFill>
                  <a:schemeClr val="accent2"/>
                </a:solidFill>
                <a:latin typeface="Poppins" pitchFamily="2" charset="77"/>
                <a:ea typeface="League Spartan" charset="0"/>
                <a:cs typeface="Poppins" pitchFamily="2" charset="77"/>
              </a:rPr>
              <a:t>03.</a:t>
            </a:r>
          </a:p>
        </p:txBody>
      </p:sp>
      <p:sp>
        <p:nvSpPr>
          <p:cNvPr id="53" name="TextBox 52">
            <a:extLst>
              <a:ext uri="{FF2B5EF4-FFF2-40B4-BE49-F238E27FC236}">
                <a16:creationId xmlns:a16="http://schemas.microsoft.com/office/drawing/2014/main" id="{3911BDDE-2F6B-4B48-AF5D-039CAB3F1E92}"/>
              </a:ext>
            </a:extLst>
          </p:cNvPr>
          <p:cNvSpPr txBox="1"/>
          <p:nvPr/>
        </p:nvSpPr>
        <p:spPr>
          <a:xfrm>
            <a:off x="8118616" y="8367774"/>
            <a:ext cx="1423788" cy="1015663"/>
          </a:xfrm>
          <a:prstGeom prst="rect">
            <a:avLst/>
          </a:prstGeom>
          <a:noFill/>
        </p:spPr>
        <p:txBody>
          <a:bodyPr wrap="none" rtlCol="0" anchor="ctr" anchorCtr="0">
            <a:spAutoFit/>
          </a:bodyPr>
          <a:lstStyle/>
          <a:p>
            <a:pPr algn="ctr"/>
            <a:r>
              <a:rPr lang="en-US" sz="6000" b="1" dirty="0">
                <a:solidFill>
                  <a:schemeClr val="accent3"/>
                </a:solidFill>
                <a:latin typeface="Poppins" pitchFamily="2" charset="77"/>
                <a:ea typeface="League Spartan" charset="0"/>
                <a:cs typeface="Poppins" pitchFamily="2" charset="77"/>
              </a:rPr>
              <a:t>04.</a:t>
            </a:r>
          </a:p>
        </p:txBody>
      </p:sp>
      <p:sp>
        <p:nvSpPr>
          <p:cNvPr id="54" name="TextBox 53">
            <a:extLst>
              <a:ext uri="{FF2B5EF4-FFF2-40B4-BE49-F238E27FC236}">
                <a16:creationId xmlns:a16="http://schemas.microsoft.com/office/drawing/2014/main" id="{16FCD7FD-49A6-D945-BF7A-61E542D8BC86}"/>
              </a:ext>
            </a:extLst>
          </p:cNvPr>
          <p:cNvSpPr txBox="1"/>
          <p:nvPr/>
        </p:nvSpPr>
        <p:spPr>
          <a:xfrm>
            <a:off x="8153748" y="10269135"/>
            <a:ext cx="1402949" cy="1015663"/>
          </a:xfrm>
          <a:prstGeom prst="rect">
            <a:avLst/>
          </a:prstGeom>
          <a:noFill/>
        </p:spPr>
        <p:txBody>
          <a:bodyPr wrap="none" rtlCol="0" anchor="ctr" anchorCtr="0">
            <a:spAutoFit/>
          </a:bodyPr>
          <a:lstStyle/>
          <a:p>
            <a:pPr algn="ctr"/>
            <a:r>
              <a:rPr lang="en-US" sz="6000" b="1" dirty="0">
                <a:solidFill>
                  <a:schemeClr val="accent4"/>
                </a:solidFill>
                <a:latin typeface="Poppins" pitchFamily="2" charset="77"/>
                <a:ea typeface="League Spartan" charset="0"/>
                <a:cs typeface="Poppins" pitchFamily="2" charset="77"/>
              </a:rPr>
              <a:t>05.</a:t>
            </a:r>
          </a:p>
        </p:txBody>
      </p:sp>
      <p:sp>
        <p:nvSpPr>
          <p:cNvPr id="7" name="Rectangle 6">
            <a:extLst>
              <a:ext uri="{FF2B5EF4-FFF2-40B4-BE49-F238E27FC236}">
                <a16:creationId xmlns:a16="http://schemas.microsoft.com/office/drawing/2014/main" id="{26C86947-0745-6A3C-0589-AF51F94E6F79}"/>
              </a:ext>
            </a:extLst>
          </p:cNvPr>
          <p:cNvSpPr/>
          <p:nvPr/>
        </p:nvSpPr>
        <p:spPr>
          <a:xfrm>
            <a:off x="12040708" y="1141908"/>
            <a:ext cx="1553038" cy="9143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6" name="Rectangle 15">
            <a:extLst>
              <a:ext uri="{FF2B5EF4-FFF2-40B4-BE49-F238E27FC236}">
                <a16:creationId xmlns:a16="http://schemas.microsoft.com/office/drawing/2014/main" id="{63742838-2C5B-5112-1CE0-BBC7A39B82D9}"/>
              </a:ext>
            </a:extLst>
          </p:cNvPr>
          <p:cNvSpPr/>
          <p:nvPr/>
        </p:nvSpPr>
        <p:spPr>
          <a:xfrm>
            <a:off x="7301767" y="2363175"/>
            <a:ext cx="11964462" cy="13428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5F2F10-C57F-1EF3-0E48-11C50B957ED3}"/>
              </a:ext>
            </a:extLst>
          </p:cNvPr>
          <p:cNvSpPr/>
          <p:nvPr/>
        </p:nvSpPr>
        <p:spPr>
          <a:xfrm>
            <a:off x="7301766" y="2373053"/>
            <a:ext cx="148258"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EB3023A-2B4D-E3B6-63E6-2ADC97CC2B6B}"/>
              </a:ext>
            </a:extLst>
          </p:cNvPr>
          <p:cNvSpPr txBox="1"/>
          <p:nvPr/>
        </p:nvSpPr>
        <p:spPr>
          <a:xfrm>
            <a:off x="9728706" y="2797982"/>
            <a:ext cx="9173243" cy="707886"/>
          </a:xfrm>
          <a:prstGeom prst="rect">
            <a:avLst/>
          </a:prstGeom>
          <a:noFill/>
        </p:spPr>
        <p:txBody>
          <a:bodyPr wrap="square" rtlCol="0" anchor="b" anchorCtr="0">
            <a:spAutoFit/>
          </a:bodyPr>
          <a:lstStyle/>
          <a:p>
            <a:r>
              <a:rPr lang="en-US" sz="4000" b="1" dirty="0">
                <a:solidFill>
                  <a:schemeClr val="tx2"/>
                </a:solidFill>
                <a:latin typeface="Poppins" pitchFamily="2" charset="77"/>
                <a:ea typeface="League Spartan" charset="0"/>
                <a:cs typeface="Poppins" pitchFamily="2" charset="77"/>
              </a:rPr>
              <a:t>Key Concepts in AI</a:t>
            </a:r>
          </a:p>
        </p:txBody>
      </p:sp>
      <p:sp>
        <p:nvSpPr>
          <p:cNvPr id="19" name="TextBox 18">
            <a:extLst>
              <a:ext uri="{FF2B5EF4-FFF2-40B4-BE49-F238E27FC236}">
                <a16:creationId xmlns:a16="http://schemas.microsoft.com/office/drawing/2014/main" id="{53B7D966-DB3A-EEE0-64E7-3160510BD9B8}"/>
              </a:ext>
            </a:extLst>
          </p:cNvPr>
          <p:cNvSpPr txBox="1"/>
          <p:nvPr/>
        </p:nvSpPr>
        <p:spPr>
          <a:xfrm>
            <a:off x="8171412" y="2631579"/>
            <a:ext cx="1191353" cy="1015663"/>
          </a:xfrm>
          <a:prstGeom prst="rect">
            <a:avLst/>
          </a:prstGeom>
          <a:noFill/>
        </p:spPr>
        <p:txBody>
          <a:bodyPr wrap="none" rtlCol="0" anchor="ctr" anchorCtr="0">
            <a:spAutoFit/>
          </a:bodyPr>
          <a:lstStyle/>
          <a:p>
            <a:pPr algn="ctr"/>
            <a:r>
              <a:rPr lang="en-US" sz="6000" b="1" dirty="0">
                <a:solidFill>
                  <a:schemeClr val="accent1"/>
                </a:solidFill>
                <a:latin typeface="Poppins" pitchFamily="2" charset="77"/>
                <a:ea typeface="League Spartan" charset="0"/>
                <a:cs typeface="Poppins" pitchFamily="2" charset="77"/>
              </a:rPr>
              <a:t>01.</a:t>
            </a:r>
          </a:p>
        </p:txBody>
      </p:sp>
    </p:spTree>
    <p:extLst>
      <p:ext uri="{BB962C8B-B14F-4D97-AF65-F5344CB8AC3E}">
        <p14:creationId xmlns:p14="http://schemas.microsoft.com/office/powerpoint/2010/main" val="2225370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C500B7-6040-3D4E-A5E9-E128A5DD72DC}"/>
              </a:ext>
            </a:extLst>
          </p:cNvPr>
          <p:cNvSpPr/>
          <p:nvPr/>
        </p:nvSpPr>
        <p:spPr>
          <a:xfrm>
            <a:off x="-19878" y="-19877"/>
            <a:ext cx="2441448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71600" indent="-1371600" algn="ctr">
              <a:buFont typeface="+mj-lt"/>
              <a:buAutoNum type="arabicPeriod"/>
            </a:pPr>
            <a:endParaRPr lang="en-US" sz="8800" b="1" dirty="0">
              <a:solidFill>
                <a:schemeClr val="bg1"/>
              </a:solidFill>
              <a:latin typeface="Poppins" pitchFamily="2" charset="77"/>
              <a:ea typeface="Lato Light" panose="020F0502020204030203" pitchFamily="34" charset="0"/>
              <a:cs typeface="Poppins" pitchFamily="2" charset="77"/>
            </a:endParaRPr>
          </a:p>
          <a:p>
            <a:pPr marL="1371600" indent="-1371600" algn="ctr">
              <a:buFont typeface="+mj-lt"/>
              <a:buAutoNum type="arabicPeriod"/>
            </a:pPr>
            <a:r>
              <a:rPr lang="en-US" sz="8800" b="1" dirty="0">
                <a:solidFill>
                  <a:schemeClr val="bg1"/>
                </a:solidFill>
                <a:latin typeface="Poppins" pitchFamily="2" charset="77"/>
                <a:ea typeface="Lato Light" panose="020F0502020204030203" pitchFamily="34" charset="0"/>
                <a:cs typeface="Poppins" pitchFamily="2" charset="77"/>
              </a:rPr>
              <a:t>Key Concepts in AI </a:t>
            </a:r>
          </a:p>
          <a:p>
            <a:pPr marL="1143000" indent="-1143000" algn="ctr">
              <a:buFont typeface="+mj-lt"/>
              <a:buAutoNum type="arabicPeriod"/>
            </a:pPr>
            <a:endParaRPr lang="en-US" sz="8800" b="1" dirty="0">
              <a:solidFill>
                <a:schemeClr val="bg1"/>
              </a:solidFill>
              <a:latin typeface="Poppins" pitchFamily="2" charset="77"/>
              <a:ea typeface="League Spartan" charset="0"/>
              <a:cs typeface="Poppins" pitchFamily="2" charset="77"/>
            </a:endParaRPr>
          </a:p>
        </p:txBody>
      </p:sp>
      <p:sp>
        <p:nvSpPr>
          <p:cNvPr id="17" name="TextBox 16">
            <a:extLst>
              <a:ext uri="{FF2B5EF4-FFF2-40B4-BE49-F238E27FC236}">
                <a16:creationId xmlns:a16="http://schemas.microsoft.com/office/drawing/2014/main" id="{8AF8B882-1CAC-2284-374C-9B45B5C11AC9}"/>
              </a:ext>
            </a:extLst>
          </p:cNvPr>
          <p:cNvSpPr txBox="1"/>
          <p:nvPr/>
        </p:nvSpPr>
        <p:spPr>
          <a:xfrm>
            <a:off x="8782079" y="4833200"/>
            <a:ext cx="13262913" cy="837116"/>
          </a:xfrm>
          <a:prstGeom prst="rect">
            <a:avLst/>
          </a:prstGeom>
          <a:noFill/>
        </p:spPr>
        <p:txBody>
          <a:bodyPr wrap="square" lIns="219419" tIns="109710" rIns="219419" bIns="109710" rtlCol="0">
            <a:spAutoFit/>
          </a:bodyPr>
          <a:lstStyle/>
          <a:p>
            <a:r>
              <a:rPr lang="en-US" sz="4000" b="1" dirty="0">
                <a:latin typeface="+mj-lt"/>
                <a:ea typeface="Lato Light"/>
                <a:cs typeface="Lato Light"/>
              </a:rPr>
              <a:t>How are AI Models Developed?</a:t>
            </a:r>
          </a:p>
        </p:txBody>
      </p:sp>
      <p:sp>
        <p:nvSpPr>
          <p:cNvPr id="18" name="Round Same Side Corner Rectangle 17">
            <a:extLst>
              <a:ext uri="{FF2B5EF4-FFF2-40B4-BE49-F238E27FC236}">
                <a16:creationId xmlns:a16="http://schemas.microsoft.com/office/drawing/2014/main" id="{E60E7CA7-A4B1-F716-52FD-E2F8041182D7}"/>
              </a:ext>
            </a:extLst>
          </p:cNvPr>
          <p:cNvSpPr/>
          <p:nvPr/>
        </p:nvSpPr>
        <p:spPr>
          <a:xfrm rot="10800000" flipH="1">
            <a:off x="8545755" y="2561463"/>
            <a:ext cx="109654" cy="1371600"/>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endParaRPr lang="bg-BG" b="1" dirty="0">
              <a:latin typeface="Lato Bold" charset="0"/>
              <a:cs typeface="Lato Bold" charset="0"/>
            </a:endParaRPr>
          </a:p>
        </p:txBody>
      </p:sp>
      <p:sp>
        <p:nvSpPr>
          <p:cNvPr id="19" name="TextBox 18">
            <a:extLst>
              <a:ext uri="{FF2B5EF4-FFF2-40B4-BE49-F238E27FC236}">
                <a16:creationId xmlns:a16="http://schemas.microsoft.com/office/drawing/2014/main" id="{629883E2-D0A6-014E-9854-CD009B9DED73}"/>
              </a:ext>
            </a:extLst>
          </p:cNvPr>
          <p:cNvSpPr txBox="1"/>
          <p:nvPr/>
        </p:nvSpPr>
        <p:spPr>
          <a:xfrm>
            <a:off x="7776375" y="2627648"/>
            <a:ext cx="814985" cy="1108006"/>
          </a:xfrm>
          <a:prstGeom prst="rect">
            <a:avLst/>
          </a:prstGeom>
          <a:noFill/>
        </p:spPr>
        <p:txBody>
          <a:bodyPr wrap="none" lIns="182889" tIns="91445" rIns="182889" bIns="91445" rtlCol="0">
            <a:spAutoFit/>
          </a:bodyPr>
          <a:lstStyle/>
          <a:p>
            <a:pPr algn="r"/>
            <a:r>
              <a:rPr lang="id-ID" sz="6000" b="1" dirty="0">
                <a:latin typeface="Lato" charset="0"/>
                <a:ea typeface="Lato" charset="0"/>
                <a:cs typeface="Lato" charset="0"/>
              </a:rPr>
              <a:t>1</a:t>
            </a:r>
          </a:p>
        </p:txBody>
      </p:sp>
      <p:sp>
        <p:nvSpPr>
          <p:cNvPr id="23" name="Round Same Side Corner Rectangle 22">
            <a:extLst>
              <a:ext uri="{FF2B5EF4-FFF2-40B4-BE49-F238E27FC236}">
                <a16:creationId xmlns:a16="http://schemas.microsoft.com/office/drawing/2014/main" id="{DB1533EE-5993-E62A-3166-48A66BFD6608}"/>
              </a:ext>
            </a:extLst>
          </p:cNvPr>
          <p:cNvSpPr/>
          <p:nvPr/>
        </p:nvSpPr>
        <p:spPr>
          <a:xfrm rot="10800000" flipH="1">
            <a:off x="8522913" y="4636061"/>
            <a:ext cx="109654"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endParaRPr lang="bg-BG" b="1" dirty="0">
              <a:latin typeface="Lato Bold" charset="0"/>
              <a:cs typeface="Lato Bold" charset="0"/>
            </a:endParaRPr>
          </a:p>
        </p:txBody>
      </p:sp>
      <p:sp>
        <p:nvSpPr>
          <p:cNvPr id="26" name="Round Same Side Corner Rectangle 25">
            <a:extLst>
              <a:ext uri="{FF2B5EF4-FFF2-40B4-BE49-F238E27FC236}">
                <a16:creationId xmlns:a16="http://schemas.microsoft.com/office/drawing/2014/main" id="{8F89FBC8-AB2B-A848-64C8-3A6424F061F6}"/>
              </a:ext>
            </a:extLst>
          </p:cNvPr>
          <p:cNvSpPr/>
          <p:nvPr/>
        </p:nvSpPr>
        <p:spPr>
          <a:xfrm rot="10800000" flipH="1">
            <a:off x="8522912" y="6661494"/>
            <a:ext cx="109654" cy="1371600"/>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endParaRPr lang="bg-BG" b="1" dirty="0">
              <a:latin typeface="Lato Bold" charset="0"/>
              <a:cs typeface="Lato Bold" charset="0"/>
            </a:endParaRPr>
          </a:p>
        </p:txBody>
      </p:sp>
      <p:sp>
        <p:nvSpPr>
          <p:cNvPr id="29" name="TextBox 28">
            <a:extLst>
              <a:ext uri="{FF2B5EF4-FFF2-40B4-BE49-F238E27FC236}">
                <a16:creationId xmlns:a16="http://schemas.microsoft.com/office/drawing/2014/main" id="{ECDBFB5A-5EFD-2B7C-C6F9-E376CA28E9C6}"/>
              </a:ext>
            </a:extLst>
          </p:cNvPr>
          <p:cNvSpPr txBox="1"/>
          <p:nvPr/>
        </p:nvSpPr>
        <p:spPr>
          <a:xfrm>
            <a:off x="7714348" y="4685570"/>
            <a:ext cx="814985" cy="1108006"/>
          </a:xfrm>
          <a:prstGeom prst="rect">
            <a:avLst/>
          </a:prstGeom>
          <a:noFill/>
        </p:spPr>
        <p:txBody>
          <a:bodyPr wrap="none" lIns="182889" tIns="91445" rIns="182889" bIns="91445" rtlCol="0">
            <a:spAutoFit/>
          </a:bodyPr>
          <a:lstStyle/>
          <a:p>
            <a:pPr algn="r"/>
            <a:r>
              <a:rPr lang="id-ID" sz="6000" b="1" dirty="0">
                <a:latin typeface="Lato" charset="0"/>
                <a:ea typeface="Lato" charset="0"/>
                <a:cs typeface="Lato" charset="0"/>
              </a:rPr>
              <a:t>2</a:t>
            </a:r>
          </a:p>
        </p:txBody>
      </p:sp>
      <p:sp>
        <p:nvSpPr>
          <p:cNvPr id="30" name="TextBox 29">
            <a:extLst>
              <a:ext uri="{FF2B5EF4-FFF2-40B4-BE49-F238E27FC236}">
                <a16:creationId xmlns:a16="http://schemas.microsoft.com/office/drawing/2014/main" id="{55A7E0CA-9A13-BE90-2257-F89340DE6236}"/>
              </a:ext>
            </a:extLst>
          </p:cNvPr>
          <p:cNvSpPr txBox="1"/>
          <p:nvPr/>
        </p:nvSpPr>
        <p:spPr>
          <a:xfrm>
            <a:off x="7747001" y="6675706"/>
            <a:ext cx="814985" cy="1108006"/>
          </a:xfrm>
          <a:prstGeom prst="rect">
            <a:avLst/>
          </a:prstGeom>
          <a:noFill/>
        </p:spPr>
        <p:txBody>
          <a:bodyPr wrap="none" lIns="182889" tIns="91445" rIns="182889" bIns="91445" rtlCol="0">
            <a:spAutoFit/>
          </a:bodyPr>
          <a:lstStyle/>
          <a:p>
            <a:pPr algn="r"/>
            <a:r>
              <a:rPr lang="id-ID" sz="6000" b="1" dirty="0">
                <a:latin typeface="Lato" charset="0"/>
                <a:ea typeface="Lato" charset="0"/>
                <a:cs typeface="Lato" charset="0"/>
              </a:rPr>
              <a:t>3</a:t>
            </a:r>
          </a:p>
        </p:txBody>
      </p:sp>
      <p:sp>
        <p:nvSpPr>
          <p:cNvPr id="3" name="TextBox 2">
            <a:extLst>
              <a:ext uri="{FF2B5EF4-FFF2-40B4-BE49-F238E27FC236}">
                <a16:creationId xmlns:a16="http://schemas.microsoft.com/office/drawing/2014/main" id="{55D15A04-08AC-256A-95BE-AD4E61C3BB4A}"/>
              </a:ext>
            </a:extLst>
          </p:cNvPr>
          <p:cNvSpPr txBox="1"/>
          <p:nvPr/>
        </p:nvSpPr>
        <p:spPr>
          <a:xfrm>
            <a:off x="8715817" y="2902681"/>
            <a:ext cx="13262913" cy="837116"/>
          </a:xfrm>
          <a:prstGeom prst="rect">
            <a:avLst/>
          </a:prstGeom>
          <a:noFill/>
        </p:spPr>
        <p:txBody>
          <a:bodyPr wrap="square" lIns="219419" tIns="109710" rIns="219419" bIns="109710" rtlCol="0">
            <a:spAutoFit/>
          </a:bodyPr>
          <a:lstStyle/>
          <a:p>
            <a:r>
              <a:rPr lang="en-US" sz="4000" b="1" dirty="0">
                <a:latin typeface="+mj-lt"/>
                <a:ea typeface="Lato Light"/>
                <a:cs typeface="Lato Light"/>
              </a:rPr>
              <a:t>Gen AI vs. Traditional ML</a:t>
            </a:r>
          </a:p>
        </p:txBody>
      </p:sp>
      <p:sp>
        <p:nvSpPr>
          <p:cNvPr id="6" name="TextBox 5">
            <a:extLst>
              <a:ext uri="{FF2B5EF4-FFF2-40B4-BE49-F238E27FC236}">
                <a16:creationId xmlns:a16="http://schemas.microsoft.com/office/drawing/2014/main" id="{B6311E40-09B2-B5C7-0C6A-56EC07F3C3AE}"/>
              </a:ext>
            </a:extLst>
          </p:cNvPr>
          <p:cNvSpPr txBox="1"/>
          <p:nvPr/>
        </p:nvSpPr>
        <p:spPr>
          <a:xfrm>
            <a:off x="8795330" y="6929373"/>
            <a:ext cx="13262913" cy="837116"/>
          </a:xfrm>
          <a:prstGeom prst="rect">
            <a:avLst/>
          </a:prstGeom>
          <a:noFill/>
        </p:spPr>
        <p:txBody>
          <a:bodyPr wrap="square" lIns="219419" tIns="109710" rIns="219419" bIns="109710" rtlCol="0">
            <a:spAutoFit/>
          </a:bodyPr>
          <a:lstStyle/>
          <a:p>
            <a:r>
              <a:rPr lang="en-US" sz="4000" b="1" dirty="0">
                <a:latin typeface="+mj-lt"/>
                <a:ea typeface="Lato Light"/>
                <a:cs typeface="Lato Light"/>
              </a:rPr>
              <a:t>Major Use Cases in AI</a:t>
            </a:r>
          </a:p>
        </p:txBody>
      </p:sp>
      <p:sp>
        <p:nvSpPr>
          <p:cNvPr id="2" name="Round Same Side Corner Rectangle 1">
            <a:extLst>
              <a:ext uri="{FF2B5EF4-FFF2-40B4-BE49-F238E27FC236}">
                <a16:creationId xmlns:a16="http://schemas.microsoft.com/office/drawing/2014/main" id="{1ACD873B-973F-61AD-5A8E-508905935E14}"/>
              </a:ext>
            </a:extLst>
          </p:cNvPr>
          <p:cNvSpPr/>
          <p:nvPr/>
        </p:nvSpPr>
        <p:spPr>
          <a:xfrm rot="10800000" flipH="1">
            <a:off x="8502318" y="8865115"/>
            <a:ext cx="109654" cy="1371600"/>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endParaRPr lang="bg-BG" b="1" dirty="0">
              <a:latin typeface="Lato Bold" charset="0"/>
              <a:cs typeface="Lato Bold" charset="0"/>
            </a:endParaRPr>
          </a:p>
        </p:txBody>
      </p:sp>
      <p:sp>
        <p:nvSpPr>
          <p:cNvPr id="5" name="TextBox 4">
            <a:extLst>
              <a:ext uri="{FF2B5EF4-FFF2-40B4-BE49-F238E27FC236}">
                <a16:creationId xmlns:a16="http://schemas.microsoft.com/office/drawing/2014/main" id="{3F775816-A574-7D77-9D3D-CF9DEDBE2A58}"/>
              </a:ext>
            </a:extLst>
          </p:cNvPr>
          <p:cNvSpPr txBox="1"/>
          <p:nvPr/>
        </p:nvSpPr>
        <p:spPr>
          <a:xfrm>
            <a:off x="7726407" y="8978183"/>
            <a:ext cx="814985" cy="1108006"/>
          </a:xfrm>
          <a:prstGeom prst="rect">
            <a:avLst/>
          </a:prstGeom>
          <a:noFill/>
        </p:spPr>
        <p:txBody>
          <a:bodyPr wrap="none" lIns="182889" tIns="91445" rIns="182889" bIns="91445" rtlCol="0">
            <a:spAutoFit/>
          </a:bodyPr>
          <a:lstStyle/>
          <a:p>
            <a:pPr algn="r"/>
            <a:r>
              <a:rPr lang="id-ID" sz="6000" b="1" dirty="0">
                <a:latin typeface="Lato" charset="0"/>
                <a:ea typeface="Lato" charset="0"/>
                <a:cs typeface="Lato" charset="0"/>
              </a:rPr>
              <a:t>4</a:t>
            </a:r>
          </a:p>
        </p:txBody>
      </p:sp>
      <p:sp>
        <p:nvSpPr>
          <p:cNvPr id="7" name="TextBox 6">
            <a:extLst>
              <a:ext uri="{FF2B5EF4-FFF2-40B4-BE49-F238E27FC236}">
                <a16:creationId xmlns:a16="http://schemas.microsoft.com/office/drawing/2014/main" id="{7BDF1FCF-0545-F477-21C0-0E0980F4901E}"/>
              </a:ext>
            </a:extLst>
          </p:cNvPr>
          <p:cNvSpPr txBox="1"/>
          <p:nvPr/>
        </p:nvSpPr>
        <p:spPr>
          <a:xfrm>
            <a:off x="8774736" y="9132994"/>
            <a:ext cx="13262913" cy="837116"/>
          </a:xfrm>
          <a:prstGeom prst="rect">
            <a:avLst/>
          </a:prstGeom>
          <a:noFill/>
        </p:spPr>
        <p:txBody>
          <a:bodyPr wrap="square" lIns="219419" tIns="109710" rIns="219419" bIns="109710" rtlCol="0">
            <a:spAutoFit/>
          </a:bodyPr>
          <a:lstStyle/>
          <a:p>
            <a:r>
              <a:rPr lang="en-US" sz="4000" b="1" dirty="0">
                <a:latin typeface="+mj-lt"/>
                <a:ea typeface="Lato Light"/>
                <a:cs typeface="Lato Light"/>
              </a:rPr>
              <a:t>AI Safety, Bias and Ethics </a:t>
            </a:r>
          </a:p>
        </p:txBody>
      </p:sp>
      <p:sp>
        <p:nvSpPr>
          <p:cNvPr id="8" name="Round Same Side Corner Rectangle 7">
            <a:extLst>
              <a:ext uri="{FF2B5EF4-FFF2-40B4-BE49-F238E27FC236}">
                <a16:creationId xmlns:a16="http://schemas.microsoft.com/office/drawing/2014/main" id="{34DC67F6-1610-B24B-473D-03CA2C0A4C1A}"/>
              </a:ext>
            </a:extLst>
          </p:cNvPr>
          <p:cNvSpPr/>
          <p:nvPr/>
        </p:nvSpPr>
        <p:spPr>
          <a:xfrm rot="10800000" flipH="1">
            <a:off x="8506437" y="10796890"/>
            <a:ext cx="109654" cy="1371600"/>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endParaRPr lang="bg-BG" b="1" dirty="0">
              <a:latin typeface="Lato Bold" charset="0"/>
              <a:cs typeface="Lato Bold" charset="0"/>
            </a:endParaRPr>
          </a:p>
        </p:txBody>
      </p:sp>
      <p:sp>
        <p:nvSpPr>
          <p:cNvPr id="9" name="TextBox 8">
            <a:extLst>
              <a:ext uri="{FF2B5EF4-FFF2-40B4-BE49-F238E27FC236}">
                <a16:creationId xmlns:a16="http://schemas.microsoft.com/office/drawing/2014/main" id="{6EF4661D-635C-C186-26FF-1BAF24C97D63}"/>
              </a:ext>
            </a:extLst>
          </p:cNvPr>
          <p:cNvSpPr txBox="1"/>
          <p:nvPr/>
        </p:nvSpPr>
        <p:spPr>
          <a:xfrm>
            <a:off x="7755240" y="10959383"/>
            <a:ext cx="814985" cy="1108006"/>
          </a:xfrm>
          <a:prstGeom prst="rect">
            <a:avLst/>
          </a:prstGeom>
          <a:noFill/>
        </p:spPr>
        <p:txBody>
          <a:bodyPr wrap="none" lIns="182889" tIns="91445" rIns="182889" bIns="91445" rtlCol="0">
            <a:spAutoFit/>
          </a:bodyPr>
          <a:lstStyle/>
          <a:p>
            <a:pPr algn="r"/>
            <a:r>
              <a:rPr lang="id-ID" sz="6000" b="1" dirty="0">
                <a:latin typeface="Lato" charset="0"/>
                <a:ea typeface="Lato" charset="0"/>
                <a:cs typeface="Lato" charset="0"/>
              </a:rPr>
              <a:t>5</a:t>
            </a:r>
          </a:p>
        </p:txBody>
      </p:sp>
      <p:sp>
        <p:nvSpPr>
          <p:cNvPr id="10" name="TextBox 9">
            <a:extLst>
              <a:ext uri="{FF2B5EF4-FFF2-40B4-BE49-F238E27FC236}">
                <a16:creationId xmlns:a16="http://schemas.microsoft.com/office/drawing/2014/main" id="{026DBF6D-0CF2-7FF9-6ECA-57931BE1D1DE}"/>
              </a:ext>
            </a:extLst>
          </p:cNvPr>
          <p:cNvSpPr txBox="1"/>
          <p:nvPr/>
        </p:nvSpPr>
        <p:spPr>
          <a:xfrm>
            <a:off x="8778855" y="10965913"/>
            <a:ext cx="13262913" cy="1452669"/>
          </a:xfrm>
          <a:prstGeom prst="rect">
            <a:avLst/>
          </a:prstGeom>
          <a:noFill/>
        </p:spPr>
        <p:txBody>
          <a:bodyPr wrap="square" lIns="219419" tIns="109710" rIns="219419" bIns="109710" rtlCol="0">
            <a:spAutoFit/>
          </a:bodyPr>
          <a:lstStyle/>
          <a:p>
            <a:r>
              <a:rPr lang="en-US" sz="4000" b="1" dirty="0">
                <a:latin typeface="+mj-lt"/>
                <a:ea typeface="Lato Light"/>
                <a:cs typeface="Lato Light"/>
              </a:rPr>
              <a:t>Using AI Models-Prompt engineering, code interpreter etc.</a:t>
            </a:r>
          </a:p>
        </p:txBody>
      </p:sp>
    </p:spTree>
    <p:extLst>
      <p:ext uri="{BB962C8B-B14F-4D97-AF65-F5344CB8AC3E}">
        <p14:creationId xmlns:p14="http://schemas.microsoft.com/office/powerpoint/2010/main" val="2845392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43B269E-248E-CCD7-DC84-2D6F6A16A570}"/>
              </a:ext>
            </a:extLst>
          </p:cNvPr>
          <p:cNvGrpSpPr>
            <a:grpSpLocks noChangeAspect="1"/>
          </p:cNvGrpSpPr>
          <p:nvPr/>
        </p:nvGrpSpPr>
        <p:grpSpPr>
          <a:xfrm>
            <a:off x="197708" y="2051037"/>
            <a:ext cx="2497940" cy="3840480"/>
            <a:chOff x="2545026" y="7950503"/>
            <a:chExt cx="3258824" cy="5010316"/>
          </a:xfrm>
        </p:grpSpPr>
        <p:sp>
          <p:nvSpPr>
            <p:cNvPr id="3" name="Freeform: Shape 43">
              <a:extLst>
                <a:ext uri="{FF2B5EF4-FFF2-40B4-BE49-F238E27FC236}">
                  <a16:creationId xmlns:a16="http://schemas.microsoft.com/office/drawing/2014/main" id="{120E20B5-5CEB-DA42-6F6A-B6FFD44173D1}"/>
                </a:ext>
              </a:extLst>
            </p:cNvPr>
            <p:cNvSpPr/>
            <p:nvPr/>
          </p:nvSpPr>
          <p:spPr>
            <a:xfrm>
              <a:off x="4529467" y="11134579"/>
              <a:ext cx="199316" cy="417319"/>
            </a:xfrm>
            <a:custGeom>
              <a:avLst/>
              <a:gdLst/>
              <a:ahLst/>
              <a:cxnLst>
                <a:cxn ang="3cd4">
                  <a:pos x="hc" y="t"/>
                </a:cxn>
                <a:cxn ang="cd2">
                  <a:pos x="l" y="vc"/>
                </a:cxn>
                <a:cxn ang="cd4">
                  <a:pos x="hc" y="b"/>
                </a:cxn>
                <a:cxn ang="0">
                  <a:pos x="r" y="vc"/>
                </a:cxn>
              </a:cxnLst>
              <a:rect l="l" t="t" r="r" b="b"/>
              <a:pathLst>
                <a:path w="161" h="336">
                  <a:moveTo>
                    <a:pt x="161" y="336"/>
                  </a:moveTo>
                  <a:lnTo>
                    <a:pt x="0" y="336"/>
                  </a:lnTo>
                  <a:lnTo>
                    <a:pt x="0" y="0"/>
                  </a:lnTo>
                  <a:lnTo>
                    <a:pt x="161" y="0"/>
                  </a:lnTo>
                  <a:close/>
                </a:path>
              </a:pathLst>
            </a:custGeom>
            <a:solidFill>
              <a:srgbClr val="56BF9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4" name="Freeform: Shape 44">
              <a:extLst>
                <a:ext uri="{FF2B5EF4-FFF2-40B4-BE49-F238E27FC236}">
                  <a16:creationId xmlns:a16="http://schemas.microsoft.com/office/drawing/2014/main" id="{3D6EB93C-8598-EB98-DA63-D198CB900003}"/>
                </a:ext>
              </a:extLst>
            </p:cNvPr>
            <p:cNvSpPr/>
            <p:nvPr/>
          </p:nvSpPr>
          <p:spPr>
            <a:xfrm>
              <a:off x="4429809" y="11403660"/>
              <a:ext cx="398633" cy="1265659"/>
            </a:xfrm>
            <a:custGeom>
              <a:avLst/>
              <a:gdLst/>
              <a:ahLst/>
              <a:cxnLst>
                <a:cxn ang="3cd4">
                  <a:pos x="hc" y="t"/>
                </a:cxn>
                <a:cxn ang="cd2">
                  <a:pos x="l" y="vc"/>
                </a:cxn>
                <a:cxn ang="cd4">
                  <a:pos x="hc" y="b"/>
                </a:cxn>
                <a:cxn ang="0">
                  <a:pos x="r" y="vc"/>
                </a:cxn>
              </a:cxnLst>
              <a:rect l="l" t="t" r="r" b="b"/>
              <a:pathLst>
                <a:path w="321" h="1017">
                  <a:moveTo>
                    <a:pt x="321" y="1017"/>
                  </a:moveTo>
                  <a:lnTo>
                    <a:pt x="0" y="1017"/>
                  </a:lnTo>
                  <a:lnTo>
                    <a:pt x="0" y="83"/>
                  </a:lnTo>
                  <a:cubicBezTo>
                    <a:pt x="0" y="38"/>
                    <a:pt x="37" y="0"/>
                    <a:pt x="83" y="0"/>
                  </a:cubicBezTo>
                  <a:lnTo>
                    <a:pt x="237" y="0"/>
                  </a:lnTo>
                  <a:cubicBezTo>
                    <a:pt x="283" y="0"/>
                    <a:pt x="321" y="38"/>
                    <a:pt x="321" y="83"/>
                  </a:cubicBezTo>
                  <a:close/>
                </a:path>
              </a:pathLst>
            </a:custGeom>
            <a:solidFill>
              <a:srgbClr val="50364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5" name="Freeform: Shape 45">
              <a:extLst>
                <a:ext uri="{FF2B5EF4-FFF2-40B4-BE49-F238E27FC236}">
                  <a16:creationId xmlns:a16="http://schemas.microsoft.com/office/drawing/2014/main" id="{55A8C2AF-0BCE-8AD3-9786-B294A615569E}"/>
                </a:ext>
              </a:extLst>
            </p:cNvPr>
            <p:cNvSpPr/>
            <p:nvPr/>
          </p:nvSpPr>
          <p:spPr>
            <a:xfrm>
              <a:off x="4376243" y="11869559"/>
              <a:ext cx="504520" cy="247900"/>
            </a:xfrm>
            <a:custGeom>
              <a:avLst/>
              <a:gdLst/>
              <a:ahLst/>
              <a:cxnLst>
                <a:cxn ang="3cd4">
                  <a:pos x="hc" y="t"/>
                </a:cxn>
                <a:cxn ang="cd2">
                  <a:pos x="l" y="vc"/>
                </a:cxn>
                <a:cxn ang="cd4">
                  <a:pos x="hc" y="b"/>
                </a:cxn>
                <a:cxn ang="0">
                  <a:pos x="r" y="vc"/>
                </a:cxn>
              </a:cxnLst>
              <a:rect l="l" t="t" r="r" b="b"/>
              <a:pathLst>
                <a:path w="406" h="200">
                  <a:moveTo>
                    <a:pt x="369" y="0"/>
                  </a:moveTo>
                  <a:lnTo>
                    <a:pt x="37" y="0"/>
                  </a:lnTo>
                  <a:cubicBezTo>
                    <a:pt x="17" y="0"/>
                    <a:pt x="0" y="16"/>
                    <a:pt x="0" y="37"/>
                  </a:cubicBezTo>
                  <a:lnTo>
                    <a:pt x="0" y="163"/>
                  </a:lnTo>
                  <a:cubicBezTo>
                    <a:pt x="0" y="183"/>
                    <a:pt x="17" y="200"/>
                    <a:pt x="37" y="200"/>
                  </a:cubicBezTo>
                  <a:lnTo>
                    <a:pt x="369" y="200"/>
                  </a:lnTo>
                  <a:cubicBezTo>
                    <a:pt x="390" y="200"/>
                    <a:pt x="406" y="183"/>
                    <a:pt x="406" y="163"/>
                  </a:cubicBezTo>
                  <a:lnTo>
                    <a:pt x="406" y="37"/>
                  </a:lnTo>
                  <a:cubicBezTo>
                    <a:pt x="406" y="16"/>
                    <a:pt x="390" y="0"/>
                    <a:pt x="369" y="0"/>
                  </a:cubicBezTo>
                  <a:close/>
                </a:path>
              </a:pathLst>
            </a:custGeom>
            <a:solidFill>
              <a:srgbClr val="F8B6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6" name="Freeform: Shape 46">
              <a:extLst>
                <a:ext uri="{FF2B5EF4-FFF2-40B4-BE49-F238E27FC236}">
                  <a16:creationId xmlns:a16="http://schemas.microsoft.com/office/drawing/2014/main" id="{3FA6147B-CFEE-9031-A895-BF2840BB0B4E}"/>
                </a:ext>
              </a:extLst>
            </p:cNvPr>
            <p:cNvSpPr/>
            <p:nvPr/>
          </p:nvSpPr>
          <p:spPr>
            <a:xfrm>
              <a:off x="4259148" y="12514849"/>
              <a:ext cx="739962" cy="445970"/>
            </a:xfrm>
            <a:custGeom>
              <a:avLst/>
              <a:gdLst/>
              <a:ahLst/>
              <a:cxnLst>
                <a:cxn ang="3cd4">
                  <a:pos x="hc" y="t"/>
                </a:cxn>
                <a:cxn ang="cd2">
                  <a:pos x="l" y="vc"/>
                </a:cxn>
                <a:cxn ang="cd4">
                  <a:pos x="hc" y="b"/>
                </a:cxn>
                <a:cxn ang="0">
                  <a:pos x="r" y="vc"/>
                </a:cxn>
              </a:cxnLst>
              <a:rect l="l" t="t" r="r" b="b"/>
              <a:pathLst>
                <a:path w="595" h="359">
                  <a:moveTo>
                    <a:pt x="298" y="0"/>
                  </a:moveTo>
                  <a:cubicBezTo>
                    <a:pt x="133" y="0"/>
                    <a:pt x="0" y="133"/>
                    <a:pt x="0" y="298"/>
                  </a:cubicBezTo>
                  <a:lnTo>
                    <a:pt x="0" y="343"/>
                  </a:lnTo>
                  <a:cubicBezTo>
                    <a:pt x="0" y="352"/>
                    <a:pt x="7" y="359"/>
                    <a:pt x="16" y="359"/>
                  </a:cubicBezTo>
                  <a:lnTo>
                    <a:pt x="579" y="359"/>
                  </a:lnTo>
                  <a:cubicBezTo>
                    <a:pt x="587" y="359"/>
                    <a:pt x="595" y="352"/>
                    <a:pt x="595" y="343"/>
                  </a:cubicBezTo>
                  <a:lnTo>
                    <a:pt x="595" y="298"/>
                  </a:lnTo>
                  <a:cubicBezTo>
                    <a:pt x="595" y="133"/>
                    <a:pt x="461" y="0"/>
                    <a:pt x="298" y="0"/>
                  </a:cubicBez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7" name="Freeform: Shape 47">
              <a:extLst>
                <a:ext uri="{FF2B5EF4-FFF2-40B4-BE49-F238E27FC236}">
                  <a16:creationId xmlns:a16="http://schemas.microsoft.com/office/drawing/2014/main" id="{53543F9A-6AF4-30EC-BC4B-2E56FD0B8AFB}"/>
                </a:ext>
              </a:extLst>
            </p:cNvPr>
            <p:cNvSpPr/>
            <p:nvPr/>
          </p:nvSpPr>
          <p:spPr>
            <a:xfrm>
              <a:off x="3622581" y="11134579"/>
              <a:ext cx="199316" cy="417319"/>
            </a:xfrm>
            <a:custGeom>
              <a:avLst/>
              <a:gdLst/>
              <a:ahLst/>
              <a:cxnLst>
                <a:cxn ang="3cd4">
                  <a:pos x="hc" y="t"/>
                </a:cxn>
                <a:cxn ang="cd2">
                  <a:pos x="l" y="vc"/>
                </a:cxn>
                <a:cxn ang="cd4">
                  <a:pos x="hc" y="b"/>
                </a:cxn>
                <a:cxn ang="0">
                  <a:pos x="r" y="vc"/>
                </a:cxn>
              </a:cxnLst>
              <a:rect l="l" t="t" r="r" b="b"/>
              <a:pathLst>
                <a:path w="161" h="336">
                  <a:moveTo>
                    <a:pt x="161" y="336"/>
                  </a:moveTo>
                  <a:lnTo>
                    <a:pt x="0" y="336"/>
                  </a:lnTo>
                  <a:lnTo>
                    <a:pt x="0" y="0"/>
                  </a:lnTo>
                  <a:lnTo>
                    <a:pt x="161" y="0"/>
                  </a:lnTo>
                  <a:close/>
                </a:path>
              </a:pathLst>
            </a:custGeom>
            <a:solidFill>
              <a:srgbClr val="56BF9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8" name="Freeform: Shape 48">
              <a:extLst>
                <a:ext uri="{FF2B5EF4-FFF2-40B4-BE49-F238E27FC236}">
                  <a16:creationId xmlns:a16="http://schemas.microsoft.com/office/drawing/2014/main" id="{419E9D0A-2368-93E7-3BBB-2992FD648222}"/>
                </a:ext>
              </a:extLst>
            </p:cNvPr>
            <p:cNvSpPr/>
            <p:nvPr/>
          </p:nvSpPr>
          <p:spPr>
            <a:xfrm>
              <a:off x="3522923" y="11403660"/>
              <a:ext cx="398633" cy="1265659"/>
            </a:xfrm>
            <a:custGeom>
              <a:avLst/>
              <a:gdLst/>
              <a:ahLst/>
              <a:cxnLst>
                <a:cxn ang="3cd4">
                  <a:pos x="hc" y="t"/>
                </a:cxn>
                <a:cxn ang="cd2">
                  <a:pos x="l" y="vc"/>
                </a:cxn>
                <a:cxn ang="cd4">
                  <a:pos x="hc" y="b"/>
                </a:cxn>
                <a:cxn ang="0">
                  <a:pos x="r" y="vc"/>
                </a:cxn>
              </a:cxnLst>
              <a:rect l="l" t="t" r="r" b="b"/>
              <a:pathLst>
                <a:path w="321" h="1017">
                  <a:moveTo>
                    <a:pt x="321" y="1017"/>
                  </a:moveTo>
                  <a:lnTo>
                    <a:pt x="0" y="1017"/>
                  </a:lnTo>
                  <a:lnTo>
                    <a:pt x="0" y="83"/>
                  </a:lnTo>
                  <a:cubicBezTo>
                    <a:pt x="0" y="38"/>
                    <a:pt x="37" y="0"/>
                    <a:pt x="83" y="0"/>
                  </a:cubicBezTo>
                  <a:lnTo>
                    <a:pt x="238" y="0"/>
                  </a:lnTo>
                  <a:cubicBezTo>
                    <a:pt x="284" y="0"/>
                    <a:pt x="321" y="38"/>
                    <a:pt x="321" y="83"/>
                  </a:cubicBezTo>
                  <a:close/>
                </a:path>
              </a:pathLst>
            </a:custGeom>
            <a:solidFill>
              <a:srgbClr val="50364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9" name="Freeform: Shape 49">
              <a:extLst>
                <a:ext uri="{FF2B5EF4-FFF2-40B4-BE49-F238E27FC236}">
                  <a16:creationId xmlns:a16="http://schemas.microsoft.com/office/drawing/2014/main" id="{090B2641-1CD4-AAC1-A9F7-64057F867B1F}"/>
                </a:ext>
              </a:extLst>
            </p:cNvPr>
            <p:cNvSpPr/>
            <p:nvPr/>
          </p:nvSpPr>
          <p:spPr>
            <a:xfrm>
              <a:off x="3885426" y="9019337"/>
              <a:ext cx="578018" cy="313923"/>
            </a:xfrm>
            <a:custGeom>
              <a:avLst/>
              <a:gdLst/>
              <a:ahLst/>
              <a:cxnLst>
                <a:cxn ang="3cd4">
                  <a:pos x="hc" y="t"/>
                </a:cxn>
                <a:cxn ang="cd2">
                  <a:pos x="l" y="vc"/>
                </a:cxn>
                <a:cxn ang="cd4">
                  <a:pos x="hc" y="b"/>
                </a:cxn>
                <a:cxn ang="0">
                  <a:pos x="r" y="vc"/>
                </a:cxn>
              </a:cxnLst>
              <a:rect l="l" t="t" r="r" b="b"/>
              <a:pathLst>
                <a:path w="465" h="253">
                  <a:moveTo>
                    <a:pt x="465" y="0"/>
                  </a:moveTo>
                  <a:lnTo>
                    <a:pt x="0" y="0"/>
                  </a:lnTo>
                  <a:lnTo>
                    <a:pt x="0" y="253"/>
                  </a:lnTo>
                  <a:lnTo>
                    <a:pt x="465" y="253"/>
                  </a:lnTo>
                  <a:close/>
                </a:path>
              </a:pathLst>
            </a:custGeom>
            <a:solidFill>
              <a:srgbClr val="56BF9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0" name="Freeform: Shape 50">
              <a:extLst>
                <a:ext uri="{FF2B5EF4-FFF2-40B4-BE49-F238E27FC236}">
                  <a16:creationId xmlns:a16="http://schemas.microsoft.com/office/drawing/2014/main" id="{363ADA53-0466-81B5-56C2-1356FAEEB8C2}"/>
                </a:ext>
              </a:extLst>
            </p:cNvPr>
            <p:cNvSpPr/>
            <p:nvPr/>
          </p:nvSpPr>
          <p:spPr>
            <a:xfrm>
              <a:off x="3181593" y="8332941"/>
              <a:ext cx="53566" cy="252883"/>
            </a:xfrm>
            <a:custGeom>
              <a:avLst/>
              <a:gdLst/>
              <a:ahLst/>
              <a:cxnLst>
                <a:cxn ang="3cd4">
                  <a:pos x="hc" y="t"/>
                </a:cxn>
                <a:cxn ang="cd2">
                  <a:pos x="l" y="vc"/>
                </a:cxn>
                <a:cxn ang="cd4">
                  <a:pos x="hc" y="b"/>
                </a:cxn>
                <a:cxn ang="0">
                  <a:pos x="r" y="vc"/>
                </a:cxn>
              </a:cxnLst>
              <a:rect l="l" t="t" r="r" b="b"/>
              <a:pathLst>
                <a:path w="44" h="204">
                  <a:moveTo>
                    <a:pt x="39" y="204"/>
                  </a:moveTo>
                  <a:lnTo>
                    <a:pt x="5" y="204"/>
                  </a:lnTo>
                  <a:cubicBezTo>
                    <a:pt x="2" y="204"/>
                    <a:pt x="0" y="201"/>
                    <a:pt x="0" y="199"/>
                  </a:cubicBezTo>
                  <a:lnTo>
                    <a:pt x="0" y="5"/>
                  </a:lnTo>
                  <a:cubicBezTo>
                    <a:pt x="0" y="3"/>
                    <a:pt x="2" y="0"/>
                    <a:pt x="5" y="0"/>
                  </a:cubicBezTo>
                  <a:cubicBezTo>
                    <a:pt x="8" y="0"/>
                    <a:pt x="10" y="3"/>
                    <a:pt x="10" y="5"/>
                  </a:cubicBezTo>
                  <a:lnTo>
                    <a:pt x="10" y="193"/>
                  </a:lnTo>
                  <a:lnTo>
                    <a:pt x="39" y="193"/>
                  </a:lnTo>
                  <a:cubicBezTo>
                    <a:pt x="42" y="193"/>
                    <a:pt x="44" y="196"/>
                    <a:pt x="44" y="199"/>
                  </a:cubicBezTo>
                  <a:cubicBezTo>
                    <a:pt x="44" y="201"/>
                    <a:pt x="42" y="204"/>
                    <a:pt x="39" y="204"/>
                  </a:cubicBez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1" name="Freeform: Shape 51">
              <a:extLst>
                <a:ext uri="{FF2B5EF4-FFF2-40B4-BE49-F238E27FC236}">
                  <a16:creationId xmlns:a16="http://schemas.microsoft.com/office/drawing/2014/main" id="{5DDB5284-A0F2-F05F-BE39-1F6D74121294}"/>
                </a:ext>
              </a:extLst>
            </p:cNvPr>
            <p:cNvSpPr/>
            <p:nvPr/>
          </p:nvSpPr>
          <p:spPr>
            <a:xfrm>
              <a:off x="3215228" y="8427613"/>
              <a:ext cx="303958" cy="303958"/>
            </a:xfrm>
            <a:custGeom>
              <a:avLst/>
              <a:gdLst/>
              <a:ahLst/>
              <a:cxnLst>
                <a:cxn ang="3cd4">
                  <a:pos x="hc" y="t"/>
                </a:cxn>
                <a:cxn ang="cd2">
                  <a:pos x="l" y="vc"/>
                </a:cxn>
                <a:cxn ang="cd4">
                  <a:pos x="hc" y="b"/>
                </a:cxn>
                <a:cxn ang="0">
                  <a:pos x="r" y="vc"/>
                </a:cxn>
              </a:cxnLst>
              <a:rect l="l" t="t" r="r" b="b"/>
              <a:pathLst>
                <a:path w="245" h="245">
                  <a:moveTo>
                    <a:pt x="245" y="123"/>
                  </a:moveTo>
                  <a:cubicBezTo>
                    <a:pt x="245" y="55"/>
                    <a:pt x="190" y="0"/>
                    <a:pt x="123" y="0"/>
                  </a:cubicBezTo>
                  <a:cubicBezTo>
                    <a:pt x="55" y="0"/>
                    <a:pt x="0" y="55"/>
                    <a:pt x="0" y="123"/>
                  </a:cubicBezTo>
                  <a:cubicBezTo>
                    <a:pt x="0" y="190"/>
                    <a:pt x="55" y="245"/>
                    <a:pt x="123" y="245"/>
                  </a:cubicBezTo>
                  <a:cubicBezTo>
                    <a:pt x="190" y="245"/>
                    <a:pt x="245" y="190"/>
                    <a:pt x="245" y="123"/>
                  </a:cubicBezTo>
                  <a:close/>
                </a:path>
              </a:pathLst>
            </a:custGeom>
            <a:solidFill>
              <a:srgbClr val="F8B6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2" name="Freeform: Shape 52">
              <a:extLst>
                <a:ext uri="{FF2B5EF4-FFF2-40B4-BE49-F238E27FC236}">
                  <a16:creationId xmlns:a16="http://schemas.microsoft.com/office/drawing/2014/main" id="{9AC908D2-77AB-2D90-3461-C582DC7F9F70}"/>
                </a:ext>
              </a:extLst>
            </p:cNvPr>
            <p:cNvSpPr/>
            <p:nvPr/>
          </p:nvSpPr>
          <p:spPr>
            <a:xfrm>
              <a:off x="3109341" y="8198403"/>
              <a:ext cx="155716" cy="156962"/>
            </a:xfrm>
            <a:custGeom>
              <a:avLst/>
              <a:gdLst/>
              <a:ahLst/>
              <a:cxnLst>
                <a:cxn ang="3cd4">
                  <a:pos x="hc" y="t"/>
                </a:cxn>
                <a:cxn ang="cd2">
                  <a:pos x="l" y="vc"/>
                </a:cxn>
                <a:cxn ang="cd4">
                  <a:pos x="hc" y="b"/>
                </a:cxn>
                <a:cxn ang="0">
                  <a:pos x="r" y="vc"/>
                </a:cxn>
              </a:cxnLst>
              <a:rect l="l" t="t" r="r" b="b"/>
              <a:pathLst>
                <a:path w="126" h="127">
                  <a:moveTo>
                    <a:pt x="126" y="64"/>
                  </a:moveTo>
                  <a:cubicBezTo>
                    <a:pt x="126" y="29"/>
                    <a:pt x="98" y="0"/>
                    <a:pt x="63" y="0"/>
                  </a:cubicBezTo>
                  <a:cubicBezTo>
                    <a:pt x="28" y="0"/>
                    <a:pt x="0" y="29"/>
                    <a:pt x="0" y="64"/>
                  </a:cubicBezTo>
                  <a:cubicBezTo>
                    <a:pt x="0" y="98"/>
                    <a:pt x="28" y="127"/>
                    <a:pt x="63" y="127"/>
                  </a:cubicBezTo>
                  <a:cubicBezTo>
                    <a:pt x="98" y="127"/>
                    <a:pt x="126" y="98"/>
                    <a:pt x="126" y="64"/>
                  </a:cubicBez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3" name="Freeform: Shape 53">
              <a:extLst>
                <a:ext uri="{FF2B5EF4-FFF2-40B4-BE49-F238E27FC236}">
                  <a16:creationId xmlns:a16="http://schemas.microsoft.com/office/drawing/2014/main" id="{C247EEE4-3507-059F-97B2-828E77043ADF}"/>
                </a:ext>
              </a:extLst>
            </p:cNvPr>
            <p:cNvSpPr/>
            <p:nvPr/>
          </p:nvSpPr>
          <p:spPr>
            <a:xfrm>
              <a:off x="3204016" y="8535995"/>
              <a:ext cx="24915" cy="87201"/>
            </a:xfrm>
            <a:custGeom>
              <a:avLst/>
              <a:gdLst/>
              <a:ahLst/>
              <a:cxnLst>
                <a:cxn ang="3cd4">
                  <a:pos x="hc" y="t"/>
                </a:cxn>
                <a:cxn ang="cd2">
                  <a:pos x="l" y="vc"/>
                </a:cxn>
                <a:cxn ang="cd4">
                  <a:pos x="hc" y="b"/>
                </a:cxn>
                <a:cxn ang="0">
                  <a:pos x="r" y="vc"/>
                </a:cxn>
              </a:cxnLst>
              <a:rect l="l" t="t" r="r" b="b"/>
              <a:pathLst>
                <a:path w="21" h="71">
                  <a:moveTo>
                    <a:pt x="21" y="0"/>
                  </a:moveTo>
                  <a:lnTo>
                    <a:pt x="7" y="0"/>
                  </a:lnTo>
                  <a:cubicBezTo>
                    <a:pt x="3" y="0"/>
                    <a:pt x="0" y="3"/>
                    <a:pt x="0" y="7"/>
                  </a:cubicBezTo>
                  <a:lnTo>
                    <a:pt x="0" y="64"/>
                  </a:lnTo>
                  <a:cubicBezTo>
                    <a:pt x="0" y="68"/>
                    <a:pt x="3" y="71"/>
                    <a:pt x="7" y="71"/>
                  </a:cubicBezTo>
                  <a:lnTo>
                    <a:pt x="21" y="71"/>
                  </a:ln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4" name="Freeform: Shape 54">
              <a:extLst>
                <a:ext uri="{FF2B5EF4-FFF2-40B4-BE49-F238E27FC236}">
                  <a16:creationId xmlns:a16="http://schemas.microsoft.com/office/drawing/2014/main" id="{B464D063-D73B-8D15-8D14-D4BC2FEB00B5}"/>
                </a:ext>
              </a:extLst>
            </p:cNvPr>
            <p:cNvSpPr/>
            <p:nvPr/>
          </p:nvSpPr>
          <p:spPr>
            <a:xfrm>
              <a:off x="5123679" y="8332941"/>
              <a:ext cx="54812" cy="252883"/>
            </a:xfrm>
            <a:custGeom>
              <a:avLst/>
              <a:gdLst/>
              <a:ahLst/>
              <a:cxnLst>
                <a:cxn ang="3cd4">
                  <a:pos x="hc" y="t"/>
                </a:cxn>
                <a:cxn ang="cd2">
                  <a:pos x="l" y="vc"/>
                </a:cxn>
                <a:cxn ang="cd4">
                  <a:pos x="hc" y="b"/>
                </a:cxn>
                <a:cxn ang="0">
                  <a:pos x="r" y="vc"/>
                </a:cxn>
              </a:cxnLst>
              <a:rect l="l" t="t" r="r" b="b"/>
              <a:pathLst>
                <a:path w="45" h="204">
                  <a:moveTo>
                    <a:pt x="40" y="204"/>
                  </a:moveTo>
                  <a:lnTo>
                    <a:pt x="5" y="204"/>
                  </a:lnTo>
                  <a:cubicBezTo>
                    <a:pt x="2" y="204"/>
                    <a:pt x="0" y="201"/>
                    <a:pt x="0" y="199"/>
                  </a:cubicBezTo>
                  <a:cubicBezTo>
                    <a:pt x="0" y="196"/>
                    <a:pt x="2" y="193"/>
                    <a:pt x="5" y="193"/>
                  </a:cubicBezTo>
                  <a:lnTo>
                    <a:pt x="34" y="193"/>
                  </a:lnTo>
                  <a:lnTo>
                    <a:pt x="34" y="5"/>
                  </a:lnTo>
                  <a:cubicBezTo>
                    <a:pt x="34" y="3"/>
                    <a:pt x="36" y="0"/>
                    <a:pt x="40" y="0"/>
                  </a:cubicBezTo>
                  <a:cubicBezTo>
                    <a:pt x="42" y="0"/>
                    <a:pt x="45" y="3"/>
                    <a:pt x="45" y="5"/>
                  </a:cubicBezTo>
                  <a:lnTo>
                    <a:pt x="45" y="199"/>
                  </a:lnTo>
                  <a:cubicBezTo>
                    <a:pt x="45" y="201"/>
                    <a:pt x="42" y="204"/>
                    <a:pt x="40" y="204"/>
                  </a:cubicBez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5" name="Freeform: Shape 55">
              <a:extLst>
                <a:ext uri="{FF2B5EF4-FFF2-40B4-BE49-F238E27FC236}">
                  <a16:creationId xmlns:a16="http://schemas.microsoft.com/office/drawing/2014/main" id="{7EAF4BF9-0B8F-D8F6-8145-16E4659DD80E}"/>
                </a:ext>
              </a:extLst>
            </p:cNvPr>
            <p:cNvSpPr/>
            <p:nvPr/>
          </p:nvSpPr>
          <p:spPr>
            <a:xfrm>
              <a:off x="4839657" y="8427613"/>
              <a:ext cx="303958" cy="303958"/>
            </a:xfrm>
            <a:custGeom>
              <a:avLst/>
              <a:gdLst/>
              <a:ahLst/>
              <a:cxnLst>
                <a:cxn ang="3cd4">
                  <a:pos x="hc" y="t"/>
                </a:cxn>
                <a:cxn ang="cd2">
                  <a:pos x="l" y="vc"/>
                </a:cxn>
                <a:cxn ang="cd4">
                  <a:pos x="hc" y="b"/>
                </a:cxn>
                <a:cxn ang="0">
                  <a:pos x="r" y="vc"/>
                </a:cxn>
              </a:cxnLst>
              <a:rect l="l" t="t" r="r" b="b"/>
              <a:pathLst>
                <a:path w="245" h="245">
                  <a:moveTo>
                    <a:pt x="0" y="123"/>
                  </a:moveTo>
                  <a:cubicBezTo>
                    <a:pt x="0" y="55"/>
                    <a:pt x="55" y="0"/>
                    <a:pt x="123" y="0"/>
                  </a:cubicBezTo>
                  <a:cubicBezTo>
                    <a:pt x="190" y="0"/>
                    <a:pt x="245" y="55"/>
                    <a:pt x="245" y="123"/>
                  </a:cubicBezTo>
                  <a:cubicBezTo>
                    <a:pt x="245" y="190"/>
                    <a:pt x="190" y="245"/>
                    <a:pt x="123" y="245"/>
                  </a:cubicBezTo>
                  <a:cubicBezTo>
                    <a:pt x="55" y="245"/>
                    <a:pt x="0" y="190"/>
                    <a:pt x="0" y="123"/>
                  </a:cubicBezTo>
                  <a:close/>
                </a:path>
              </a:pathLst>
            </a:custGeom>
            <a:solidFill>
              <a:srgbClr val="F8B6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6" name="Freeform: Shape 56">
              <a:extLst>
                <a:ext uri="{FF2B5EF4-FFF2-40B4-BE49-F238E27FC236}">
                  <a16:creationId xmlns:a16="http://schemas.microsoft.com/office/drawing/2014/main" id="{BB1F5F3D-D561-348B-3F0E-3D5A9BF9E929}"/>
                </a:ext>
              </a:extLst>
            </p:cNvPr>
            <p:cNvSpPr/>
            <p:nvPr/>
          </p:nvSpPr>
          <p:spPr>
            <a:xfrm>
              <a:off x="5093785" y="8198403"/>
              <a:ext cx="156962" cy="156962"/>
            </a:xfrm>
            <a:custGeom>
              <a:avLst/>
              <a:gdLst/>
              <a:ahLst/>
              <a:cxnLst>
                <a:cxn ang="3cd4">
                  <a:pos x="hc" y="t"/>
                </a:cxn>
                <a:cxn ang="cd2">
                  <a:pos x="l" y="vc"/>
                </a:cxn>
                <a:cxn ang="cd4">
                  <a:pos x="hc" y="b"/>
                </a:cxn>
                <a:cxn ang="0">
                  <a:pos x="r" y="vc"/>
                </a:cxn>
              </a:cxnLst>
              <a:rect l="l" t="t" r="r" b="b"/>
              <a:pathLst>
                <a:path w="127" h="127">
                  <a:moveTo>
                    <a:pt x="0" y="64"/>
                  </a:moveTo>
                  <a:cubicBezTo>
                    <a:pt x="0" y="29"/>
                    <a:pt x="29" y="0"/>
                    <a:pt x="64" y="0"/>
                  </a:cubicBezTo>
                  <a:cubicBezTo>
                    <a:pt x="98" y="0"/>
                    <a:pt x="127" y="29"/>
                    <a:pt x="127" y="64"/>
                  </a:cubicBezTo>
                  <a:cubicBezTo>
                    <a:pt x="127" y="98"/>
                    <a:pt x="98" y="127"/>
                    <a:pt x="64" y="127"/>
                  </a:cubicBezTo>
                  <a:cubicBezTo>
                    <a:pt x="29" y="127"/>
                    <a:pt x="0" y="98"/>
                    <a:pt x="0" y="64"/>
                  </a:cubicBez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7" name="Freeform: Shape 57">
              <a:extLst>
                <a:ext uri="{FF2B5EF4-FFF2-40B4-BE49-F238E27FC236}">
                  <a16:creationId xmlns:a16="http://schemas.microsoft.com/office/drawing/2014/main" id="{3D9431F4-6BB6-4863-1758-182A6C5977C2}"/>
                </a:ext>
              </a:extLst>
            </p:cNvPr>
            <p:cNvSpPr/>
            <p:nvPr/>
          </p:nvSpPr>
          <p:spPr>
            <a:xfrm>
              <a:off x="5129911" y="8535995"/>
              <a:ext cx="26160" cy="87201"/>
            </a:xfrm>
            <a:custGeom>
              <a:avLst/>
              <a:gdLst/>
              <a:ahLst/>
              <a:cxnLst>
                <a:cxn ang="3cd4">
                  <a:pos x="hc" y="t"/>
                </a:cxn>
                <a:cxn ang="cd2">
                  <a:pos x="l" y="vc"/>
                </a:cxn>
                <a:cxn ang="cd4">
                  <a:pos x="hc" y="b"/>
                </a:cxn>
                <a:cxn ang="0">
                  <a:pos x="r" y="vc"/>
                </a:cxn>
              </a:cxnLst>
              <a:rect l="l" t="t" r="r" b="b"/>
              <a:pathLst>
                <a:path w="22" h="71">
                  <a:moveTo>
                    <a:pt x="0" y="0"/>
                  </a:moveTo>
                  <a:lnTo>
                    <a:pt x="14" y="0"/>
                  </a:lnTo>
                  <a:cubicBezTo>
                    <a:pt x="19" y="0"/>
                    <a:pt x="22" y="3"/>
                    <a:pt x="22" y="7"/>
                  </a:cubicBezTo>
                  <a:lnTo>
                    <a:pt x="22" y="64"/>
                  </a:lnTo>
                  <a:cubicBezTo>
                    <a:pt x="22" y="68"/>
                    <a:pt x="19" y="71"/>
                    <a:pt x="14" y="71"/>
                  </a:cubicBezTo>
                  <a:lnTo>
                    <a:pt x="0" y="71"/>
                  </a:ln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8" name="Freeform: Shape 58">
              <a:extLst>
                <a:ext uri="{FF2B5EF4-FFF2-40B4-BE49-F238E27FC236}">
                  <a16:creationId xmlns:a16="http://schemas.microsoft.com/office/drawing/2014/main" id="{1AB9E83D-5AC8-576F-C94A-A2E7EC4E1811}"/>
                </a:ext>
              </a:extLst>
            </p:cNvPr>
            <p:cNvSpPr/>
            <p:nvPr/>
          </p:nvSpPr>
          <p:spPr>
            <a:xfrm>
              <a:off x="3338555" y="7950503"/>
              <a:ext cx="1671767" cy="1258185"/>
            </a:xfrm>
            <a:custGeom>
              <a:avLst/>
              <a:gdLst/>
              <a:ahLst/>
              <a:cxnLst>
                <a:cxn ang="3cd4">
                  <a:pos x="hc" y="t"/>
                </a:cxn>
                <a:cxn ang="cd2">
                  <a:pos x="l" y="vc"/>
                </a:cxn>
                <a:cxn ang="cd4">
                  <a:pos x="hc" y="b"/>
                </a:cxn>
                <a:cxn ang="0">
                  <a:pos x="r" y="vc"/>
                </a:cxn>
              </a:cxnLst>
              <a:rect l="l" t="t" r="r" b="b"/>
              <a:pathLst>
                <a:path w="1343" h="1011">
                  <a:moveTo>
                    <a:pt x="1343" y="506"/>
                  </a:moveTo>
                  <a:cubicBezTo>
                    <a:pt x="1343" y="226"/>
                    <a:pt x="1043" y="0"/>
                    <a:pt x="671" y="0"/>
                  </a:cubicBezTo>
                  <a:cubicBezTo>
                    <a:pt x="301" y="0"/>
                    <a:pt x="0" y="226"/>
                    <a:pt x="0" y="506"/>
                  </a:cubicBezTo>
                  <a:cubicBezTo>
                    <a:pt x="0" y="785"/>
                    <a:pt x="301" y="1011"/>
                    <a:pt x="671" y="1011"/>
                  </a:cubicBezTo>
                  <a:cubicBezTo>
                    <a:pt x="1043" y="1011"/>
                    <a:pt x="1343" y="785"/>
                    <a:pt x="1343" y="506"/>
                  </a:cubicBezTo>
                  <a:close/>
                </a:path>
              </a:pathLst>
            </a:custGeom>
            <a:solidFill>
              <a:srgbClr val="50364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9" name="Freeform: Shape 59">
              <a:extLst>
                <a:ext uri="{FF2B5EF4-FFF2-40B4-BE49-F238E27FC236}">
                  <a16:creationId xmlns:a16="http://schemas.microsoft.com/office/drawing/2014/main" id="{C3374BC2-2F31-C94F-C5E5-1AB52AB9E2D2}"/>
                </a:ext>
              </a:extLst>
            </p:cNvPr>
            <p:cNvSpPr/>
            <p:nvPr/>
          </p:nvSpPr>
          <p:spPr>
            <a:xfrm>
              <a:off x="3861761" y="8416402"/>
              <a:ext cx="262849" cy="261603"/>
            </a:xfrm>
            <a:custGeom>
              <a:avLst/>
              <a:gdLst/>
              <a:ahLst/>
              <a:cxnLst>
                <a:cxn ang="3cd4">
                  <a:pos x="hc" y="t"/>
                </a:cxn>
                <a:cxn ang="cd2">
                  <a:pos x="l" y="vc"/>
                </a:cxn>
                <a:cxn ang="cd4">
                  <a:pos x="hc" y="b"/>
                </a:cxn>
                <a:cxn ang="0">
                  <a:pos x="r" y="vc"/>
                </a:cxn>
              </a:cxnLst>
              <a:rect l="l" t="t" r="r" b="b"/>
              <a:pathLst>
                <a:path w="212" h="211">
                  <a:moveTo>
                    <a:pt x="181" y="31"/>
                  </a:moveTo>
                  <a:cubicBezTo>
                    <a:pt x="140" y="-10"/>
                    <a:pt x="73" y="-10"/>
                    <a:pt x="31" y="31"/>
                  </a:cubicBezTo>
                  <a:cubicBezTo>
                    <a:pt x="-10" y="72"/>
                    <a:pt x="-10" y="139"/>
                    <a:pt x="31" y="180"/>
                  </a:cubicBezTo>
                  <a:cubicBezTo>
                    <a:pt x="73" y="222"/>
                    <a:pt x="140" y="222"/>
                    <a:pt x="181" y="180"/>
                  </a:cubicBezTo>
                  <a:cubicBezTo>
                    <a:pt x="223" y="139"/>
                    <a:pt x="223" y="72"/>
                    <a:pt x="181" y="31"/>
                  </a:cubicBezTo>
                  <a:close/>
                </a:path>
              </a:pathLst>
            </a:custGeom>
            <a:solidFill>
              <a:srgbClr val="8ACA9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20" name="Freeform: Shape 60">
              <a:extLst>
                <a:ext uri="{FF2B5EF4-FFF2-40B4-BE49-F238E27FC236}">
                  <a16:creationId xmlns:a16="http://schemas.microsoft.com/office/drawing/2014/main" id="{4405C0CD-9FD6-C2F9-208B-DE54F1F053A0}"/>
                </a:ext>
              </a:extLst>
            </p:cNvPr>
            <p:cNvSpPr/>
            <p:nvPr/>
          </p:nvSpPr>
          <p:spPr>
            <a:xfrm>
              <a:off x="3900375" y="8416402"/>
              <a:ext cx="225477" cy="222985"/>
            </a:xfrm>
            <a:custGeom>
              <a:avLst/>
              <a:gdLst/>
              <a:ahLst/>
              <a:cxnLst>
                <a:cxn ang="3cd4">
                  <a:pos x="hc" y="t"/>
                </a:cxn>
                <a:cxn ang="cd2">
                  <a:pos x="l" y="vc"/>
                </a:cxn>
                <a:cxn ang="cd4">
                  <a:pos x="hc" y="b"/>
                </a:cxn>
                <a:cxn ang="0">
                  <a:pos x="r" y="vc"/>
                </a:cxn>
              </a:cxnLst>
              <a:rect l="l" t="t" r="r" b="b"/>
              <a:pathLst>
                <a:path w="182" h="180">
                  <a:moveTo>
                    <a:pt x="150" y="31"/>
                  </a:moveTo>
                  <a:cubicBezTo>
                    <a:pt x="109" y="-10"/>
                    <a:pt x="42" y="-10"/>
                    <a:pt x="0" y="31"/>
                  </a:cubicBezTo>
                  <a:lnTo>
                    <a:pt x="150" y="180"/>
                  </a:lnTo>
                  <a:cubicBezTo>
                    <a:pt x="192" y="139"/>
                    <a:pt x="192" y="72"/>
                    <a:pt x="150" y="31"/>
                  </a:cubicBezTo>
                  <a:close/>
                </a:path>
              </a:pathLst>
            </a:custGeom>
            <a:solidFill>
              <a:srgbClr val="F3ECB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21" name="Freeform: Shape 61">
              <a:extLst>
                <a:ext uri="{FF2B5EF4-FFF2-40B4-BE49-F238E27FC236}">
                  <a16:creationId xmlns:a16="http://schemas.microsoft.com/office/drawing/2014/main" id="{BC19139D-E983-2099-E678-48BD4E03C92E}"/>
                </a:ext>
              </a:extLst>
            </p:cNvPr>
            <p:cNvSpPr/>
            <p:nvPr/>
          </p:nvSpPr>
          <p:spPr>
            <a:xfrm>
              <a:off x="4224264" y="8416402"/>
              <a:ext cx="262849" cy="261603"/>
            </a:xfrm>
            <a:custGeom>
              <a:avLst/>
              <a:gdLst/>
              <a:ahLst/>
              <a:cxnLst>
                <a:cxn ang="3cd4">
                  <a:pos x="hc" y="t"/>
                </a:cxn>
                <a:cxn ang="cd2">
                  <a:pos x="l" y="vc"/>
                </a:cxn>
                <a:cxn ang="cd4">
                  <a:pos x="hc" y="b"/>
                </a:cxn>
                <a:cxn ang="0">
                  <a:pos x="r" y="vc"/>
                </a:cxn>
              </a:cxnLst>
              <a:rect l="l" t="t" r="r" b="b"/>
              <a:pathLst>
                <a:path w="212" h="211">
                  <a:moveTo>
                    <a:pt x="181" y="31"/>
                  </a:moveTo>
                  <a:cubicBezTo>
                    <a:pt x="139" y="-10"/>
                    <a:pt x="72" y="-10"/>
                    <a:pt x="31" y="31"/>
                  </a:cubicBezTo>
                  <a:cubicBezTo>
                    <a:pt x="-10" y="72"/>
                    <a:pt x="-10" y="139"/>
                    <a:pt x="31" y="180"/>
                  </a:cubicBezTo>
                  <a:cubicBezTo>
                    <a:pt x="72" y="222"/>
                    <a:pt x="139" y="222"/>
                    <a:pt x="181" y="180"/>
                  </a:cubicBezTo>
                  <a:cubicBezTo>
                    <a:pt x="222" y="139"/>
                    <a:pt x="222" y="72"/>
                    <a:pt x="181" y="31"/>
                  </a:cubicBezTo>
                  <a:close/>
                </a:path>
              </a:pathLst>
            </a:custGeom>
            <a:solidFill>
              <a:srgbClr val="8ACA9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22" name="Freeform: Shape 62">
              <a:extLst>
                <a:ext uri="{FF2B5EF4-FFF2-40B4-BE49-F238E27FC236}">
                  <a16:creationId xmlns:a16="http://schemas.microsoft.com/office/drawing/2014/main" id="{C087EEB8-FFD3-0525-614B-49F10B5A163A}"/>
                </a:ext>
              </a:extLst>
            </p:cNvPr>
            <p:cNvSpPr/>
            <p:nvPr/>
          </p:nvSpPr>
          <p:spPr>
            <a:xfrm>
              <a:off x="4262885" y="8416402"/>
              <a:ext cx="224231" cy="222985"/>
            </a:xfrm>
            <a:custGeom>
              <a:avLst/>
              <a:gdLst/>
              <a:ahLst/>
              <a:cxnLst>
                <a:cxn ang="3cd4">
                  <a:pos x="hc" y="t"/>
                </a:cxn>
                <a:cxn ang="cd2">
                  <a:pos x="l" y="vc"/>
                </a:cxn>
                <a:cxn ang="cd4">
                  <a:pos x="hc" y="b"/>
                </a:cxn>
                <a:cxn ang="0">
                  <a:pos x="r" y="vc"/>
                </a:cxn>
              </a:cxnLst>
              <a:rect l="l" t="t" r="r" b="b"/>
              <a:pathLst>
                <a:path w="181" h="180">
                  <a:moveTo>
                    <a:pt x="150" y="31"/>
                  </a:moveTo>
                  <a:cubicBezTo>
                    <a:pt x="108" y="-10"/>
                    <a:pt x="41" y="-10"/>
                    <a:pt x="0" y="31"/>
                  </a:cubicBezTo>
                  <a:lnTo>
                    <a:pt x="150" y="180"/>
                  </a:lnTo>
                  <a:cubicBezTo>
                    <a:pt x="191" y="139"/>
                    <a:pt x="191" y="72"/>
                    <a:pt x="150" y="31"/>
                  </a:cubicBezTo>
                  <a:close/>
                </a:path>
              </a:pathLst>
            </a:custGeom>
            <a:solidFill>
              <a:srgbClr val="F3ECB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23" name="Freeform: Shape 63">
              <a:extLst>
                <a:ext uri="{FF2B5EF4-FFF2-40B4-BE49-F238E27FC236}">
                  <a16:creationId xmlns:a16="http://schemas.microsoft.com/office/drawing/2014/main" id="{22EA4D71-49C8-E9D3-0023-1E63A1EFA9A0}"/>
                </a:ext>
              </a:extLst>
            </p:cNvPr>
            <p:cNvSpPr/>
            <p:nvPr/>
          </p:nvSpPr>
          <p:spPr>
            <a:xfrm>
              <a:off x="3735942" y="8831233"/>
              <a:ext cx="876992" cy="97167"/>
            </a:xfrm>
            <a:custGeom>
              <a:avLst/>
              <a:gdLst/>
              <a:ahLst/>
              <a:cxnLst>
                <a:cxn ang="3cd4">
                  <a:pos x="hc" y="t"/>
                </a:cxn>
                <a:cxn ang="cd2">
                  <a:pos x="l" y="vc"/>
                </a:cxn>
                <a:cxn ang="cd4">
                  <a:pos x="hc" y="b"/>
                </a:cxn>
                <a:cxn ang="0">
                  <a:pos x="r" y="vc"/>
                </a:cxn>
              </a:cxnLst>
              <a:rect l="l" t="t" r="r" b="b"/>
              <a:pathLst>
                <a:path w="705" h="79">
                  <a:moveTo>
                    <a:pt x="666" y="0"/>
                  </a:moveTo>
                  <a:lnTo>
                    <a:pt x="39" y="0"/>
                  </a:lnTo>
                  <a:cubicBezTo>
                    <a:pt x="17" y="0"/>
                    <a:pt x="0" y="18"/>
                    <a:pt x="0" y="39"/>
                  </a:cubicBezTo>
                  <a:cubicBezTo>
                    <a:pt x="0" y="61"/>
                    <a:pt x="17" y="79"/>
                    <a:pt x="39" y="79"/>
                  </a:cubicBezTo>
                  <a:lnTo>
                    <a:pt x="666" y="79"/>
                  </a:lnTo>
                  <a:cubicBezTo>
                    <a:pt x="688" y="79"/>
                    <a:pt x="705" y="61"/>
                    <a:pt x="705" y="39"/>
                  </a:cubicBezTo>
                  <a:cubicBezTo>
                    <a:pt x="705" y="18"/>
                    <a:pt x="688" y="0"/>
                    <a:pt x="666" y="0"/>
                  </a:cubicBez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24" name="Freeform: Shape 64">
              <a:extLst>
                <a:ext uri="{FF2B5EF4-FFF2-40B4-BE49-F238E27FC236}">
                  <a16:creationId xmlns:a16="http://schemas.microsoft.com/office/drawing/2014/main" id="{960F5F8F-DA56-0548-767D-49AE72C0763F}"/>
                </a:ext>
              </a:extLst>
            </p:cNvPr>
            <p:cNvSpPr/>
            <p:nvPr/>
          </p:nvSpPr>
          <p:spPr>
            <a:xfrm>
              <a:off x="3794491" y="8866113"/>
              <a:ext cx="759894" cy="26160"/>
            </a:xfrm>
            <a:custGeom>
              <a:avLst/>
              <a:gdLst/>
              <a:ahLst/>
              <a:cxnLst>
                <a:cxn ang="3cd4">
                  <a:pos x="hc" y="t"/>
                </a:cxn>
                <a:cxn ang="cd2">
                  <a:pos x="l" y="vc"/>
                </a:cxn>
                <a:cxn ang="cd4">
                  <a:pos x="hc" y="b"/>
                </a:cxn>
                <a:cxn ang="0">
                  <a:pos x="r" y="vc"/>
                </a:cxn>
              </a:cxnLst>
              <a:rect l="l" t="t" r="r" b="b"/>
              <a:pathLst>
                <a:path w="611" h="22">
                  <a:moveTo>
                    <a:pt x="604" y="0"/>
                  </a:moveTo>
                  <a:lnTo>
                    <a:pt x="7" y="0"/>
                  </a:lnTo>
                  <a:cubicBezTo>
                    <a:pt x="3" y="0"/>
                    <a:pt x="0" y="3"/>
                    <a:pt x="0" y="7"/>
                  </a:cubicBezTo>
                  <a:lnTo>
                    <a:pt x="0" y="15"/>
                  </a:lnTo>
                  <a:cubicBezTo>
                    <a:pt x="0" y="19"/>
                    <a:pt x="3" y="22"/>
                    <a:pt x="7" y="22"/>
                  </a:cubicBezTo>
                  <a:lnTo>
                    <a:pt x="604" y="22"/>
                  </a:lnTo>
                  <a:cubicBezTo>
                    <a:pt x="608" y="22"/>
                    <a:pt x="611" y="19"/>
                    <a:pt x="611" y="15"/>
                  </a:cubicBezTo>
                  <a:lnTo>
                    <a:pt x="611" y="7"/>
                  </a:lnTo>
                  <a:cubicBezTo>
                    <a:pt x="611" y="3"/>
                    <a:pt x="608" y="0"/>
                    <a:pt x="604" y="0"/>
                  </a:cubicBezTo>
                  <a:close/>
                </a:path>
              </a:pathLst>
            </a:custGeom>
            <a:solidFill>
              <a:srgbClr val="F3ECB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25" name="Freeform: Shape 65">
              <a:extLst>
                <a:ext uri="{FF2B5EF4-FFF2-40B4-BE49-F238E27FC236}">
                  <a16:creationId xmlns:a16="http://schemas.microsoft.com/office/drawing/2014/main" id="{7704CF13-B575-727D-2EE8-3615405B894A}"/>
                </a:ext>
              </a:extLst>
            </p:cNvPr>
            <p:cNvSpPr/>
            <p:nvPr/>
          </p:nvSpPr>
          <p:spPr>
            <a:xfrm>
              <a:off x="3316132" y="9312083"/>
              <a:ext cx="1716613" cy="1866100"/>
            </a:xfrm>
            <a:custGeom>
              <a:avLst/>
              <a:gdLst/>
              <a:ahLst/>
              <a:cxnLst>
                <a:cxn ang="3cd4">
                  <a:pos x="hc" y="t"/>
                </a:cxn>
                <a:cxn ang="cd2">
                  <a:pos x="l" y="vc"/>
                </a:cxn>
                <a:cxn ang="cd4">
                  <a:pos x="hc" y="b"/>
                </a:cxn>
                <a:cxn ang="0">
                  <a:pos x="r" y="vc"/>
                </a:cxn>
              </a:cxnLst>
              <a:rect l="l" t="t" r="r" b="b"/>
              <a:pathLst>
                <a:path w="1379" h="1499">
                  <a:moveTo>
                    <a:pt x="1286" y="0"/>
                  </a:moveTo>
                  <a:lnTo>
                    <a:pt x="94" y="0"/>
                  </a:lnTo>
                  <a:cubicBezTo>
                    <a:pt x="42" y="0"/>
                    <a:pt x="0" y="43"/>
                    <a:pt x="0" y="94"/>
                  </a:cubicBezTo>
                  <a:lnTo>
                    <a:pt x="0" y="1323"/>
                  </a:lnTo>
                  <a:cubicBezTo>
                    <a:pt x="0" y="1375"/>
                    <a:pt x="42" y="1416"/>
                    <a:pt x="94" y="1416"/>
                  </a:cubicBezTo>
                  <a:lnTo>
                    <a:pt x="122" y="1416"/>
                  </a:lnTo>
                  <a:cubicBezTo>
                    <a:pt x="127" y="1463"/>
                    <a:pt x="166" y="1499"/>
                    <a:pt x="215" y="1499"/>
                  </a:cubicBezTo>
                  <a:lnTo>
                    <a:pt x="1165" y="1499"/>
                  </a:lnTo>
                  <a:cubicBezTo>
                    <a:pt x="1212" y="1499"/>
                    <a:pt x="1252" y="1463"/>
                    <a:pt x="1256" y="1416"/>
                  </a:cubicBezTo>
                  <a:lnTo>
                    <a:pt x="1286" y="1416"/>
                  </a:lnTo>
                  <a:cubicBezTo>
                    <a:pt x="1337" y="1416"/>
                    <a:pt x="1379" y="1375"/>
                    <a:pt x="1379" y="1323"/>
                  </a:cubicBezTo>
                  <a:lnTo>
                    <a:pt x="1379" y="94"/>
                  </a:lnTo>
                  <a:cubicBezTo>
                    <a:pt x="1379" y="43"/>
                    <a:pt x="1337" y="0"/>
                    <a:pt x="1286" y="0"/>
                  </a:cubicBezTo>
                  <a:close/>
                </a:path>
              </a:pathLst>
            </a:custGeom>
            <a:solidFill>
              <a:srgbClr val="50364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26" name="Freeform: Shape 66">
              <a:extLst>
                <a:ext uri="{FF2B5EF4-FFF2-40B4-BE49-F238E27FC236}">
                  <a16:creationId xmlns:a16="http://schemas.microsoft.com/office/drawing/2014/main" id="{050F9D82-66A1-8840-B7C4-02A6791A90E1}"/>
                </a:ext>
              </a:extLst>
            </p:cNvPr>
            <p:cNvSpPr/>
            <p:nvPr/>
          </p:nvSpPr>
          <p:spPr>
            <a:xfrm>
              <a:off x="3470602" y="11869559"/>
              <a:ext cx="503274" cy="247900"/>
            </a:xfrm>
            <a:custGeom>
              <a:avLst/>
              <a:gdLst/>
              <a:ahLst/>
              <a:cxnLst>
                <a:cxn ang="3cd4">
                  <a:pos x="hc" y="t"/>
                </a:cxn>
                <a:cxn ang="cd2">
                  <a:pos x="l" y="vc"/>
                </a:cxn>
                <a:cxn ang="cd4">
                  <a:pos x="hc" y="b"/>
                </a:cxn>
                <a:cxn ang="0">
                  <a:pos x="r" y="vc"/>
                </a:cxn>
              </a:cxnLst>
              <a:rect l="l" t="t" r="r" b="b"/>
              <a:pathLst>
                <a:path w="405" h="200">
                  <a:moveTo>
                    <a:pt x="368" y="0"/>
                  </a:moveTo>
                  <a:lnTo>
                    <a:pt x="36" y="0"/>
                  </a:lnTo>
                  <a:cubicBezTo>
                    <a:pt x="16" y="0"/>
                    <a:pt x="0" y="16"/>
                    <a:pt x="0" y="37"/>
                  </a:cubicBezTo>
                  <a:lnTo>
                    <a:pt x="0" y="163"/>
                  </a:lnTo>
                  <a:cubicBezTo>
                    <a:pt x="0" y="183"/>
                    <a:pt x="16" y="200"/>
                    <a:pt x="36" y="200"/>
                  </a:cubicBezTo>
                  <a:lnTo>
                    <a:pt x="368" y="200"/>
                  </a:lnTo>
                  <a:cubicBezTo>
                    <a:pt x="389" y="200"/>
                    <a:pt x="405" y="183"/>
                    <a:pt x="405" y="163"/>
                  </a:cubicBezTo>
                  <a:lnTo>
                    <a:pt x="405" y="37"/>
                  </a:lnTo>
                  <a:cubicBezTo>
                    <a:pt x="405" y="16"/>
                    <a:pt x="389" y="0"/>
                    <a:pt x="368" y="0"/>
                  </a:cubicBezTo>
                  <a:close/>
                </a:path>
              </a:pathLst>
            </a:custGeom>
            <a:solidFill>
              <a:srgbClr val="F8B6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27" name="Freeform: Shape 67">
              <a:extLst>
                <a:ext uri="{FF2B5EF4-FFF2-40B4-BE49-F238E27FC236}">
                  <a16:creationId xmlns:a16="http://schemas.microsoft.com/office/drawing/2014/main" id="{3D4C2FF5-97D4-2049-DE45-8691739F733F}"/>
                </a:ext>
              </a:extLst>
            </p:cNvPr>
            <p:cNvSpPr/>
            <p:nvPr/>
          </p:nvSpPr>
          <p:spPr>
            <a:xfrm>
              <a:off x="3352258" y="12514849"/>
              <a:ext cx="739962" cy="445970"/>
            </a:xfrm>
            <a:custGeom>
              <a:avLst/>
              <a:gdLst/>
              <a:ahLst/>
              <a:cxnLst>
                <a:cxn ang="3cd4">
                  <a:pos x="hc" y="t"/>
                </a:cxn>
                <a:cxn ang="cd2">
                  <a:pos x="l" y="vc"/>
                </a:cxn>
                <a:cxn ang="cd4">
                  <a:pos x="hc" y="b"/>
                </a:cxn>
                <a:cxn ang="0">
                  <a:pos x="r" y="vc"/>
                </a:cxn>
              </a:cxnLst>
              <a:rect l="l" t="t" r="r" b="b"/>
              <a:pathLst>
                <a:path w="595" h="359">
                  <a:moveTo>
                    <a:pt x="298" y="0"/>
                  </a:moveTo>
                  <a:cubicBezTo>
                    <a:pt x="133" y="0"/>
                    <a:pt x="0" y="133"/>
                    <a:pt x="0" y="298"/>
                  </a:cubicBezTo>
                  <a:lnTo>
                    <a:pt x="0" y="343"/>
                  </a:lnTo>
                  <a:cubicBezTo>
                    <a:pt x="0" y="352"/>
                    <a:pt x="7" y="359"/>
                    <a:pt x="16" y="359"/>
                  </a:cubicBezTo>
                  <a:lnTo>
                    <a:pt x="579" y="359"/>
                  </a:lnTo>
                  <a:cubicBezTo>
                    <a:pt x="588" y="359"/>
                    <a:pt x="595" y="352"/>
                    <a:pt x="595" y="343"/>
                  </a:cubicBezTo>
                  <a:lnTo>
                    <a:pt x="595" y="298"/>
                  </a:lnTo>
                  <a:cubicBezTo>
                    <a:pt x="595" y="133"/>
                    <a:pt x="462" y="0"/>
                    <a:pt x="298" y="0"/>
                  </a:cubicBez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28" name="Freeform: Shape 68">
              <a:extLst>
                <a:ext uri="{FF2B5EF4-FFF2-40B4-BE49-F238E27FC236}">
                  <a16:creationId xmlns:a16="http://schemas.microsoft.com/office/drawing/2014/main" id="{192632F0-6725-3FD0-0A9F-04DADDE1F074}"/>
                </a:ext>
              </a:extLst>
            </p:cNvPr>
            <p:cNvSpPr/>
            <p:nvPr/>
          </p:nvSpPr>
          <p:spPr>
            <a:xfrm>
              <a:off x="3542854" y="9552509"/>
              <a:ext cx="1261919" cy="1260676"/>
            </a:xfrm>
            <a:custGeom>
              <a:avLst/>
              <a:gdLst/>
              <a:ahLst/>
              <a:cxnLst>
                <a:cxn ang="3cd4">
                  <a:pos x="hc" y="t"/>
                </a:cxn>
                <a:cxn ang="cd2">
                  <a:pos x="l" y="vc"/>
                </a:cxn>
                <a:cxn ang="cd4">
                  <a:pos x="hc" y="b"/>
                </a:cxn>
                <a:cxn ang="0">
                  <a:pos x="r" y="vc"/>
                </a:cxn>
              </a:cxnLst>
              <a:rect l="l" t="t" r="r" b="b"/>
              <a:pathLst>
                <a:path w="1014" h="1013">
                  <a:moveTo>
                    <a:pt x="1014" y="506"/>
                  </a:moveTo>
                  <a:cubicBezTo>
                    <a:pt x="1014" y="226"/>
                    <a:pt x="787" y="0"/>
                    <a:pt x="507" y="0"/>
                  </a:cubicBezTo>
                  <a:cubicBezTo>
                    <a:pt x="227" y="0"/>
                    <a:pt x="0" y="226"/>
                    <a:pt x="0" y="506"/>
                  </a:cubicBezTo>
                  <a:cubicBezTo>
                    <a:pt x="0" y="787"/>
                    <a:pt x="227" y="1013"/>
                    <a:pt x="507" y="1013"/>
                  </a:cubicBezTo>
                  <a:cubicBezTo>
                    <a:pt x="787" y="1013"/>
                    <a:pt x="1014" y="787"/>
                    <a:pt x="1014" y="506"/>
                  </a:cubicBezTo>
                  <a:close/>
                </a:path>
              </a:pathLst>
            </a:custGeom>
            <a:solidFill>
              <a:srgbClr val="F8B6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29" name="Freeform: Shape 69">
              <a:extLst>
                <a:ext uri="{FF2B5EF4-FFF2-40B4-BE49-F238E27FC236}">
                  <a16:creationId xmlns:a16="http://schemas.microsoft.com/office/drawing/2014/main" id="{38CA5452-B8B9-E1A0-38BE-605A7FD6BA84}"/>
                </a:ext>
              </a:extLst>
            </p:cNvPr>
            <p:cNvSpPr/>
            <p:nvPr/>
          </p:nvSpPr>
          <p:spPr>
            <a:xfrm>
              <a:off x="3627564" y="9635973"/>
              <a:ext cx="1093749" cy="1093749"/>
            </a:xfrm>
            <a:custGeom>
              <a:avLst/>
              <a:gdLst/>
              <a:ahLst/>
              <a:cxnLst>
                <a:cxn ang="3cd4">
                  <a:pos x="hc" y="t"/>
                </a:cxn>
                <a:cxn ang="cd2">
                  <a:pos x="l" y="vc"/>
                </a:cxn>
                <a:cxn ang="cd4">
                  <a:pos x="hc" y="b"/>
                </a:cxn>
                <a:cxn ang="0">
                  <a:pos x="r" y="vc"/>
                </a:cxn>
              </a:cxnLst>
              <a:rect l="l" t="t" r="r" b="b"/>
              <a:pathLst>
                <a:path w="879" h="879">
                  <a:moveTo>
                    <a:pt x="439" y="21"/>
                  </a:moveTo>
                  <a:cubicBezTo>
                    <a:pt x="209" y="21"/>
                    <a:pt x="21" y="208"/>
                    <a:pt x="21" y="439"/>
                  </a:cubicBezTo>
                  <a:cubicBezTo>
                    <a:pt x="21" y="670"/>
                    <a:pt x="209" y="858"/>
                    <a:pt x="439" y="858"/>
                  </a:cubicBezTo>
                  <a:cubicBezTo>
                    <a:pt x="671" y="858"/>
                    <a:pt x="858" y="670"/>
                    <a:pt x="858" y="439"/>
                  </a:cubicBezTo>
                  <a:cubicBezTo>
                    <a:pt x="858" y="208"/>
                    <a:pt x="671" y="21"/>
                    <a:pt x="439" y="21"/>
                  </a:cubicBezTo>
                  <a:close/>
                  <a:moveTo>
                    <a:pt x="439" y="879"/>
                  </a:moveTo>
                  <a:cubicBezTo>
                    <a:pt x="197" y="879"/>
                    <a:pt x="0" y="682"/>
                    <a:pt x="0" y="439"/>
                  </a:cubicBezTo>
                  <a:cubicBezTo>
                    <a:pt x="0" y="197"/>
                    <a:pt x="197" y="0"/>
                    <a:pt x="439" y="0"/>
                  </a:cubicBezTo>
                  <a:cubicBezTo>
                    <a:pt x="682" y="0"/>
                    <a:pt x="879" y="197"/>
                    <a:pt x="879" y="439"/>
                  </a:cubicBezTo>
                  <a:cubicBezTo>
                    <a:pt x="879" y="682"/>
                    <a:pt x="682" y="879"/>
                    <a:pt x="439" y="879"/>
                  </a:cubicBezTo>
                  <a:close/>
                </a:path>
              </a:pathLst>
            </a:custGeom>
            <a:solidFill>
              <a:srgbClr val="F3ECB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30" name="Freeform: Shape 428">
              <a:extLst>
                <a:ext uri="{FF2B5EF4-FFF2-40B4-BE49-F238E27FC236}">
                  <a16:creationId xmlns:a16="http://schemas.microsoft.com/office/drawing/2014/main" id="{F56CE29A-5548-4853-D178-FAF52CDF1680}"/>
                </a:ext>
              </a:extLst>
            </p:cNvPr>
            <p:cNvSpPr/>
            <p:nvPr/>
          </p:nvSpPr>
          <p:spPr>
            <a:xfrm>
              <a:off x="3821897" y="9872661"/>
              <a:ext cx="725014" cy="596704"/>
            </a:xfrm>
            <a:custGeom>
              <a:avLst/>
              <a:gdLst>
                <a:gd name="connsiteX0" fmla="*/ 602873 w 725014"/>
                <a:gd name="connsiteY0" fmla="*/ 256620 h 596704"/>
                <a:gd name="connsiteX1" fmla="*/ 718845 w 725014"/>
                <a:gd name="connsiteY1" fmla="*/ 256620 h 596704"/>
                <a:gd name="connsiteX2" fmla="*/ 725014 w 725014"/>
                <a:gd name="connsiteY2" fmla="*/ 262826 h 596704"/>
                <a:gd name="connsiteX3" fmla="*/ 725014 w 725014"/>
                <a:gd name="connsiteY3" fmla="*/ 589257 h 596704"/>
                <a:gd name="connsiteX4" fmla="*/ 718845 w 725014"/>
                <a:gd name="connsiteY4" fmla="*/ 596704 h 596704"/>
                <a:gd name="connsiteX5" fmla="*/ 602873 w 725014"/>
                <a:gd name="connsiteY5" fmla="*/ 596704 h 596704"/>
                <a:gd name="connsiteX6" fmla="*/ 596704 w 725014"/>
                <a:gd name="connsiteY6" fmla="*/ 589257 h 596704"/>
                <a:gd name="connsiteX7" fmla="*/ 596704 w 725014"/>
                <a:gd name="connsiteY7" fmla="*/ 262826 h 596704"/>
                <a:gd name="connsiteX8" fmla="*/ 602873 w 725014"/>
                <a:gd name="connsiteY8" fmla="*/ 256620 h 596704"/>
                <a:gd name="connsiteX9" fmla="*/ 403556 w 725014"/>
                <a:gd name="connsiteY9" fmla="*/ 133293 h 596704"/>
                <a:gd name="connsiteX10" fmla="*/ 519540 w 725014"/>
                <a:gd name="connsiteY10" fmla="*/ 133293 h 596704"/>
                <a:gd name="connsiteX11" fmla="*/ 526943 w 725014"/>
                <a:gd name="connsiteY11" fmla="*/ 139505 h 596704"/>
                <a:gd name="connsiteX12" fmla="*/ 526943 w 725014"/>
                <a:gd name="connsiteY12" fmla="*/ 589250 h 596704"/>
                <a:gd name="connsiteX13" fmla="*/ 519540 w 725014"/>
                <a:gd name="connsiteY13" fmla="*/ 596704 h 596704"/>
                <a:gd name="connsiteX14" fmla="*/ 403556 w 725014"/>
                <a:gd name="connsiteY14" fmla="*/ 596704 h 596704"/>
                <a:gd name="connsiteX15" fmla="*/ 397387 w 725014"/>
                <a:gd name="connsiteY15" fmla="*/ 589250 h 596704"/>
                <a:gd name="connsiteX16" fmla="*/ 397387 w 725014"/>
                <a:gd name="connsiteY16" fmla="*/ 139505 h 596704"/>
                <a:gd name="connsiteX17" fmla="*/ 403556 w 725014"/>
                <a:gd name="connsiteY17" fmla="*/ 133293 h 596704"/>
                <a:gd name="connsiteX18" fmla="*/ 204240 w 725014"/>
                <a:gd name="connsiteY18" fmla="*/ 53566 h 596704"/>
                <a:gd name="connsiteX19" fmla="*/ 320212 w 725014"/>
                <a:gd name="connsiteY19" fmla="*/ 53566 h 596704"/>
                <a:gd name="connsiteX20" fmla="*/ 326381 w 725014"/>
                <a:gd name="connsiteY20" fmla="*/ 59780 h 596704"/>
                <a:gd name="connsiteX21" fmla="*/ 326381 w 725014"/>
                <a:gd name="connsiteY21" fmla="*/ 589246 h 596704"/>
                <a:gd name="connsiteX22" fmla="*/ 320212 w 725014"/>
                <a:gd name="connsiteY22" fmla="*/ 596703 h 596704"/>
                <a:gd name="connsiteX23" fmla="*/ 204240 w 725014"/>
                <a:gd name="connsiteY23" fmla="*/ 596703 h 596704"/>
                <a:gd name="connsiteX24" fmla="*/ 198071 w 725014"/>
                <a:gd name="connsiteY24" fmla="*/ 589246 h 596704"/>
                <a:gd name="connsiteX25" fmla="*/ 198071 w 725014"/>
                <a:gd name="connsiteY25" fmla="*/ 59780 h 596704"/>
                <a:gd name="connsiteX26" fmla="*/ 204240 w 725014"/>
                <a:gd name="connsiteY26" fmla="*/ 53566 h 596704"/>
                <a:gd name="connsiteX27" fmla="*/ 6169 w 725014"/>
                <a:gd name="connsiteY27" fmla="*/ 0 h 596704"/>
                <a:gd name="connsiteX28" fmla="*/ 122141 w 725014"/>
                <a:gd name="connsiteY28" fmla="*/ 0 h 596704"/>
                <a:gd name="connsiteX29" fmla="*/ 128310 w 725014"/>
                <a:gd name="connsiteY29" fmla="*/ 6216 h 596704"/>
                <a:gd name="connsiteX30" fmla="*/ 128310 w 725014"/>
                <a:gd name="connsiteY30" fmla="*/ 589245 h 596704"/>
                <a:gd name="connsiteX31" fmla="*/ 122141 w 725014"/>
                <a:gd name="connsiteY31" fmla="*/ 596704 h 596704"/>
                <a:gd name="connsiteX32" fmla="*/ 6169 w 725014"/>
                <a:gd name="connsiteY32" fmla="*/ 596704 h 596704"/>
                <a:gd name="connsiteX33" fmla="*/ 0 w 725014"/>
                <a:gd name="connsiteY33" fmla="*/ 589245 h 596704"/>
                <a:gd name="connsiteX34" fmla="*/ 0 w 725014"/>
                <a:gd name="connsiteY34" fmla="*/ 6216 h 596704"/>
                <a:gd name="connsiteX35" fmla="*/ 6169 w 725014"/>
                <a:gd name="connsiteY35" fmla="*/ 0 h 59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25014" h="596704">
                  <a:moveTo>
                    <a:pt x="602873" y="256620"/>
                  </a:moveTo>
                  <a:lnTo>
                    <a:pt x="718845" y="256620"/>
                  </a:lnTo>
                  <a:cubicBezTo>
                    <a:pt x="722547" y="256620"/>
                    <a:pt x="725014" y="259102"/>
                    <a:pt x="725014" y="262826"/>
                  </a:cubicBezTo>
                  <a:lnTo>
                    <a:pt x="725014" y="589257"/>
                  </a:lnTo>
                  <a:cubicBezTo>
                    <a:pt x="725014" y="594222"/>
                    <a:pt x="722547" y="596704"/>
                    <a:pt x="718845" y="596704"/>
                  </a:cubicBezTo>
                  <a:lnTo>
                    <a:pt x="602873" y="596704"/>
                  </a:lnTo>
                  <a:cubicBezTo>
                    <a:pt x="600405" y="596704"/>
                    <a:pt x="596704" y="594222"/>
                    <a:pt x="596704" y="589257"/>
                  </a:cubicBezTo>
                  <a:lnTo>
                    <a:pt x="596704" y="262826"/>
                  </a:lnTo>
                  <a:cubicBezTo>
                    <a:pt x="596704" y="259102"/>
                    <a:pt x="600405" y="256620"/>
                    <a:pt x="602873" y="256620"/>
                  </a:cubicBezTo>
                  <a:close/>
                  <a:moveTo>
                    <a:pt x="403556" y="133293"/>
                  </a:moveTo>
                  <a:lnTo>
                    <a:pt x="519540" y="133293"/>
                  </a:lnTo>
                  <a:cubicBezTo>
                    <a:pt x="523241" y="133293"/>
                    <a:pt x="526943" y="137020"/>
                    <a:pt x="526943" y="139505"/>
                  </a:cubicBezTo>
                  <a:lnTo>
                    <a:pt x="526943" y="589250"/>
                  </a:lnTo>
                  <a:cubicBezTo>
                    <a:pt x="526943" y="594219"/>
                    <a:pt x="523241" y="596704"/>
                    <a:pt x="519540" y="596704"/>
                  </a:cubicBezTo>
                  <a:lnTo>
                    <a:pt x="403556" y="596704"/>
                  </a:lnTo>
                  <a:cubicBezTo>
                    <a:pt x="399854" y="596704"/>
                    <a:pt x="397387" y="594219"/>
                    <a:pt x="397387" y="589250"/>
                  </a:cubicBezTo>
                  <a:lnTo>
                    <a:pt x="397387" y="139505"/>
                  </a:lnTo>
                  <a:cubicBezTo>
                    <a:pt x="397387" y="137020"/>
                    <a:pt x="399854" y="133293"/>
                    <a:pt x="403556" y="133293"/>
                  </a:cubicBezTo>
                  <a:close/>
                  <a:moveTo>
                    <a:pt x="204240" y="53566"/>
                  </a:moveTo>
                  <a:lnTo>
                    <a:pt x="320212" y="53566"/>
                  </a:lnTo>
                  <a:cubicBezTo>
                    <a:pt x="323913" y="53566"/>
                    <a:pt x="326381" y="56052"/>
                    <a:pt x="326381" y="59780"/>
                  </a:cubicBezTo>
                  <a:lnTo>
                    <a:pt x="326381" y="589246"/>
                  </a:lnTo>
                  <a:cubicBezTo>
                    <a:pt x="326381" y="594217"/>
                    <a:pt x="323913" y="596703"/>
                    <a:pt x="320212" y="596703"/>
                  </a:cubicBezTo>
                  <a:lnTo>
                    <a:pt x="204240" y="596703"/>
                  </a:lnTo>
                  <a:cubicBezTo>
                    <a:pt x="201772" y="596703"/>
                    <a:pt x="198071" y="594217"/>
                    <a:pt x="198071" y="589246"/>
                  </a:cubicBezTo>
                  <a:lnTo>
                    <a:pt x="198071" y="59780"/>
                  </a:lnTo>
                  <a:cubicBezTo>
                    <a:pt x="198071" y="56052"/>
                    <a:pt x="201772" y="53566"/>
                    <a:pt x="204240" y="53566"/>
                  </a:cubicBezTo>
                  <a:close/>
                  <a:moveTo>
                    <a:pt x="6169" y="0"/>
                  </a:moveTo>
                  <a:lnTo>
                    <a:pt x="122141" y="0"/>
                  </a:lnTo>
                  <a:cubicBezTo>
                    <a:pt x="124609" y="0"/>
                    <a:pt x="128310" y="2486"/>
                    <a:pt x="128310" y="6216"/>
                  </a:cubicBezTo>
                  <a:lnTo>
                    <a:pt x="128310" y="589245"/>
                  </a:lnTo>
                  <a:cubicBezTo>
                    <a:pt x="128310" y="594218"/>
                    <a:pt x="124609" y="596704"/>
                    <a:pt x="122141" y="596704"/>
                  </a:cubicBezTo>
                  <a:lnTo>
                    <a:pt x="6169" y="596704"/>
                  </a:lnTo>
                  <a:cubicBezTo>
                    <a:pt x="2467" y="596704"/>
                    <a:pt x="0" y="594218"/>
                    <a:pt x="0" y="589245"/>
                  </a:cubicBezTo>
                  <a:lnTo>
                    <a:pt x="0" y="6216"/>
                  </a:lnTo>
                  <a:cubicBezTo>
                    <a:pt x="0" y="2486"/>
                    <a:pt x="2467" y="0"/>
                    <a:pt x="6169" y="0"/>
                  </a:cubicBezTo>
                  <a:close/>
                </a:path>
              </a:pathLst>
            </a:custGeom>
            <a:solidFill>
              <a:srgbClr val="F3ECB5"/>
            </a:solidFill>
            <a:ln cap="flat">
              <a:noFill/>
              <a:prstDash val="solid"/>
            </a:ln>
          </p:spPr>
          <p:txBody>
            <a:bodyPr vert="horz" wrap="square" lIns="90000" tIns="45000" rIns="90000" bIns="45000" anchor="ctr" anchorCtr="1" compatLnSpc="0">
              <a:noAutofit/>
            </a:bodyPr>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31" name="Freeform: Shape 78">
              <a:extLst>
                <a:ext uri="{FF2B5EF4-FFF2-40B4-BE49-F238E27FC236}">
                  <a16:creationId xmlns:a16="http://schemas.microsoft.com/office/drawing/2014/main" id="{8DF96348-6171-7ECB-C036-37FA8F3D1D7D}"/>
                </a:ext>
              </a:extLst>
            </p:cNvPr>
            <p:cNvSpPr/>
            <p:nvPr/>
          </p:nvSpPr>
          <p:spPr>
            <a:xfrm>
              <a:off x="2740606" y="10717261"/>
              <a:ext cx="164436" cy="594212"/>
            </a:xfrm>
            <a:custGeom>
              <a:avLst/>
              <a:gdLst/>
              <a:ahLst/>
              <a:cxnLst>
                <a:cxn ang="3cd4">
                  <a:pos x="hc" y="t"/>
                </a:cxn>
                <a:cxn ang="cd2">
                  <a:pos x="l" y="vc"/>
                </a:cxn>
                <a:cxn ang="cd4">
                  <a:pos x="hc" y="b"/>
                </a:cxn>
                <a:cxn ang="0">
                  <a:pos x="r" y="vc"/>
                </a:cxn>
              </a:cxnLst>
              <a:rect l="l" t="t" r="r" b="b"/>
              <a:pathLst>
                <a:path w="133" h="478">
                  <a:moveTo>
                    <a:pt x="133" y="0"/>
                  </a:moveTo>
                  <a:lnTo>
                    <a:pt x="0" y="0"/>
                  </a:lnTo>
                  <a:lnTo>
                    <a:pt x="0" y="478"/>
                  </a:lnTo>
                  <a:lnTo>
                    <a:pt x="133" y="478"/>
                  </a:ln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32" name="Freeform: Shape 79">
              <a:extLst>
                <a:ext uri="{FF2B5EF4-FFF2-40B4-BE49-F238E27FC236}">
                  <a16:creationId xmlns:a16="http://schemas.microsoft.com/office/drawing/2014/main" id="{3C171973-3AEF-350F-43CC-B91A0D25E4DA}"/>
                </a:ext>
              </a:extLst>
            </p:cNvPr>
            <p:cNvSpPr/>
            <p:nvPr/>
          </p:nvSpPr>
          <p:spPr>
            <a:xfrm>
              <a:off x="2709462" y="10218973"/>
              <a:ext cx="226722" cy="594212"/>
            </a:xfrm>
            <a:custGeom>
              <a:avLst/>
              <a:gdLst/>
              <a:ahLst/>
              <a:cxnLst>
                <a:cxn ang="3cd4">
                  <a:pos x="hc" y="t"/>
                </a:cxn>
                <a:cxn ang="cd2">
                  <a:pos x="l" y="vc"/>
                </a:cxn>
                <a:cxn ang="cd4">
                  <a:pos x="hc" y="b"/>
                </a:cxn>
                <a:cxn ang="0">
                  <a:pos x="r" y="vc"/>
                </a:cxn>
              </a:cxnLst>
              <a:rect l="l" t="t" r="r" b="b"/>
              <a:pathLst>
                <a:path w="183" h="478">
                  <a:moveTo>
                    <a:pt x="159" y="0"/>
                  </a:moveTo>
                  <a:lnTo>
                    <a:pt x="24" y="0"/>
                  </a:lnTo>
                  <a:cubicBezTo>
                    <a:pt x="11" y="0"/>
                    <a:pt x="0" y="11"/>
                    <a:pt x="0" y="24"/>
                  </a:cubicBezTo>
                  <a:lnTo>
                    <a:pt x="0" y="455"/>
                  </a:lnTo>
                  <a:cubicBezTo>
                    <a:pt x="0" y="467"/>
                    <a:pt x="11" y="478"/>
                    <a:pt x="24" y="478"/>
                  </a:cubicBezTo>
                  <a:lnTo>
                    <a:pt x="159" y="478"/>
                  </a:lnTo>
                  <a:cubicBezTo>
                    <a:pt x="171" y="478"/>
                    <a:pt x="183" y="467"/>
                    <a:pt x="183" y="455"/>
                  </a:cubicBezTo>
                  <a:lnTo>
                    <a:pt x="183" y="24"/>
                  </a:lnTo>
                  <a:cubicBezTo>
                    <a:pt x="183" y="11"/>
                    <a:pt x="171" y="0"/>
                    <a:pt x="159" y="0"/>
                  </a:cubicBezTo>
                  <a:close/>
                </a:path>
              </a:pathLst>
            </a:custGeom>
            <a:solidFill>
              <a:srgbClr val="50364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33" name="Freeform: Shape 80">
              <a:extLst>
                <a:ext uri="{FF2B5EF4-FFF2-40B4-BE49-F238E27FC236}">
                  <a16:creationId xmlns:a16="http://schemas.microsoft.com/office/drawing/2014/main" id="{C0A74EE1-4F34-426A-F323-054BD4FF342B}"/>
                </a:ext>
              </a:extLst>
            </p:cNvPr>
            <p:cNvSpPr/>
            <p:nvPr/>
          </p:nvSpPr>
          <p:spPr>
            <a:xfrm>
              <a:off x="2709462" y="10859274"/>
              <a:ext cx="226722" cy="381193"/>
            </a:xfrm>
            <a:custGeom>
              <a:avLst/>
              <a:gdLst/>
              <a:ahLst/>
              <a:cxnLst>
                <a:cxn ang="3cd4">
                  <a:pos x="hc" y="t"/>
                </a:cxn>
                <a:cxn ang="cd2">
                  <a:pos x="l" y="vc"/>
                </a:cxn>
                <a:cxn ang="cd4">
                  <a:pos x="hc" y="b"/>
                </a:cxn>
                <a:cxn ang="0">
                  <a:pos x="r" y="vc"/>
                </a:cxn>
              </a:cxnLst>
              <a:rect l="l" t="t" r="r" b="b"/>
              <a:pathLst>
                <a:path w="183" h="307">
                  <a:moveTo>
                    <a:pt x="159" y="0"/>
                  </a:moveTo>
                  <a:lnTo>
                    <a:pt x="24" y="0"/>
                  </a:lnTo>
                  <a:cubicBezTo>
                    <a:pt x="11" y="0"/>
                    <a:pt x="0" y="11"/>
                    <a:pt x="0" y="24"/>
                  </a:cubicBezTo>
                  <a:lnTo>
                    <a:pt x="0" y="283"/>
                  </a:lnTo>
                  <a:cubicBezTo>
                    <a:pt x="0" y="297"/>
                    <a:pt x="11" y="307"/>
                    <a:pt x="24" y="307"/>
                  </a:cubicBezTo>
                  <a:lnTo>
                    <a:pt x="159" y="307"/>
                  </a:lnTo>
                  <a:cubicBezTo>
                    <a:pt x="171" y="307"/>
                    <a:pt x="183" y="297"/>
                    <a:pt x="183" y="283"/>
                  </a:cubicBezTo>
                  <a:lnTo>
                    <a:pt x="183" y="24"/>
                  </a:lnTo>
                  <a:cubicBezTo>
                    <a:pt x="183" y="11"/>
                    <a:pt x="171" y="0"/>
                    <a:pt x="159" y="0"/>
                  </a:cubicBezTo>
                  <a:close/>
                </a:path>
              </a:pathLst>
            </a:custGeom>
            <a:solidFill>
              <a:srgbClr val="50364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34" name="Freeform: Shape 81">
              <a:extLst>
                <a:ext uri="{FF2B5EF4-FFF2-40B4-BE49-F238E27FC236}">
                  <a16:creationId xmlns:a16="http://schemas.microsoft.com/office/drawing/2014/main" id="{CF1149A0-0BA7-9C98-761F-DFABCDF6E68D}"/>
                </a:ext>
              </a:extLst>
            </p:cNvPr>
            <p:cNvSpPr/>
            <p:nvPr/>
          </p:nvSpPr>
          <p:spPr>
            <a:xfrm>
              <a:off x="3017157" y="9485240"/>
              <a:ext cx="524451" cy="524451"/>
            </a:xfrm>
            <a:custGeom>
              <a:avLst/>
              <a:gdLst/>
              <a:ahLst/>
              <a:cxnLst>
                <a:cxn ang="3cd4">
                  <a:pos x="hc" y="t"/>
                </a:cxn>
                <a:cxn ang="cd2">
                  <a:pos x="l" y="vc"/>
                </a:cxn>
                <a:cxn ang="cd4">
                  <a:pos x="hc" y="b"/>
                </a:cxn>
                <a:cxn ang="0">
                  <a:pos x="r" y="vc"/>
                </a:cxn>
              </a:cxnLst>
              <a:rect l="l" t="t" r="r" b="b"/>
              <a:pathLst>
                <a:path w="422" h="422">
                  <a:moveTo>
                    <a:pt x="422" y="211"/>
                  </a:moveTo>
                  <a:cubicBezTo>
                    <a:pt x="422" y="95"/>
                    <a:pt x="328" y="0"/>
                    <a:pt x="211" y="0"/>
                  </a:cubicBezTo>
                  <a:cubicBezTo>
                    <a:pt x="95" y="0"/>
                    <a:pt x="0" y="95"/>
                    <a:pt x="0" y="211"/>
                  </a:cubicBezTo>
                  <a:cubicBezTo>
                    <a:pt x="0" y="328"/>
                    <a:pt x="95" y="422"/>
                    <a:pt x="211" y="422"/>
                  </a:cubicBezTo>
                  <a:cubicBezTo>
                    <a:pt x="328" y="422"/>
                    <a:pt x="422" y="328"/>
                    <a:pt x="422" y="211"/>
                  </a:cubicBezTo>
                  <a:close/>
                </a:path>
              </a:pathLst>
            </a:custGeom>
            <a:solidFill>
              <a:srgbClr val="50364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35" name="Freeform: Shape 82">
              <a:extLst>
                <a:ext uri="{FF2B5EF4-FFF2-40B4-BE49-F238E27FC236}">
                  <a16:creationId xmlns:a16="http://schemas.microsoft.com/office/drawing/2014/main" id="{7DAB75C9-0FB6-44D6-1112-F6B53FCB5062}"/>
                </a:ext>
              </a:extLst>
            </p:cNvPr>
            <p:cNvSpPr/>
            <p:nvPr/>
          </p:nvSpPr>
          <p:spPr>
            <a:xfrm>
              <a:off x="2628490" y="9485240"/>
              <a:ext cx="387421" cy="786054"/>
            </a:xfrm>
            <a:custGeom>
              <a:avLst/>
              <a:gdLst/>
              <a:ahLst/>
              <a:cxnLst>
                <a:cxn ang="3cd4">
                  <a:pos x="hc" y="t"/>
                </a:cxn>
                <a:cxn ang="cd2">
                  <a:pos x="l" y="vc"/>
                </a:cxn>
                <a:cxn ang="cd4">
                  <a:pos x="hc" y="b"/>
                </a:cxn>
                <a:cxn ang="0">
                  <a:pos x="r" y="vc"/>
                </a:cxn>
              </a:cxnLst>
              <a:rect l="l" t="t" r="r" b="b"/>
              <a:pathLst>
                <a:path w="312" h="632">
                  <a:moveTo>
                    <a:pt x="217" y="0"/>
                  </a:moveTo>
                  <a:lnTo>
                    <a:pt x="96" y="0"/>
                  </a:lnTo>
                  <a:cubicBezTo>
                    <a:pt x="43" y="0"/>
                    <a:pt x="0" y="43"/>
                    <a:pt x="0" y="96"/>
                  </a:cubicBezTo>
                  <a:lnTo>
                    <a:pt x="0" y="537"/>
                  </a:lnTo>
                  <a:cubicBezTo>
                    <a:pt x="0" y="589"/>
                    <a:pt x="43" y="632"/>
                    <a:pt x="96" y="632"/>
                  </a:cubicBezTo>
                  <a:lnTo>
                    <a:pt x="217" y="632"/>
                  </a:lnTo>
                  <a:cubicBezTo>
                    <a:pt x="269" y="632"/>
                    <a:pt x="312" y="589"/>
                    <a:pt x="312" y="537"/>
                  </a:cubicBezTo>
                  <a:lnTo>
                    <a:pt x="312" y="96"/>
                  </a:lnTo>
                  <a:cubicBezTo>
                    <a:pt x="312" y="43"/>
                    <a:pt x="269" y="0"/>
                    <a:pt x="217" y="0"/>
                  </a:cubicBez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36" name="Freeform: Shape 83">
              <a:extLst>
                <a:ext uri="{FF2B5EF4-FFF2-40B4-BE49-F238E27FC236}">
                  <a16:creationId xmlns:a16="http://schemas.microsoft.com/office/drawing/2014/main" id="{CC2350CB-D6DD-3482-901A-FFF9A59403A9}"/>
                </a:ext>
              </a:extLst>
            </p:cNvPr>
            <p:cNvSpPr/>
            <p:nvPr/>
          </p:nvSpPr>
          <p:spPr>
            <a:xfrm>
              <a:off x="2545026" y="11262893"/>
              <a:ext cx="555595" cy="306449"/>
            </a:xfrm>
            <a:custGeom>
              <a:avLst/>
              <a:gdLst/>
              <a:ahLst/>
              <a:cxnLst>
                <a:cxn ang="3cd4">
                  <a:pos x="hc" y="t"/>
                </a:cxn>
                <a:cxn ang="cd2">
                  <a:pos x="l" y="vc"/>
                </a:cxn>
                <a:cxn ang="cd4">
                  <a:pos x="hc" y="b"/>
                </a:cxn>
                <a:cxn ang="0">
                  <a:pos x="r" y="vc"/>
                </a:cxn>
              </a:cxnLst>
              <a:rect l="l" t="t" r="r" b="b"/>
              <a:pathLst>
                <a:path w="447" h="247">
                  <a:moveTo>
                    <a:pt x="80" y="247"/>
                  </a:moveTo>
                  <a:cubicBezTo>
                    <a:pt x="79" y="239"/>
                    <a:pt x="77" y="231"/>
                    <a:pt x="77" y="223"/>
                  </a:cubicBezTo>
                  <a:cubicBezTo>
                    <a:pt x="77" y="142"/>
                    <a:pt x="143" y="76"/>
                    <a:pt x="223" y="76"/>
                  </a:cubicBezTo>
                  <a:cubicBezTo>
                    <a:pt x="303" y="76"/>
                    <a:pt x="369" y="142"/>
                    <a:pt x="369" y="223"/>
                  </a:cubicBezTo>
                  <a:cubicBezTo>
                    <a:pt x="369" y="231"/>
                    <a:pt x="368" y="239"/>
                    <a:pt x="366" y="247"/>
                  </a:cubicBezTo>
                  <a:lnTo>
                    <a:pt x="445" y="247"/>
                  </a:lnTo>
                  <a:cubicBezTo>
                    <a:pt x="446" y="239"/>
                    <a:pt x="447" y="231"/>
                    <a:pt x="447" y="223"/>
                  </a:cubicBezTo>
                  <a:cubicBezTo>
                    <a:pt x="447" y="99"/>
                    <a:pt x="347" y="0"/>
                    <a:pt x="223" y="0"/>
                  </a:cubicBezTo>
                  <a:cubicBezTo>
                    <a:pt x="100" y="0"/>
                    <a:pt x="0" y="99"/>
                    <a:pt x="0" y="223"/>
                  </a:cubicBezTo>
                  <a:cubicBezTo>
                    <a:pt x="0" y="231"/>
                    <a:pt x="1" y="239"/>
                    <a:pt x="2" y="247"/>
                  </a:cubicBez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37" name="Freeform: Shape 84">
              <a:extLst>
                <a:ext uri="{FF2B5EF4-FFF2-40B4-BE49-F238E27FC236}">
                  <a16:creationId xmlns:a16="http://schemas.microsoft.com/office/drawing/2014/main" id="{5900054E-3BAF-A926-68A3-3E124A18CFC3}"/>
                </a:ext>
              </a:extLst>
            </p:cNvPr>
            <p:cNvSpPr/>
            <p:nvPr/>
          </p:nvSpPr>
          <p:spPr>
            <a:xfrm>
              <a:off x="5443835" y="10717261"/>
              <a:ext cx="165682" cy="594212"/>
            </a:xfrm>
            <a:custGeom>
              <a:avLst/>
              <a:gdLst/>
              <a:ahLst/>
              <a:cxnLst>
                <a:cxn ang="3cd4">
                  <a:pos x="hc" y="t"/>
                </a:cxn>
                <a:cxn ang="cd2">
                  <a:pos x="l" y="vc"/>
                </a:cxn>
                <a:cxn ang="cd4">
                  <a:pos x="hc" y="b"/>
                </a:cxn>
                <a:cxn ang="0">
                  <a:pos x="r" y="vc"/>
                </a:cxn>
              </a:cxnLst>
              <a:rect l="l" t="t" r="r" b="b"/>
              <a:pathLst>
                <a:path w="134" h="478">
                  <a:moveTo>
                    <a:pt x="0" y="0"/>
                  </a:moveTo>
                  <a:lnTo>
                    <a:pt x="134" y="0"/>
                  </a:lnTo>
                  <a:lnTo>
                    <a:pt x="134" y="478"/>
                  </a:lnTo>
                  <a:lnTo>
                    <a:pt x="0" y="478"/>
                  </a:ln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38" name="Freeform: Shape 85">
              <a:extLst>
                <a:ext uri="{FF2B5EF4-FFF2-40B4-BE49-F238E27FC236}">
                  <a16:creationId xmlns:a16="http://schemas.microsoft.com/office/drawing/2014/main" id="{6E07230D-3790-EBCC-F42B-D9D2576581E9}"/>
                </a:ext>
              </a:extLst>
            </p:cNvPr>
            <p:cNvSpPr/>
            <p:nvPr/>
          </p:nvSpPr>
          <p:spPr>
            <a:xfrm>
              <a:off x="5413934" y="10218973"/>
              <a:ext cx="225477" cy="594212"/>
            </a:xfrm>
            <a:custGeom>
              <a:avLst/>
              <a:gdLst/>
              <a:ahLst/>
              <a:cxnLst>
                <a:cxn ang="3cd4">
                  <a:pos x="hc" y="t"/>
                </a:cxn>
                <a:cxn ang="cd2">
                  <a:pos x="l" y="vc"/>
                </a:cxn>
                <a:cxn ang="cd4">
                  <a:pos x="hc" y="b"/>
                </a:cxn>
                <a:cxn ang="0">
                  <a:pos x="r" y="vc"/>
                </a:cxn>
              </a:cxnLst>
              <a:rect l="l" t="t" r="r" b="b"/>
              <a:pathLst>
                <a:path w="182" h="478">
                  <a:moveTo>
                    <a:pt x="24" y="0"/>
                  </a:moveTo>
                  <a:lnTo>
                    <a:pt x="158" y="0"/>
                  </a:lnTo>
                  <a:cubicBezTo>
                    <a:pt x="171" y="0"/>
                    <a:pt x="182" y="11"/>
                    <a:pt x="182" y="24"/>
                  </a:cubicBezTo>
                  <a:lnTo>
                    <a:pt x="182" y="455"/>
                  </a:lnTo>
                  <a:cubicBezTo>
                    <a:pt x="182" y="467"/>
                    <a:pt x="171" y="478"/>
                    <a:pt x="158" y="478"/>
                  </a:cubicBezTo>
                  <a:lnTo>
                    <a:pt x="24" y="478"/>
                  </a:lnTo>
                  <a:cubicBezTo>
                    <a:pt x="10" y="478"/>
                    <a:pt x="0" y="467"/>
                    <a:pt x="0" y="455"/>
                  </a:cubicBezTo>
                  <a:lnTo>
                    <a:pt x="0" y="24"/>
                  </a:lnTo>
                  <a:cubicBezTo>
                    <a:pt x="0" y="11"/>
                    <a:pt x="10" y="0"/>
                    <a:pt x="24" y="0"/>
                  </a:cubicBezTo>
                  <a:close/>
                </a:path>
              </a:pathLst>
            </a:custGeom>
            <a:solidFill>
              <a:srgbClr val="50364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39" name="Freeform: Shape 86">
              <a:extLst>
                <a:ext uri="{FF2B5EF4-FFF2-40B4-BE49-F238E27FC236}">
                  <a16:creationId xmlns:a16="http://schemas.microsoft.com/office/drawing/2014/main" id="{6F309279-70EE-2E4B-6924-7419217A7BE4}"/>
                </a:ext>
              </a:extLst>
            </p:cNvPr>
            <p:cNvSpPr/>
            <p:nvPr/>
          </p:nvSpPr>
          <p:spPr>
            <a:xfrm>
              <a:off x="5413934" y="10859274"/>
              <a:ext cx="225477" cy="381193"/>
            </a:xfrm>
            <a:custGeom>
              <a:avLst/>
              <a:gdLst/>
              <a:ahLst/>
              <a:cxnLst>
                <a:cxn ang="3cd4">
                  <a:pos x="hc" y="t"/>
                </a:cxn>
                <a:cxn ang="cd2">
                  <a:pos x="l" y="vc"/>
                </a:cxn>
                <a:cxn ang="cd4">
                  <a:pos x="hc" y="b"/>
                </a:cxn>
                <a:cxn ang="0">
                  <a:pos x="r" y="vc"/>
                </a:cxn>
              </a:cxnLst>
              <a:rect l="l" t="t" r="r" b="b"/>
              <a:pathLst>
                <a:path w="182" h="307">
                  <a:moveTo>
                    <a:pt x="24" y="0"/>
                  </a:moveTo>
                  <a:lnTo>
                    <a:pt x="158" y="0"/>
                  </a:lnTo>
                  <a:cubicBezTo>
                    <a:pt x="171" y="0"/>
                    <a:pt x="182" y="11"/>
                    <a:pt x="182" y="24"/>
                  </a:cubicBezTo>
                  <a:lnTo>
                    <a:pt x="182" y="283"/>
                  </a:lnTo>
                  <a:cubicBezTo>
                    <a:pt x="182" y="297"/>
                    <a:pt x="171" y="307"/>
                    <a:pt x="158" y="307"/>
                  </a:cubicBezTo>
                  <a:lnTo>
                    <a:pt x="24" y="307"/>
                  </a:lnTo>
                  <a:cubicBezTo>
                    <a:pt x="10" y="307"/>
                    <a:pt x="0" y="297"/>
                    <a:pt x="0" y="283"/>
                  </a:cubicBezTo>
                  <a:lnTo>
                    <a:pt x="0" y="24"/>
                  </a:lnTo>
                  <a:cubicBezTo>
                    <a:pt x="0" y="11"/>
                    <a:pt x="10" y="0"/>
                    <a:pt x="24" y="0"/>
                  </a:cubicBezTo>
                  <a:close/>
                </a:path>
              </a:pathLst>
            </a:custGeom>
            <a:solidFill>
              <a:srgbClr val="50364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40" name="Freeform: Shape 87">
              <a:extLst>
                <a:ext uri="{FF2B5EF4-FFF2-40B4-BE49-F238E27FC236}">
                  <a16:creationId xmlns:a16="http://schemas.microsoft.com/office/drawing/2014/main" id="{00726E6D-1165-5C90-B469-CEBC92604F58}"/>
                </a:ext>
              </a:extLst>
            </p:cNvPr>
            <p:cNvSpPr/>
            <p:nvPr/>
          </p:nvSpPr>
          <p:spPr>
            <a:xfrm>
              <a:off x="4806022" y="9485240"/>
              <a:ext cx="525697" cy="524451"/>
            </a:xfrm>
            <a:custGeom>
              <a:avLst/>
              <a:gdLst/>
              <a:ahLst/>
              <a:cxnLst>
                <a:cxn ang="3cd4">
                  <a:pos x="hc" y="t"/>
                </a:cxn>
                <a:cxn ang="cd2">
                  <a:pos x="l" y="vc"/>
                </a:cxn>
                <a:cxn ang="cd4">
                  <a:pos x="hc" y="b"/>
                </a:cxn>
                <a:cxn ang="0">
                  <a:pos x="r" y="vc"/>
                </a:cxn>
              </a:cxnLst>
              <a:rect l="l" t="t" r="r" b="b"/>
              <a:pathLst>
                <a:path w="423" h="422">
                  <a:moveTo>
                    <a:pt x="0" y="211"/>
                  </a:moveTo>
                  <a:cubicBezTo>
                    <a:pt x="0" y="95"/>
                    <a:pt x="95" y="0"/>
                    <a:pt x="212" y="0"/>
                  </a:cubicBezTo>
                  <a:cubicBezTo>
                    <a:pt x="328" y="0"/>
                    <a:pt x="423" y="95"/>
                    <a:pt x="423" y="211"/>
                  </a:cubicBezTo>
                  <a:cubicBezTo>
                    <a:pt x="423" y="328"/>
                    <a:pt x="328" y="422"/>
                    <a:pt x="212" y="422"/>
                  </a:cubicBezTo>
                  <a:cubicBezTo>
                    <a:pt x="95" y="422"/>
                    <a:pt x="0" y="328"/>
                    <a:pt x="0" y="211"/>
                  </a:cubicBezTo>
                  <a:close/>
                </a:path>
              </a:pathLst>
            </a:custGeom>
            <a:solidFill>
              <a:srgbClr val="50364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41" name="Freeform: Shape 88">
              <a:extLst>
                <a:ext uri="{FF2B5EF4-FFF2-40B4-BE49-F238E27FC236}">
                  <a16:creationId xmlns:a16="http://schemas.microsoft.com/office/drawing/2014/main" id="{D008A079-2632-5BC6-AC17-CA0D97B5DC0A}"/>
                </a:ext>
              </a:extLst>
            </p:cNvPr>
            <p:cNvSpPr/>
            <p:nvPr/>
          </p:nvSpPr>
          <p:spPr>
            <a:xfrm>
              <a:off x="5332965" y="9485240"/>
              <a:ext cx="386176" cy="786054"/>
            </a:xfrm>
            <a:custGeom>
              <a:avLst/>
              <a:gdLst/>
              <a:ahLst/>
              <a:cxnLst>
                <a:cxn ang="3cd4">
                  <a:pos x="hc" y="t"/>
                </a:cxn>
                <a:cxn ang="cd2">
                  <a:pos x="l" y="vc"/>
                </a:cxn>
                <a:cxn ang="cd4">
                  <a:pos x="hc" y="b"/>
                </a:cxn>
                <a:cxn ang="0">
                  <a:pos x="r" y="vc"/>
                </a:cxn>
              </a:cxnLst>
              <a:rect l="l" t="t" r="r" b="b"/>
              <a:pathLst>
                <a:path w="311" h="632">
                  <a:moveTo>
                    <a:pt x="95" y="0"/>
                  </a:moveTo>
                  <a:lnTo>
                    <a:pt x="216" y="0"/>
                  </a:lnTo>
                  <a:cubicBezTo>
                    <a:pt x="268" y="0"/>
                    <a:pt x="311" y="43"/>
                    <a:pt x="311" y="96"/>
                  </a:cubicBezTo>
                  <a:lnTo>
                    <a:pt x="311" y="537"/>
                  </a:lnTo>
                  <a:cubicBezTo>
                    <a:pt x="311" y="589"/>
                    <a:pt x="268" y="632"/>
                    <a:pt x="216" y="632"/>
                  </a:cubicBezTo>
                  <a:lnTo>
                    <a:pt x="95" y="632"/>
                  </a:lnTo>
                  <a:cubicBezTo>
                    <a:pt x="43" y="632"/>
                    <a:pt x="0" y="589"/>
                    <a:pt x="0" y="537"/>
                  </a:cubicBezTo>
                  <a:lnTo>
                    <a:pt x="0" y="96"/>
                  </a:lnTo>
                  <a:cubicBezTo>
                    <a:pt x="0" y="43"/>
                    <a:pt x="43" y="0"/>
                    <a:pt x="95" y="0"/>
                  </a:cubicBez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42" name="Freeform: Shape 89">
              <a:extLst>
                <a:ext uri="{FF2B5EF4-FFF2-40B4-BE49-F238E27FC236}">
                  <a16:creationId xmlns:a16="http://schemas.microsoft.com/office/drawing/2014/main" id="{180524CB-3F80-D286-5429-7A0494615189}"/>
                </a:ext>
              </a:extLst>
            </p:cNvPr>
            <p:cNvSpPr/>
            <p:nvPr/>
          </p:nvSpPr>
          <p:spPr>
            <a:xfrm>
              <a:off x="5249501" y="11262893"/>
              <a:ext cx="554349" cy="306449"/>
            </a:xfrm>
            <a:custGeom>
              <a:avLst/>
              <a:gdLst/>
              <a:ahLst/>
              <a:cxnLst>
                <a:cxn ang="3cd4">
                  <a:pos x="hc" y="t"/>
                </a:cxn>
                <a:cxn ang="cd2">
                  <a:pos x="l" y="vc"/>
                </a:cxn>
                <a:cxn ang="cd4">
                  <a:pos x="hc" y="b"/>
                </a:cxn>
                <a:cxn ang="0">
                  <a:pos x="r" y="vc"/>
                </a:cxn>
              </a:cxnLst>
              <a:rect l="l" t="t" r="r" b="b"/>
              <a:pathLst>
                <a:path w="446" h="247">
                  <a:moveTo>
                    <a:pt x="366" y="247"/>
                  </a:moveTo>
                  <a:cubicBezTo>
                    <a:pt x="368" y="239"/>
                    <a:pt x="369" y="231"/>
                    <a:pt x="369" y="223"/>
                  </a:cubicBezTo>
                  <a:cubicBezTo>
                    <a:pt x="369" y="142"/>
                    <a:pt x="303" y="76"/>
                    <a:pt x="223" y="76"/>
                  </a:cubicBezTo>
                  <a:cubicBezTo>
                    <a:pt x="142" y="76"/>
                    <a:pt x="77" y="142"/>
                    <a:pt x="77" y="223"/>
                  </a:cubicBezTo>
                  <a:cubicBezTo>
                    <a:pt x="77" y="231"/>
                    <a:pt x="78" y="239"/>
                    <a:pt x="79" y="247"/>
                  </a:cubicBezTo>
                  <a:lnTo>
                    <a:pt x="1" y="247"/>
                  </a:lnTo>
                  <a:cubicBezTo>
                    <a:pt x="0" y="239"/>
                    <a:pt x="0" y="231"/>
                    <a:pt x="0" y="223"/>
                  </a:cubicBezTo>
                  <a:cubicBezTo>
                    <a:pt x="0" y="99"/>
                    <a:pt x="99" y="0"/>
                    <a:pt x="223" y="0"/>
                  </a:cubicBezTo>
                  <a:cubicBezTo>
                    <a:pt x="346" y="0"/>
                    <a:pt x="446" y="99"/>
                    <a:pt x="446" y="223"/>
                  </a:cubicBezTo>
                  <a:cubicBezTo>
                    <a:pt x="446" y="231"/>
                    <a:pt x="445" y="239"/>
                    <a:pt x="444" y="247"/>
                  </a:cubicBezTo>
                  <a:close/>
                </a:path>
              </a:pathLst>
            </a:custGeom>
            <a:solidFill>
              <a:srgbClr val="E6466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grpSp>
      <p:sp>
        <p:nvSpPr>
          <p:cNvPr id="44" name="TextBox 43">
            <a:extLst>
              <a:ext uri="{FF2B5EF4-FFF2-40B4-BE49-F238E27FC236}">
                <a16:creationId xmlns:a16="http://schemas.microsoft.com/office/drawing/2014/main" id="{F67BEDC5-E798-589C-8B7D-CA27FFF47464}"/>
              </a:ext>
            </a:extLst>
          </p:cNvPr>
          <p:cNvSpPr txBox="1"/>
          <p:nvPr/>
        </p:nvSpPr>
        <p:spPr>
          <a:xfrm>
            <a:off x="6895070" y="2638326"/>
            <a:ext cx="17161302" cy="2554545"/>
          </a:xfrm>
          <a:prstGeom prst="rect">
            <a:avLst/>
          </a:prstGeom>
          <a:solidFill>
            <a:schemeClr val="accent3"/>
          </a:solidFill>
        </p:spPr>
        <p:txBody>
          <a:bodyPr wrap="square">
            <a:spAutoFit/>
          </a:bodyPr>
          <a:lstStyle/>
          <a:p>
            <a:r>
              <a:rPr lang="en-US" sz="4000" dirty="0">
                <a:solidFill>
                  <a:schemeClr val="bg1"/>
                </a:solidFill>
                <a:latin typeface="+mj-lt"/>
              </a:rPr>
              <a:t>AI involves machines, primarily computers, mimicking human intelligence processes such as learning, reasoning, and self-correction. It covers various techniques like machine learning, natural language processing, computer vision, robotics, and expert systems</a:t>
            </a:r>
          </a:p>
        </p:txBody>
      </p:sp>
      <p:sp>
        <p:nvSpPr>
          <p:cNvPr id="45" name="TextBox 44">
            <a:extLst>
              <a:ext uri="{FF2B5EF4-FFF2-40B4-BE49-F238E27FC236}">
                <a16:creationId xmlns:a16="http://schemas.microsoft.com/office/drawing/2014/main" id="{1C531252-B7B1-B639-72D7-FF6EE8B11392}"/>
              </a:ext>
            </a:extLst>
          </p:cNvPr>
          <p:cNvSpPr txBox="1"/>
          <p:nvPr/>
        </p:nvSpPr>
        <p:spPr>
          <a:xfrm>
            <a:off x="3039767" y="2940908"/>
            <a:ext cx="3163328" cy="2123658"/>
          </a:xfrm>
          <a:prstGeom prst="rect">
            <a:avLst/>
          </a:prstGeom>
          <a:noFill/>
        </p:spPr>
        <p:txBody>
          <a:bodyPr wrap="square" rtlCol="0">
            <a:spAutoFit/>
          </a:bodyPr>
          <a:lstStyle/>
          <a:p>
            <a:r>
              <a:rPr lang="en-US" sz="4400" dirty="0">
                <a:solidFill>
                  <a:schemeClr val="accent3"/>
                </a:solidFill>
                <a:latin typeface="+mj-lt"/>
              </a:rPr>
              <a:t>Artificial Intelligence (AI)</a:t>
            </a:r>
          </a:p>
        </p:txBody>
      </p:sp>
      <p:sp>
        <p:nvSpPr>
          <p:cNvPr id="46" name="Google Shape;787;p30">
            <a:extLst>
              <a:ext uri="{FF2B5EF4-FFF2-40B4-BE49-F238E27FC236}">
                <a16:creationId xmlns:a16="http://schemas.microsoft.com/office/drawing/2014/main" id="{2A8B1219-C578-1C2F-8A07-AFD3E11BE8D7}"/>
              </a:ext>
            </a:extLst>
          </p:cNvPr>
          <p:cNvSpPr/>
          <p:nvPr/>
        </p:nvSpPr>
        <p:spPr>
          <a:xfrm>
            <a:off x="623933" y="8448468"/>
            <a:ext cx="997262" cy="914162"/>
          </a:xfrm>
          <a:custGeom>
            <a:avLst/>
            <a:gdLst/>
            <a:ahLst/>
            <a:cxnLst/>
            <a:rect l="l" t="t" r="r" b="b"/>
            <a:pathLst>
              <a:path w="61" h="56" extrusionOk="0">
                <a:moveTo>
                  <a:pt x="36" y="56"/>
                </a:moveTo>
                <a:cubicBezTo>
                  <a:pt x="26" y="56"/>
                  <a:pt x="26" y="56"/>
                  <a:pt x="26" y="56"/>
                </a:cubicBezTo>
                <a:cubicBezTo>
                  <a:pt x="19" y="46"/>
                  <a:pt x="19" y="46"/>
                  <a:pt x="19" y="46"/>
                </a:cubicBezTo>
                <a:cubicBezTo>
                  <a:pt x="18" y="44"/>
                  <a:pt x="18" y="44"/>
                  <a:pt x="18" y="44"/>
                </a:cubicBezTo>
                <a:cubicBezTo>
                  <a:pt x="18" y="44"/>
                  <a:pt x="18" y="44"/>
                  <a:pt x="18" y="43"/>
                </a:cubicBezTo>
                <a:cubicBezTo>
                  <a:pt x="18" y="43"/>
                  <a:pt x="18" y="43"/>
                  <a:pt x="18" y="43"/>
                </a:cubicBezTo>
                <a:cubicBezTo>
                  <a:pt x="18" y="44"/>
                  <a:pt x="18" y="44"/>
                  <a:pt x="18" y="44"/>
                </a:cubicBezTo>
                <a:cubicBezTo>
                  <a:pt x="17" y="45"/>
                  <a:pt x="17" y="45"/>
                  <a:pt x="17" y="46"/>
                </a:cubicBezTo>
                <a:cubicBezTo>
                  <a:pt x="10" y="56"/>
                  <a:pt x="10" y="56"/>
                  <a:pt x="10" y="56"/>
                </a:cubicBezTo>
                <a:cubicBezTo>
                  <a:pt x="0" y="56"/>
                  <a:pt x="0" y="56"/>
                  <a:pt x="0" y="56"/>
                </a:cubicBezTo>
                <a:cubicBezTo>
                  <a:pt x="0" y="49"/>
                  <a:pt x="0" y="49"/>
                  <a:pt x="0" y="49"/>
                </a:cubicBezTo>
                <a:cubicBezTo>
                  <a:pt x="5" y="49"/>
                  <a:pt x="5" y="49"/>
                  <a:pt x="5" y="49"/>
                </a:cubicBezTo>
                <a:cubicBezTo>
                  <a:pt x="13" y="38"/>
                  <a:pt x="13" y="38"/>
                  <a:pt x="13" y="38"/>
                </a:cubicBezTo>
                <a:cubicBezTo>
                  <a:pt x="6" y="27"/>
                  <a:pt x="6" y="27"/>
                  <a:pt x="6" y="27"/>
                </a:cubicBezTo>
                <a:cubicBezTo>
                  <a:pt x="0" y="27"/>
                  <a:pt x="0" y="27"/>
                  <a:pt x="0" y="27"/>
                </a:cubicBezTo>
                <a:cubicBezTo>
                  <a:pt x="0" y="20"/>
                  <a:pt x="0" y="20"/>
                  <a:pt x="0" y="20"/>
                </a:cubicBezTo>
                <a:cubicBezTo>
                  <a:pt x="11" y="20"/>
                  <a:pt x="11" y="20"/>
                  <a:pt x="11" y="20"/>
                </a:cubicBezTo>
                <a:cubicBezTo>
                  <a:pt x="17" y="29"/>
                  <a:pt x="17" y="29"/>
                  <a:pt x="17" y="29"/>
                </a:cubicBezTo>
                <a:cubicBezTo>
                  <a:pt x="17" y="30"/>
                  <a:pt x="17" y="30"/>
                  <a:pt x="18" y="31"/>
                </a:cubicBezTo>
                <a:cubicBezTo>
                  <a:pt x="18" y="31"/>
                  <a:pt x="18" y="31"/>
                  <a:pt x="18" y="32"/>
                </a:cubicBezTo>
                <a:cubicBezTo>
                  <a:pt x="18" y="32"/>
                  <a:pt x="18" y="32"/>
                  <a:pt x="18" y="32"/>
                </a:cubicBezTo>
                <a:cubicBezTo>
                  <a:pt x="18" y="31"/>
                  <a:pt x="18" y="31"/>
                  <a:pt x="19" y="31"/>
                </a:cubicBezTo>
                <a:cubicBezTo>
                  <a:pt x="20" y="29"/>
                  <a:pt x="20" y="29"/>
                  <a:pt x="20" y="29"/>
                </a:cubicBezTo>
                <a:cubicBezTo>
                  <a:pt x="25" y="20"/>
                  <a:pt x="25" y="20"/>
                  <a:pt x="25" y="20"/>
                </a:cubicBezTo>
                <a:cubicBezTo>
                  <a:pt x="36" y="20"/>
                  <a:pt x="36" y="20"/>
                  <a:pt x="36" y="20"/>
                </a:cubicBezTo>
                <a:cubicBezTo>
                  <a:pt x="36" y="27"/>
                  <a:pt x="36" y="27"/>
                  <a:pt x="36" y="27"/>
                </a:cubicBezTo>
                <a:cubicBezTo>
                  <a:pt x="31" y="27"/>
                  <a:pt x="31" y="27"/>
                  <a:pt x="31" y="27"/>
                </a:cubicBezTo>
                <a:cubicBezTo>
                  <a:pt x="23" y="37"/>
                  <a:pt x="23" y="37"/>
                  <a:pt x="23" y="37"/>
                </a:cubicBezTo>
                <a:cubicBezTo>
                  <a:pt x="31" y="49"/>
                  <a:pt x="31" y="49"/>
                  <a:pt x="31" y="49"/>
                </a:cubicBezTo>
                <a:cubicBezTo>
                  <a:pt x="36" y="49"/>
                  <a:pt x="36" y="49"/>
                  <a:pt x="36" y="49"/>
                </a:cubicBezTo>
                <a:lnTo>
                  <a:pt x="36" y="56"/>
                </a:lnTo>
                <a:close/>
                <a:moveTo>
                  <a:pt x="61" y="30"/>
                </a:moveTo>
                <a:cubicBezTo>
                  <a:pt x="41" y="30"/>
                  <a:pt x="41" y="30"/>
                  <a:pt x="41" y="30"/>
                </a:cubicBezTo>
                <a:cubicBezTo>
                  <a:pt x="41" y="29"/>
                  <a:pt x="41" y="29"/>
                  <a:pt x="41" y="29"/>
                </a:cubicBezTo>
                <a:cubicBezTo>
                  <a:pt x="41" y="29"/>
                  <a:pt x="40" y="28"/>
                  <a:pt x="40" y="27"/>
                </a:cubicBezTo>
                <a:cubicBezTo>
                  <a:pt x="40" y="16"/>
                  <a:pt x="54" y="15"/>
                  <a:pt x="54" y="10"/>
                </a:cubicBezTo>
                <a:cubicBezTo>
                  <a:pt x="54" y="8"/>
                  <a:pt x="53" y="6"/>
                  <a:pt x="50" y="6"/>
                </a:cubicBezTo>
                <a:cubicBezTo>
                  <a:pt x="49" y="6"/>
                  <a:pt x="48" y="7"/>
                  <a:pt x="47" y="8"/>
                </a:cubicBezTo>
                <a:cubicBezTo>
                  <a:pt x="46" y="8"/>
                  <a:pt x="46" y="9"/>
                  <a:pt x="45" y="9"/>
                </a:cubicBezTo>
                <a:cubicBezTo>
                  <a:pt x="41" y="6"/>
                  <a:pt x="41" y="6"/>
                  <a:pt x="41" y="6"/>
                </a:cubicBezTo>
                <a:cubicBezTo>
                  <a:pt x="42" y="5"/>
                  <a:pt x="42" y="4"/>
                  <a:pt x="43" y="3"/>
                </a:cubicBezTo>
                <a:cubicBezTo>
                  <a:pt x="45" y="2"/>
                  <a:pt x="48" y="0"/>
                  <a:pt x="51" y="0"/>
                </a:cubicBezTo>
                <a:cubicBezTo>
                  <a:pt x="57" y="0"/>
                  <a:pt x="61" y="4"/>
                  <a:pt x="61" y="9"/>
                </a:cubicBezTo>
                <a:cubicBezTo>
                  <a:pt x="61" y="19"/>
                  <a:pt x="48" y="19"/>
                  <a:pt x="47" y="25"/>
                </a:cubicBezTo>
                <a:cubicBezTo>
                  <a:pt x="56" y="25"/>
                  <a:pt x="56" y="25"/>
                  <a:pt x="56" y="25"/>
                </a:cubicBezTo>
                <a:cubicBezTo>
                  <a:pt x="56" y="22"/>
                  <a:pt x="56" y="22"/>
                  <a:pt x="56" y="22"/>
                </a:cubicBezTo>
                <a:cubicBezTo>
                  <a:pt x="61" y="22"/>
                  <a:pt x="61" y="22"/>
                  <a:pt x="61" y="22"/>
                </a:cubicBezTo>
                <a:lnTo>
                  <a:pt x="61" y="3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7198">
              <a:solidFill>
                <a:schemeClr val="dk1"/>
              </a:solidFill>
              <a:latin typeface="Lato Light"/>
              <a:ea typeface="Lato Light"/>
              <a:cs typeface="Lato Light"/>
              <a:sym typeface="Lato Light"/>
            </a:endParaRPr>
          </a:p>
        </p:txBody>
      </p:sp>
      <p:sp>
        <p:nvSpPr>
          <p:cNvPr id="47" name="Google Shape;789;p30">
            <a:extLst>
              <a:ext uri="{FF2B5EF4-FFF2-40B4-BE49-F238E27FC236}">
                <a16:creationId xmlns:a16="http://schemas.microsoft.com/office/drawing/2014/main" id="{C53D413A-0767-6FC8-16BD-728D9E2C76D0}"/>
              </a:ext>
            </a:extLst>
          </p:cNvPr>
          <p:cNvSpPr/>
          <p:nvPr/>
        </p:nvSpPr>
        <p:spPr>
          <a:xfrm>
            <a:off x="533964" y="9767678"/>
            <a:ext cx="1003201" cy="914162"/>
          </a:xfrm>
          <a:custGeom>
            <a:avLst/>
            <a:gdLst/>
            <a:ahLst/>
            <a:cxnLst/>
            <a:rect l="l" t="t" r="r" b="b"/>
            <a:pathLst>
              <a:path w="78" h="71" extrusionOk="0">
                <a:moveTo>
                  <a:pt x="52" y="39"/>
                </a:moveTo>
                <a:cubicBezTo>
                  <a:pt x="52" y="40"/>
                  <a:pt x="51" y="40"/>
                  <a:pt x="51" y="40"/>
                </a:cubicBezTo>
                <a:cubicBezTo>
                  <a:pt x="45" y="41"/>
                  <a:pt x="45" y="41"/>
                  <a:pt x="45" y="41"/>
                </a:cubicBezTo>
                <a:cubicBezTo>
                  <a:pt x="44" y="42"/>
                  <a:pt x="44" y="43"/>
                  <a:pt x="43" y="44"/>
                </a:cubicBezTo>
                <a:cubicBezTo>
                  <a:pt x="45" y="46"/>
                  <a:pt x="46" y="47"/>
                  <a:pt x="47" y="49"/>
                </a:cubicBezTo>
                <a:cubicBezTo>
                  <a:pt x="47" y="49"/>
                  <a:pt x="47" y="49"/>
                  <a:pt x="47" y="50"/>
                </a:cubicBezTo>
                <a:cubicBezTo>
                  <a:pt x="47" y="50"/>
                  <a:pt x="47" y="50"/>
                  <a:pt x="47" y="50"/>
                </a:cubicBezTo>
                <a:cubicBezTo>
                  <a:pt x="46" y="52"/>
                  <a:pt x="42" y="56"/>
                  <a:pt x="41" y="56"/>
                </a:cubicBezTo>
                <a:cubicBezTo>
                  <a:pt x="40" y="56"/>
                  <a:pt x="40" y="56"/>
                  <a:pt x="40" y="56"/>
                </a:cubicBezTo>
                <a:cubicBezTo>
                  <a:pt x="35" y="53"/>
                  <a:pt x="35" y="53"/>
                  <a:pt x="35" y="53"/>
                </a:cubicBezTo>
                <a:cubicBezTo>
                  <a:pt x="34" y="53"/>
                  <a:pt x="33" y="53"/>
                  <a:pt x="32" y="54"/>
                </a:cubicBezTo>
                <a:cubicBezTo>
                  <a:pt x="32" y="56"/>
                  <a:pt x="32" y="58"/>
                  <a:pt x="31" y="60"/>
                </a:cubicBezTo>
                <a:cubicBezTo>
                  <a:pt x="31" y="61"/>
                  <a:pt x="30" y="61"/>
                  <a:pt x="30" y="61"/>
                </a:cubicBezTo>
                <a:cubicBezTo>
                  <a:pt x="22" y="61"/>
                  <a:pt x="22" y="61"/>
                  <a:pt x="22" y="61"/>
                </a:cubicBezTo>
                <a:cubicBezTo>
                  <a:pt x="22" y="61"/>
                  <a:pt x="21" y="61"/>
                  <a:pt x="21" y="60"/>
                </a:cubicBezTo>
                <a:cubicBezTo>
                  <a:pt x="20" y="54"/>
                  <a:pt x="20" y="54"/>
                  <a:pt x="20" y="54"/>
                </a:cubicBezTo>
                <a:cubicBezTo>
                  <a:pt x="19" y="54"/>
                  <a:pt x="18" y="53"/>
                  <a:pt x="17" y="53"/>
                </a:cubicBezTo>
                <a:cubicBezTo>
                  <a:pt x="13" y="56"/>
                  <a:pt x="13" y="56"/>
                  <a:pt x="13" y="56"/>
                </a:cubicBezTo>
                <a:cubicBezTo>
                  <a:pt x="12" y="56"/>
                  <a:pt x="12" y="56"/>
                  <a:pt x="12" y="56"/>
                </a:cubicBezTo>
                <a:cubicBezTo>
                  <a:pt x="11" y="56"/>
                  <a:pt x="11" y="56"/>
                  <a:pt x="11" y="56"/>
                </a:cubicBezTo>
                <a:cubicBezTo>
                  <a:pt x="10" y="55"/>
                  <a:pt x="5" y="51"/>
                  <a:pt x="5" y="50"/>
                </a:cubicBezTo>
                <a:cubicBezTo>
                  <a:pt x="5" y="49"/>
                  <a:pt x="5" y="49"/>
                  <a:pt x="5" y="49"/>
                </a:cubicBezTo>
                <a:cubicBezTo>
                  <a:pt x="7" y="47"/>
                  <a:pt x="8" y="46"/>
                  <a:pt x="9" y="44"/>
                </a:cubicBezTo>
                <a:cubicBezTo>
                  <a:pt x="8" y="43"/>
                  <a:pt x="8" y="42"/>
                  <a:pt x="8" y="41"/>
                </a:cubicBezTo>
                <a:cubicBezTo>
                  <a:pt x="1" y="40"/>
                  <a:pt x="1" y="40"/>
                  <a:pt x="1" y="40"/>
                </a:cubicBezTo>
                <a:cubicBezTo>
                  <a:pt x="1" y="40"/>
                  <a:pt x="0" y="40"/>
                  <a:pt x="0" y="39"/>
                </a:cubicBezTo>
                <a:cubicBezTo>
                  <a:pt x="0" y="32"/>
                  <a:pt x="0" y="32"/>
                  <a:pt x="0" y="32"/>
                </a:cubicBezTo>
                <a:cubicBezTo>
                  <a:pt x="0" y="31"/>
                  <a:pt x="1" y="30"/>
                  <a:pt x="1" y="30"/>
                </a:cubicBezTo>
                <a:cubicBezTo>
                  <a:pt x="8" y="29"/>
                  <a:pt x="8" y="29"/>
                  <a:pt x="8" y="29"/>
                </a:cubicBezTo>
                <a:cubicBezTo>
                  <a:pt x="8" y="28"/>
                  <a:pt x="8" y="27"/>
                  <a:pt x="9" y="26"/>
                </a:cubicBezTo>
                <a:cubicBezTo>
                  <a:pt x="8" y="25"/>
                  <a:pt x="7" y="23"/>
                  <a:pt x="5" y="22"/>
                </a:cubicBezTo>
                <a:cubicBezTo>
                  <a:pt x="5" y="21"/>
                  <a:pt x="5" y="21"/>
                  <a:pt x="5" y="21"/>
                </a:cubicBezTo>
                <a:cubicBezTo>
                  <a:pt x="5" y="21"/>
                  <a:pt x="5" y="20"/>
                  <a:pt x="5" y="20"/>
                </a:cubicBezTo>
                <a:cubicBezTo>
                  <a:pt x="6" y="19"/>
                  <a:pt x="11" y="14"/>
                  <a:pt x="12" y="14"/>
                </a:cubicBezTo>
                <a:cubicBezTo>
                  <a:pt x="12" y="14"/>
                  <a:pt x="12" y="14"/>
                  <a:pt x="13" y="14"/>
                </a:cubicBezTo>
                <a:cubicBezTo>
                  <a:pt x="17" y="18"/>
                  <a:pt x="17" y="18"/>
                  <a:pt x="17" y="18"/>
                </a:cubicBezTo>
                <a:cubicBezTo>
                  <a:pt x="18" y="18"/>
                  <a:pt x="19" y="17"/>
                  <a:pt x="20" y="17"/>
                </a:cubicBezTo>
                <a:cubicBezTo>
                  <a:pt x="21" y="15"/>
                  <a:pt x="21" y="13"/>
                  <a:pt x="21" y="11"/>
                </a:cubicBezTo>
                <a:cubicBezTo>
                  <a:pt x="21" y="10"/>
                  <a:pt x="22" y="10"/>
                  <a:pt x="22" y="10"/>
                </a:cubicBezTo>
                <a:cubicBezTo>
                  <a:pt x="30" y="10"/>
                  <a:pt x="30" y="10"/>
                  <a:pt x="30" y="10"/>
                </a:cubicBezTo>
                <a:cubicBezTo>
                  <a:pt x="30" y="10"/>
                  <a:pt x="31" y="10"/>
                  <a:pt x="31" y="11"/>
                </a:cubicBezTo>
                <a:cubicBezTo>
                  <a:pt x="32" y="17"/>
                  <a:pt x="32" y="17"/>
                  <a:pt x="32" y="17"/>
                </a:cubicBezTo>
                <a:cubicBezTo>
                  <a:pt x="33" y="17"/>
                  <a:pt x="34" y="18"/>
                  <a:pt x="35" y="18"/>
                </a:cubicBezTo>
                <a:cubicBezTo>
                  <a:pt x="40" y="14"/>
                  <a:pt x="40" y="14"/>
                  <a:pt x="40" y="14"/>
                </a:cubicBezTo>
                <a:cubicBezTo>
                  <a:pt x="40" y="14"/>
                  <a:pt x="40" y="14"/>
                  <a:pt x="41" y="14"/>
                </a:cubicBezTo>
                <a:cubicBezTo>
                  <a:pt x="41" y="14"/>
                  <a:pt x="41" y="14"/>
                  <a:pt x="41" y="14"/>
                </a:cubicBezTo>
                <a:cubicBezTo>
                  <a:pt x="42" y="15"/>
                  <a:pt x="47" y="20"/>
                  <a:pt x="47" y="21"/>
                </a:cubicBezTo>
                <a:cubicBezTo>
                  <a:pt x="47" y="21"/>
                  <a:pt x="47" y="21"/>
                  <a:pt x="47" y="22"/>
                </a:cubicBezTo>
                <a:cubicBezTo>
                  <a:pt x="46" y="23"/>
                  <a:pt x="45" y="25"/>
                  <a:pt x="43" y="26"/>
                </a:cubicBezTo>
                <a:cubicBezTo>
                  <a:pt x="44" y="27"/>
                  <a:pt x="44" y="28"/>
                  <a:pt x="45" y="30"/>
                </a:cubicBezTo>
                <a:cubicBezTo>
                  <a:pt x="51" y="30"/>
                  <a:pt x="51" y="30"/>
                  <a:pt x="51" y="30"/>
                </a:cubicBezTo>
                <a:cubicBezTo>
                  <a:pt x="51" y="31"/>
                  <a:pt x="52" y="31"/>
                  <a:pt x="52" y="32"/>
                </a:cubicBezTo>
                <a:lnTo>
                  <a:pt x="52" y="39"/>
                </a:lnTo>
                <a:close/>
                <a:moveTo>
                  <a:pt x="26" y="25"/>
                </a:moveTo>
                <a:cubicBezTo>
                  <a:pt x="21" y="25"/>
                  <a:pt x="16" y="30"/>
                  <a:pt x="16" y="35"/>
                </a:cubicBezTo>
                <a:cubicBezTo>
                  <a:pt x="16" y="41"/>
                  <a:pt x="21" y="46"/>
                  <a:pt x="26" y="46"/>
                </a:cubicBezTo>
                <a:cubicBezTo>
                  <a:pt x="32" y="46"/>
                  <a:pt x="36" y="41"/>
                  <a:pt x="36" y="35"/>
                </a:cubicBezTo>
                <a:cubicBezTo>
                  <a:pt x="36" y="30"/>
                  <a:pt x="32" y="25"/>
                  <a:pt x="26" y="25"/>
                </a:cubicBezTo>
                <a:close/>
                <a:moveTo>
                  <a:pt x="78" y="18"/>
                </a:moveTo>
                <a:cubicBezTo>
                  <a:pt x="78" y="18"/>
                  <a:pt x="72" y="19"/>
                  <a:pt x="72" y="19"/>
                </a:cubicBezTo>
                <a:cubicBezTo>
                  <a:pt x="71" y="20"/>
                  <a:pt x="71" y="20"/>
                  <a:pt x="70" y="21"/>
                </a:cubicBezTo>
                <a:cubicBezTo>
                  <a:pt x="71" y="22"/>
                  <a:pt x="72" y="26"/>
                  <a:pt x="72" y="26"/>
                </a:cubicBezTo>
                <a:cubicBezTo>
                  <a:pt x="72" y="27"/>
                  <a:pt x="72" y="27"/>
                  <a:pt x="72" y="27"/>
                </a:cubicBezTo>
                <a:cubicBezTo>
                  <a:pt x="72" y="27"/>
                  <a:pt x="68" y="30"/>
                  <a:pt x="67" y="30"/>
                </a:cubicBezTo>
                <a:cubicBezTo>
                  <a:pt x="67" y="30"/>
                  <a:pt x="64" y="26"/>
                  <a:pt x="63" y="25"/>
                </a:cubicBezTo>
                <a:cubicBezTo>
                  <a:pt x="63" y="25"/>
                  <a:pt x="63" y="25"/>
                  <a:pt x="62" y="25"/>
                </a:cubicBezTo>
                <a:cubicBezTo>
                  <a:pt x="62" y="25"/>
                  <a:pt x="61" y="25"/>
                  <a:pt x="61" y="25"/>
                </a:cubicBezTo>
                <a:cubicBezTo>
                  <a:pt x="61" y="26"/>
                  <a:pt x="58" y="30"/>
                  <a:pt x="57" y="30"/>
                </a:cubicBezTo>
                <a:cubicBezTo>
                  <a:pt x="57" y="30"/>
                  <a:pt x="53" y="27"/>
                  <a:pt x="52" y="27"/>
                </a:cubicBezTo>
                <a:cubicBezTo>
                  <a:pt x="52" y="27"/>
                  <a:pt x="52" y="27"/>
                  <a:pt x="52" y="26"/>
                </a:cubicBezTo>
                <a:cubicBezTo>
                  <a:pt x="52" y="26"/>
                  <a:pt x="54" y="22"/>
                  <a:pt x="54" y="21"/>
                </a:cubicBezTo>
                <a:cubicBezTo>
                  <a:pt x="53" y="20"/>
                  <a:pt x="53" y="20"/>
                  <a:pt x="53" y="19"/>
                </a:cubicBezTo>
                <a:cubicBezTo>
                  <a:pt x="52" y="19"/>
                  <a:pt x="47" y="18"/>
                  <a:pt x="47" y="18"/>
                </a:cubicBezTo>
                <a:cubicBezTo>
                  <a:pt x="47" y="12"/>
                  <a:pt x="47" y="12"/>
                  <a:pt x="47" y="12"/>
                </a:cubicBezTo>
                <a:cubicBezTo>
                  <a:pt x="47" y="11"/>
                  <a:pt x="52" y="11"/>
                  <a:pt x="53" y="11"/>
                </a:cubicBezTo>
                <a:cubicBezTo>
                  <a:pt x="53" y="10"/>
                  <a:pt x="53" y="9"/>
                  <a:pt x="54" y="9"/>
                </a:cubicBezTo>
                <a:cubicBezTo>
                  <a:pt x="54" y="8"/>
                  <a:pt x="52" y="4"/>
                  <a:pt x="52" y="3"/>
                </a:cubicBezTo>
                <a:cubicBezTo>
                  <a:pt x="52" y="3"/>
                  <a:pt x="52" y="3"/>
                  <a:pt x="52" y="3"/>
                </a:cubicBezTo>
                <a:cubicBezTo>
                  <a:pt x="53" y="3"/>
                  <a:pt x="57" y="0"/>
                  <a:pt x="57" y="0"/>
                </a:cubicBezTo>
                <a:cubicBezTo>
                  <a:pt x="58" y="0"/>
                  <a:pt x="61" y="4"/>
                  <a:pt x="61" y="5"/>
                </a:cubicBezTo>
                <a:cubicBezTo>
                  <a:pt x="61" y="4"/>
                  <a:pt x="62" y="4"/>
                  <a:pt x="62" y="4"/>
                </a:cubicBezTo>
                <a:cubicBezTo>
                  <a:pt x="63" y="4"/>
                  <a:pt x="63" y="4"/>
                  <a:pt x="63" y="5"/>
                </a:cubicBezTo>
                <a:cubicBezTo>
                  <a:pt x="64" y="3"/>
                  <a:pt x="66" y="1"/>
                  <a:pt x="67" y="0"/>
                </a:cubicBezTo>
                <a:cubicBezTo>
                  <a:pt x="67" y="0"/>
                  <a:pt x="67" y="0"/>
                  <a:pt x="67" y="0"/>
                </a:cubicBezTo>
                <a:cubicBezTo>
                  <a:pt x="68" y="0"/>
                  <a:pt x="72" y="2"/>
                  <a:pt x="72" y="3"/>
                </a:cubicBezTo>
                <a:cubicBezTo>
                  <a:pt x="72" y="3"/>
                  <a:pt x="72" y="3"/>
                  <a:pt x="72" y="3"/>
                </a:cubicBezTo>
                <a:cubicBezTo>
                  <a:pt x="72" y="4"/>
                  <a:pt x="71" y="8"/>
                  <a:pt x="70" y="9"/>
                </a:cubicBezTo>
                <a:cubicBezTo>
                  <a:pt x="71" y="9"/>
                  <a:pt x="71" y="10"/>
                  <a:pt x="72" y="11"/>
                </a:cubicBezTo>
                <a:cubicBezTo>
                  <a:pt x="72" y="11"/>
                  <a:pt x="78" y="11"/>
                  <a:pt x="78" y="12"/>
                </a:cubicBezTo>
                <a:lnTo>
                  <a:pt x="78" y="18"/>
                </a:lnTo>
                <a:close/>
                <a:moveTo>
                  <a:pt x="78" y="59"/>
                </a:moveTo>
                <a:cubicBezTo>
                  <a:pt x="78" y="59"/>
                  <a:pt x="72" y="60"/>
                  <a:pt x="72" y="60"/>
                </a:cubicBezTo>
                <a:cubicBezTo>
                  <a:pt x="71" y="61"/>
                  <a:pt x="71" y="61"/>
                  <a:pt x="70" y="62"/>
                </a:cubicBezTo>
                <a:cubicBezTo>
                  <a:pt x="71" y="63"/>
                  <a:pt x="72" y="67"/>
                  <a:pt x="72" y="68"/>
                </a:cubicBezTo>
                <a:cubicBezTo>
                  <a:pt x="72" y="68"/>
                  <a:pt x="72" y="68"/>
                  <a:pt x="72" y="68"/>
                </a:cubicBezTo>
                <a:cubicBezTo>
                  <a:pt x="72" y="68"/>
                  <a:pt x="68" y="71"/>
                  <a:pt x="67" y="71"/>
                </a:cubicBezTo>
                <a:cubicBezTo>
                  <a:pt x="67" y="71"/>
                  <a:pt x="64" y="67"/>
                  <a:pt x="63" y="66"/>
                </a:cubicBezTo>
                <a:cubicBezTo>
                  <a:pt x="63" y="66"/>
                  <a:pt x="63" y="66"/>
                  <a:pt x="62" y="66"/>
                </a:cubicBezTo>
                <a:cubicBezTo>
                  <a:pt x="62" y="66"/>
                  <a:pt x="61" y="66"/>
                  <a:pt x="61" y="66"/>
                </a:cubicBezTo>
                <a:cubicBezTo>
                  <a:pt x="61" y="67"/>
                  <a:pt x="58" y="71"/>
                  <a:pt x="57" y="71"/>
                </a:cubicBezTo>
                <a:cubicBezTo>
                  <a:pt x="57" y="71"/>
                  <a:pt x="53" y="68"/>
                  <a:pt x="52" y="68"/>
                </a:cubicBezTo>
                <a:cubicBezTo>
                  <a:pt x="52" y="68"/>
                  <a:pt x="52" y="68"/>
                  <a:pt x="52" y="68"/>
                </a:cubicBezTo>
                <a:cubicBezTo>
                  <a:pt x="52" y="67"/>
                  <a:pt x="54" y="63"/>
                  <a:pt x="54" y="62"/>
                </a:cubicBezTo>
                <a:cubicBezTo>
                  <a:pt x="53" y="61"/>
                  <a:pt x="53" y="61"/>
                  <a:pt x="53" y="60"/>
                </a:cubicBezTo>
                <a:cubicBezTo>
                  <a:pt x="52" y="60"/>
                  <a:pt x="47" y="59"/>
                  <a:pt x="47" y="59"/>
                </a:cubicBezTo>
                <a:cubicBezTo>
                  <a:pt x="47" y="53"/>
                  <a:pt x="47" y="53"/>
                  <a:pt x="47" y="53"/>
                </a:cubicBezTo>
                <a:cubicBezTo>
                  <a:pt x="47" y="52"/>
                  <a:pt x="52" y="52"/>
                  <a:pt x="53" y="52"/>
                </a:cubicBezTo>
                <a:cubicBezTo>
                  <a:pt x="53" y="51"/>
                  <a:pt x="53" y="50"/>
                  <a:pt x="54" y="50"/>
                </a:cubicBezTo>
                <a:cubicBezTo>
                  <a:pt x="54" y="49"/>
                  <a:pt x="52" y="45"/>
                  <a:pt x="52" y="44"/>
                </a:cubicBezTo>
                <a:cubicBezTo>
                  <a:pt x="52" y="44"/>
                  <a:pt x="52" y="44"/>
                  <a:pt x="52" y="44"/>
                </a:cubicBezTo>
                <a:cubicBezTo>
                  <a:pt x="53" y="44"/>
                  <a:pt x="57" y="41"/>
                  <a:pt x="57" y="41"/>
                </a:cubicBezTo>
                <a:cubicBezTo>
                  <a:pt x="58" y="41"/>
                  <a:pt x="61" y="45"/>
                  <a:pt x="61" y="46"/>
                </a:cubicBezTo>
                <a:cubicBezTo>
                  <a:pt x="61" y="46"/>
                  <a:pt x="62" y="46"/>
                  <a:pt x="62" y="46"/>
                </a:cubicBezTo>
                <a:cubicBezTo>
                  <a:pt x="63" y="46"/>
                  <a:pt x="63" y="46"/>
                  <a:pt x="63" y="46"/>
                </a:cubicBezTo>
                <a:cubicBezTo>
                  <a:pt x="64" y="44"/>
                  <a:pt x="66" y="43"/>
                  <a:pt x="67" y="41"/>
                </a:cubicBezTo>
                <a:cubicBezTo>
                  <a:pt x="67" y="41"/>
                  <a:pt x="67" y="41"/>
                  <a:pt x="67" y="41"/>
                </a:cubicBezTo>
                <a:cubicBezTo>
                  <a:pt x="68" y="41"/>
                  <a:pt x="72" y="44"/>
                  <a:pt x="72" y="44"/>
                </a:cubicBezTo>
                <a:cubicBezTo>
                  <a:pt x="72" y="44"/>
                  <a:pt x="72" y="44"/>
                  <a:pt x="72" y="44"/>
                </a:cubicBezTo>
                <a:cubicBezTo>
                  <a:pt x="72" y="45"/>
                  <a:pt x="71" y="49"/>
                  <a:pt x="70" y="50"/>
                </a:cubicBezTo>
                <a:cubicBezTo>
                  <a:pt x="71" y="50"/>
                  <a:pt x="71" y="51"/>
                  <a:pt x="72" y="52"/>
                </a:cubicBezTo>
                <a:cubicBezTo>
                  <a:pt x="72" y="52"/>
                  <a:pt x="78" y="52"/>
                  <a:pt x="78" y="53"/>
                </a:cubicBezTo>
                <a:lnTo>
                  <a:pt x="78" y="59"/>
                </a:lnTo>
                <a:close/>
                <a:moveTo>
                  <a:pt x="62" y="10"/>
                </a:moveTo>
                <a:cubicBezTo>
                  <a:pt x="59" y="10"/>
                  <a:pt x="57" y="12"/>
                  <a:pt x="57" y="15"/>
                </a:cubicBezTo>
                <a:cubicBezTo>
                  <a:pt x="57" y="18"/>
                  <a:pt x="59" y="20"/>
                  <a:pt x="62" y="20"/>
                </a:cubicBezTo>
                <a:cubicBezTo>
                  <a:pt x="65" y="20"/>
                  <a:pt x="67" y="18"/>
                  <a:pt x="67" y="15"/>
                </a:cubicBezTo>
                <a:cubicBezTo>
                  <a:pt x="67" y="12"/>
                  <a:pt x="65" y="10"/>
                  <a:pt x="62" y="10"/>
                </a:cubicBezTo>
                <a:close/>
                <a:moveTo>
                  <a:pt x="62" y="51"/>
                </a:moveTo>
                <a:cubicBezTo>
                  <a:pt x="59" y="51"/>
                  <a:pt x="57" y="53"/>
                  <a:pt x="57" y="56"/>
                </a:cubicBezTo>
                <a:cubicBezTo>
                  <a:pt x="57" y="59"/>
                  <a:pt x="59" y="61"/>
                  <a:pt x="62" y="61"/>
                </a:cubicBezTo>
                <a:cubicBezTo>
                  <a:pt x="65" y="61"/>
                  <a:pt x="67" y="59"/>
                  <a:pt x="67" y="56"/>
                </a:cubicBezTo>
                <a:cubicBezTo>
                  <a:pt x="67" y="53"/>
                  <a:pt x="65" y="51"/>
                  <a:pt x="62" y="5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7198">
              <a:solidFill>
                <a:schemeClr val="dk1"/>
              </a:solidFill>
              <a:latin typeface="Lato Light"/>
              <a:ea typeface="Lato Light"/>
              <a:cs typeface="Lato Light"/>
              <a:sym typeface="Lato Light"/>
            </a:endParaRPr>
          </a:p>
        </p:txBody>
      </p:sp>
      <p:sp>
        <p:nvSpPr>
          <p:cNvPr id="48" name="TextBox 47">
            <a:extLst>
              <a:ext uri="{FF2B5EF4-FFF2-40B4-BE49-F238E27FC236}">
                <a16:creationId xmlns:a16="http://schemas.microsoft.com/office/drawing/2014/main" id="{6495AEB7-E4D1-287B-01C3-36FBCB321E82}"/>
              </a:ext>
            </a:extLst>
          </p:cNvPr>
          <p:cNvSpPr txBox="1"/>
          <p:nvPr/>
        </p:nvSpPr>
        <p:spPr>
          <a:xfrm>
            <a:off x="3019171" y="8579710"/>
            <a:ext cx="3950039" cy="2123658"/>
          </a:xfrm>
          <a:prstGeom prst="rect">
            <a:avLst/>
          </a:prstGeom>
          <a:noFill/>
        </p:spPr>
        <p:txBody>
          <a:bodyPr wrap="square" rtlCol="0">
            <a:spAutoFit/>
          </a:bodyPr>
          <a:lstStyle/>
          <a:p>
            <a:r>
              <a:rPr lang="en-US" sz="4400" dirty="0">
                <a:solidFill>
                  <a:schemeClr val="accent3"/>
                </a:solidFill>
                <a:latin typeface="+mj-lt"/>
              </a:rPr>
              <a:t>Machine Learning (ML) Model</a:t>
            </a:r>
          </a:p>
        </p:txBody>
      </p:sp>
      <p:sp>
        <p:nvSpPr>
          <p:cNvPr id="50" name="TextBox 49">
            <a:extLst>
              <a:ext uri="{FF2B5EF4-FFF2-40B4-BE49-F238E27FC236}">
                <a16:creationId xmlns:a16="http://schemas.microsoft.com/office/drawing/2014/main" id="{EA3BC337-3901-68A0-87DC-F2C17FAE295D}"/>
              </a:ext>
            </a:extLst>
          </p:cNvPr>
          <p:cNvSpPr txBox="1"/>
          <p:nvPr/>
        </p:nvSpPr>
        <p:spPr>
          <a:xfrm>
            <a:off x="6818698" y="7640754"/>
            <a:ext cx="17212963" cy="3785652"/>
          </a:xfrm>
          <a:prstGeom prst="rect">
            <a:avLst/>
          </a:prstGeom>
          <a:solidFill>
            <a:schemeClr val="accent3"/>
          </a:solidFill>
          <a:ln>
            <a:noFill/>
          </a:ln>
        </p:spPr>
        <p:txBody>
          <a:bodyPr wrap="square">
            <a:spAutoFit/>
          </a:bodyPr>
          <a:lstStyle/>
          <a:p>
            <a:r>
              <a:rPr lang="en-US" sz="4000" b="0" i="0" u="none" strike="noStrike" dirty="0">
                <a:solidFill>
                  <a:srgbClr val="ECECEC"/>
                </a:solidFill>
                <a:effectLst/>
                <a:latin typeface="+mj-lt"/>
              </a:rPr>
              <a:t>A machine learning model learns patterns from data to make predictions or decisions without explicit programming. Trained on historical data, it adjusts parameters iteratively to improve performance. After training, the model applies its learning to new data for tasks like classification, regression, clustering, and recommendation. Examples include decision trees, support vector machines, neural networks, and deep learning models.</a:t>
            </a:r>
            <a:endParaRPr lang="en-US" sz="4000" dirty="0">
              <a:latin typeface="+mj-lt"/>
            </a:endParaRPr>
          </a:p>
        </p:txBody>
      </p:sp>
    </p:spTree>
    <p:extLst>
      <p:ext uri="{BB962C8B-B14F-4D97-AF65-F5344CB8AC3E}">
        <p14:creationId xmlns:p14="http://schemas.microsoft.com/office/powerpoint/2010/main" val="947508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8"/>
          <p:cNvSpPr/>
          <p:nvPr/>
        </p:nvSpPr>
        <p:spPr>
          <a:xfrm>
            <a:off x="5108287" y="0"/>
            <a:ext cx="14166566" cy="3155688"/>
          </a:xfrm>
          <a:custGeom>
            <a:avLst/>
            <a:gdLst/>
            <a:ahLst/>
            <a:cxnLst/>
            <a:rect l="l" t="t" r="r" b="b"/>
            <a:pathLst>
              <a:path w="11371" h="1924" extrusionOk="0">
                <a:moveTo>
                  <a:pt x="0" y="0"/>
                </a:moveTo>
                <a:lnTo>
                  <a:pt x="0" y="1622"/>
                </a:lnTo>
                <a:lnTo>
                  <a:pt x="5678" y="1923"/>
                </a:lnTo>
                <a:lnTo>
                  <a:pt x="11370" y="1622"/>
                </a:lnTo>
                <a:lnTo>
                  <a:pt x="11370" y="0"/>
                </a:lnTo>
                <a:lnTo>
                  <a:pt x="0" y="0"/>
                </a:ln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599">
              <a:solidFill>
                <a:schemeClr val="dk1"/>
              </a:solidFill>
              <a:latin typeface="Poppins"/>
              <a:ea typeface="Poppins"/>
              <a:cs typeface="Poppins"/>
              <a:sym typeface="Poppins"/>
            </a:endParaRPr>
          </a:p>
        </p:txBody>
      </p:sp>
      <p:sp>
        <p:nvSpPr>
          <p:cNvPr id="410" name="Google Shape;410;p18"/>
          <p:cNvSpPr/>
          <p:nvPr/>
        </p:nvSpPr>
        <p:spPr>
          <a:xfrm>
            <a:off x="4339261" y="3957674"/>
            <a:ext cx="7849562" cy="911845"/>
          </a:xfrm>
          <a:custGeom>
            <a:avLst/>
            <a:gdLst/>
            <a:ahLst/>
            <a:cxnLst/>
            <a:rect l="l" t="t" r="r" b="b"/>
            <a:pathLst>
              <a:path w="6303" h="732" extrusionOk="0">
                <a:moveTo>
                  <a:pt x="0" y="731"/>
                </a:moveTo>
                <a:lnTo>
                  <a:pt x="0" y="0"/>
                </a:lnTo>
                <a:lnTo>
                  <a:pt x="6302" y="0"/>
                </a:lnTo>
              </a:path>
            </a:pathLst>
          </a:custGeom>
          <a:noFill/>
          <a:ln w="12700" cap="flat" cmpd="sng">
            <a:solidFill>
              <a:schemeClr val="dk2"/>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3599">
              <a:solidFill>
                <a:schemeClr val="dk1"/>
              </a:solidFill>
              <a:latin typeface="Poppins"/>
              <a:ea typeface="Poppins"/>
              <a:cs typeface="Poppins"/>
              <a:sym typeface="Poppins"/>
            </a:endParaRPr>
          </a:p>
        </p:txBody>
      </p:sp>
      <p:sp>
        <p:nvSpPr>
          <p:cNvPr id="411" name="Google Shape;411;p18"/>
          <p:cNvSpPr/>
          <p:nvPr/>
        </p:nvSpPr>
        <p:spPr>
          <a:xfrm>
            <a:off x="12188821" y="3155688"/>
            <a:ext cx="7866043" cy="1713830"/>
          </a:xfrm>
          <a:custGeom>
            <a:avLst/>
            <a:gdLst/>
            <a:ahLst/>
            <a:cxnLst/>
            <a:rect l="l" t="t" r="r" b="b"/>
            <a:pathLst>
              <a:path w="6316" h="1375" extrusionOk="0">
                <a:moveTo>
                  <a:pt x="0" y="0"/>
                </a:moveTo>
                <a:lnTo>
                  <a:pt x="0" y="642"/>
                </a:lnTo>
                <a:lnTo>
                  <a:pt x="6315" y="642"/>
                </a:lnTo>
                <a:lnTo>
                  <a:pt x="6315" y="1374"/>
                </a:lnTo>
              </a:path>
            </a:pathLst>
          </a:custGeom>
          <a:noFill/>
          <a:ln w="12700" cap="flat" cmpd="sng">
            <a:solidFill>
              <a:schemeClr val="dk2"/>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3599">
              <a:solidFill>
                <a:schemeClr val="dk1"/>
              </a:solidFill>
              <a:latin typeface="Poppins"/>
              <a:ea typeface="Poppins"/>
              <a:cs typeface="Poppins"/>
              <a:sym typeface="Poppins"/>
            </a:endParaRPr>
          </a:p>
        </p:txBody>
      </p:sp>
      <p:cxnSp>
        <p:nvCxnSpPr>
          <p:cNvPr id="412" name="Google Shape;412;p18"/>
          <p:cNvCxnSpPr/>
          <p:nvPr/>
        </p:nvCxnSpPr>
        <p:spPr>
          <a:xfrm>
            <a:off x="9579629" y="3957674"/>
            <a:ext cx="0" cy="911845"/>
          </a:xfrm>
          <a:prstGeom prst="straightConnector1">
            <a:avLst/>
          </a:prstGeom>
          <a:noFill/>
          <a:ln w="12700" cap="flat" cmpd="sng">
            <a:solidFill>
              <a:schemeClr val="dk2"/>
            </a:solidFill>
            <a:prstDash val="solid"/>
            <a:miter lim="800000"/>
            <a:headEnd type="none" w="med" len="med"/>
            <a:tailEnd type="none" w="med" len="med"/>
          </a:ln>
        </p:spPr>
      </p:cxnSp>
      <p:cxnSp>
        <p:nvCxnSpPr>
          <p:cNvPr id="413" name="Google Shape;413;p18"/>
          <p:cNvCxnSpPr/>
          <p:nvPr/>
        </p:nvCxnSpPr>
        <p:spPr>
          <a:xfrm>
            <a:off x="14814498" y="3957674"/>
            <a:ext cx="0" cy="911845"/>
          </a:xfrm>
          <a:prstGeom prst="straightConnector1">
            <a:avLst/>
          </a:prstGeom>
          <a:noFill/>
          <a:ln w="12700" cap="flat" cmpd="sng">
            <a:solidFill>
              <a:schemeClr val="dk2"/>
            </a:solidFill>
            <a:prstDash val="solid"/>
            <a:miter lim="800000"/>
            <a:headEnd type="none" w="med" len="med"/>
            <a:tailEnd type="none" w="med" len="med"/>
          </a:ln>
        </p:spPr>
      </p:cxnSp>
      <p:sp>
        <p:nvSpPr>
          <p:cNvPr id="414" name="Google Shape;414;p18"/>
          <p:cNvSpPr/>
          <p:nvPr/>
        </p:nvSpPr>
        <p:spPr>
          <a:xfrm>
            <a:off x="2185986" y="4869520"/>
            <a:ext cx="4612379" cy="4229646"/>
          </a:xfrm>
          <a:custGeom>
            <a:avLst/>
            <a:gdLst/>
            <a:ahLst/>
            <a:cxnLst/>
            <a:rect l="l" t="t" r="r" b="b"/>
            <a:pathLst>
              <a:path w="3439" h="3395" extrusionOk="0">
                <a:moveTo>
                  <a:pt x="0" y="0"/>
                </a:moveTo>
                <a:lnTo>
                  <a:pt x="0" y="2862"/>
                </a:lnTo>
                <a:lnTo>
                  <a:pt x="1717" y="3394"/>
                </a:lnTo>
                <a:lnTo>
                  <a:pt x="3438" y="2862"/>
                </a:lnTo>
                <a:lnTo>
                  <a:pt x="3438" y="0"/>
                </a:lnTo>
                <a:lnTo>
                  <a:pt x="0" y="0"/>
                </a:ln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599">
              <a:solidFill>
                <a:schemeClr val="dk1"/>
              </a:solidFill>
              <a:latin typeface="Poppins"/>
              <a:ea typeface="Poppins"/>
              <a:cs typeface="Poppins"/>
              <a:sym typeface="Poppins"/>
            </a:endParaRPr>
          </a:p>
        </p:txBody>
      </p:sp>
      <p:sp>
        <p:nvSpPr>
          <p:cNvPr id="415" name="Google Shape;415;p18"/>
          <p:cNvSpPr/>
          <p:nvPr/>
        </p:nvSpPr>
        <p:spPr>
          <a:xfrm>
            <a:off x="3054024" y="9715016"/>
            <a:ext cx="2750427" cy="2468880"/>
          </a:xfrm>
          <a:custGeom>
            <a:avLst/>
            <a:gdLst/>
            <a:ahLst/>
            <a:cxnLst/>
            <a:rect l="l" t="t" r="r" b="b"/>
            <a:pathLst>
              <a:path w="1570" h="1754" extrusionOk="0">
                <a:moveTo>
                  <a:pt x="0" y="0"/>
                </a:moveTo>
                <a:lnTo>
                  <a:pt x="0" y="1478"/>
                </a:lnTo>
                <a:lnTo>
                  <a:pt x="783" y="1753"/>
                </a:lnTo>
                <a:lnTo>
                  <a:pt x="1569" y="1478"/>
                </a:lnTo>
                <a:lnTo>
                  <a:pt x="1569" y="0"/>
                </a:lnTo>
                <a:lnTo>
                  <a:pt x="0" y="0"/>
                </a:ln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599">
              <a:solidFill>
                <a:schemeClr val="dk1"/>
              </a:solidFill>
              <a:latin typeface="Poppins"/>
              <a:ea typeface="Poppins"/>
              <a:cs typeface="Poppins"/>
              <a:sym typeface="Poppins"/>
            </a:endParaRPr>
          </a:p>
        </p:txBody>
      </p:sp>
      <p:sp>
        <p:nvSpPr>
          <p:cNvPr id="416" name="Google Shape;416;p18"/>
          <p:cNvSpPr/>
          <p:nvPr/>
        </p:nvSpPr>
        <p:spPr>
          <a:xfrm>
            <a:off x="8371786" y="9718639"/>
            <a:ext cx="2940739" cy="2468880"/>
          </a:xfrm>
          <a:custGeom>
            <a:avLst/>
            <a:gdLst/>
            <a:ahLst/>
            <a:cxnLst/>
            <a:rect l="l" t="t" r="r" b="b"/>
            <a:pathLst>
              <a:path w="1570" h="1754" extrusionOk="0">
                <a:moveTo>
                  <a:pt x="0" y="0"/>
                </a:moveTo>
                <a:lnTo>
                  <a:pt x="0" y="1478"/>
                </a:lnTo>
                <a:lnTo>
                  <a:pt x="783" y="1753"/>
                </a:lnTo>
                <a:lnTo>
                  <a:pt x="1569" y="1478"/>
                </a:lnTo>
                <a:lnTo>
                  <a:pt x="1569" y="0"/>
                </a:lnTo>
                <a:lnTo>
                  <a:pt x="0" y="0"/>
                </a:ln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599">
              <a:solidFill>
                <a:schemeClr val="dk1"/>
              </a:solidFill>
              <a:latin typeface="Poppins"/>
              <a:ea typeface="Poppins"/>
              <a:cs typeface="Poppins"/>
              <a:sym typeface="Poppins"/>
            </a:endParaRPr>
          </a:p>
        </p:txBody>
      </p:sp>
      <p:sp>
        <p:nvSpPr>
          <p:cNvPr id="417" name="Google Shape;417;p18"/>
          <p:cNvSpPr/>
          <p:nvPr/>
        </p:nvSpPr>
        <p:spPr>
          <a:xfrm>
            <a:off x="13595363" y="9686922"/>
            <a:ext cx="2764446" cy="2468880"/>
          </a:xfrm>
          <a:custGeom>
            <a:avLst/>
            <a:gdLst/>
            <a:ahLst/>
            <a:cxnLst/>
            <a:rect l="l" t="t" r="r" b="b"/>
            <a:pathLst>
              <a:path w="1570" h="1754" extrusionOk="0">
                <a:moveTo>
                  <a:pt x="0" y="0"/>
                </a:moveTo>
                <a:lnTo>
                  <a:pt x="0" y="1478"/>
                </a:lnTo>
                <a:lnTo>
                  <a:pt x="783" y="1753"/>
                </a:lnTo>
                <a:lnTo>
                  <a:pt x="1569" y="1478"/>
                </a:lnTo>
                <a:lnTo>
                  <a:pt x="1569" y="0"/>
                </a:lnTo>
                <a:lnTo>
                  <a:pt x="0" y="0"/>
                </a:ln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599">
              <a:solidFill>
                <a:schemeClr val="dk1"/>
              </a:solidFill>
              <a:latin typeface="Poppins"/>
              <a:ea typeface="Poppins"/>
              <a:cs typeface="Poppins"/>
              <a:sym typeface="Poppins"/>
            </a:endParaRPr>
          </a:p>
        </p:txBody>
      </p:sp>
      <p:sp>
        <p:nvSpPr>
          <p:cNvPr id="418" name="Google Shape;418;p18"/>
          <p:cNvSpPr/>
          <p:nvPr/>
        </p:nvSpPr>
        <p:spPr>
          <a:xfrm>
            <a:off x="18394669" y="9763825"/>
            <a:ext cx="3650325" cy="2743200"/>
          </a:xfrm>
          <a:custGeom>
            <a:avLst/>
            <a:gdLst/>
            <a:ahLst/>
            <a:cxnLst/>
            <a:rect l="l" t="t" r="r" b="b"/>
            <a:pathLst>
              <a:path w="1570" h="1754" extrusionOk="0">
                <a:moveTo>
                  <a:pt x="0" y="0"/>
                </a:moveTo>
                <a:lnTo>
                  <a:pt x="0" y="1478"/>
                </a:lnTo>
                <a:lnTo>
                  <a:pt x="784" y="1753"/>
                </a:lnTo>
                <a:lnTo>
                  <a:pt x="1569" y="1478"/>
                </a:lnTo>
                <a:lnTo>
                  <a:pt x="1569" y="0"/>
                </a:lnTo>
                <a:lnTo>
                  <a:pt x="0" y="0"/>
                </a:lnTo>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599">
              <a:solidFill>
                <a:schemeClr val="dk1"/>
              </a:solidFill>
              <a:latin typeface="Poppins"/>
              <a:ea typeface="Poppins"/>
              <a:cs typeface="Poppins"/>
              <a:sym typeface="Poppins"/>
            </a:endParaRPr>
          </a:p>
        </p:txBody>
      </p:sp>
      <p:sp>
        <p:nvSpPr>
          <p:cNvPr id="419" name="Google Shape;419;p18"/>
          <p:cNvSpPr/>
          <p:nvPr/>
        </p:nvSpPr>
        <p:spPr>
          <a:xfrm>
            <a:off x="7426351" y="4869520"/>
            <a:ext cx="4619875" cy="4229646"/>
          </a:xfrm>
          <a:custGeom>
            <a:avLst/>
            <a:gdLst/>
            <a:ahLst/>
            <a:cxnLst/>
            <a:rect l="l" t="t" r="r" b="b"/>
            <a:pathLst>
              <a:path w="3439" h="3395" extrusionOk="0">
                <a:moveTo>
                  <a:pt x="0" y="0"/>
                </a:moveTo>
                <a:lnTo>
                  <a:pt x="0" y="2862"/>
                </a:lnTo>
                <a:lnTo>
                  <a:pt x="1716" y="3394"/>
                </a:lnTo>
                <a:lnTo>
                  <a:pt x="3438" y="2862"/>
                </a:lnTo>
                <a:lnTo>
                  <a:pt x="3438" y="0"/>
                </a:lnTo>
                <a:lnTo>
                  <a:pt x="0" y="0"/>
                </a:ln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599">
              <a:solidFill>
                <a:schemeClr val="dk1"/>
              </a:solidFill>
              <a:latin typeface="Poppins"/>
              <a:ea typeface="Poppins"/>
              <a:cs typeface="Poppins"/>
              <a:sym typeface="Poppins"/>
            </a:endParaRPr>
          </a:p>
        </p:txBody>
      </p:sp>
      <p:sp>
        <p:nvSpPr>
          <p:cNvPr id="420" name="Google Shape;420;p18"/>
          <p:cNvSpPr/>
          <p:nvPr/>
        </p:nvSpPr>
        <p:spPr>
          <a:xfrm>
            <a:off x="12666719" y="4869520"/>
            <a:ext cx="4297680" cy="4229646"/>
          </a:xfrm>
          <a:custGeom>
            <a:avLst/>
            <a:gdLst/>
            <a:ahLst/>
            <a:cxnLst/>
            <a:rect l="l" t="t" r="r" b="b"/>
            <a:pathLst>
              <a:path w="3440" h="3395" extrusionOk="0">
                <a:moveTo>
                  <a:pt x="0" y="0"/>
                </a:moveTo>
                <a:lnTo>
                  <a:pt x="0" y="2862"/>
                </a:lnTo>
                <a:lnTo>
                  <a:pt x="1717" y="3394"/>
                </a:lnTo>
                <a:lnTo>
                  <a:pt x="3439" y="2862"/>
                </a:lnTo>
                <a:lnTo>
                  <a:pt x="3439" y="0"/>
                </a:lnTo>
                <a:lnTo>
                  <a:pt x="0" y="0"/>
                </a:ln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599">
              <a:solidFill>
                <a:schemeClr val="dk1"/>
              </a:solidFill>
              <a:latin typeface="Poppins"/>
              <a:ea typeface="Poppins"/>
              <a:cs typeface="Poppins"/>
              <a:sym typeface="Poppins"/>
            </a:endParaRPr>
          </a:p>
        </p:txBody>
      </p:sp>
      <p:sp>
        <p:nvSpPr>
          <p:cNvPr id="421" name="Google Shape;421;p18"/>
          <p:cNvSpPr/>
          <p:nvPr/>
        </p:nvSpPr>
        <p:spPr>
          <a:xfrm>
            <a:off x="17907085" y="4869520"/>
            <a:ext cx="4284577" cy="4229646"/>
          </a:xfrm>
          <a:custGeom>
            <a:avLst/>
            <a:gdLst/>
            <a:ahLst/>
            <a:cxnLst/>
            <a:rect l="l" t="t" r="r" b="b"/>
            <a:pathLst>
              <a:path w="3438" h="3395" extrusionOk="0">
                <a:moveTo>
                  <a:pt x="0" y="0"/>
                </a:moveTo>
                <a:lnTo>
                  <a:pt x="0" y="2862"/>
                </a:lnTo>
                <a:lnTo>
                  <a:pt x="1716" y="3394"/>
                </a:lnTo>
                <a:lnTo>
                  <a:pt x="3437" y="2862"/>
                </a:lnTo>
                <a:lnTo>
                  <a:pt x="3437" y="0"/>
                </a:lnTo>
                <a:lnTo>
                  <a:pt x="0" y="0"/>
                </a:lnTo>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599">
              <a:solidFill>
                <a:schemeClr val="dk1"/>
              </a:solidFill>
              <a:latin typeface="Poppins"/>
              <a:ea typeface="Poppins"/>
              <a:cs typeface="Poppins"/>
              <a:sym typeface="Poppins"/>
            </a:endParaRPr>
          </a:p>
        </p:txBody>
      </p:sp>
      <p:cxnSp>
        <p:nvCxnSpPr>
          <p:cNvPr id="422" name="Google Shape;422;p18"/>
          <p:cNvCxnSpPr/>
          <p:nvPr/>
        </p:nvCxnSpPr>
        <p:spPr>
          <a:xfrm>
            <a:off x="4328276" y="9099165"/>
            <a:ext cx="0" cy="587757"/>
          </a:xfrm>
          <a:prstGeom prst="straightConnector1">
            <a:avLst/>
          </a:prstGeom>
          <a:noFill/>
          <a:ln w="12700" cap="flat" cmpd="sng">
            <a:solidFill>
              <a:schemeClr val="dk2"/>
            </a:solidFill>
            <a:prstDash val="solid"/>
            <a:miter lim="800000"/>
            <a:headEnd type="none" w="med" len="med"/>
            <a:tailEnd type="none" w="med" len="med"/>
          </a:ln>
        </p:spPr>
      </p:cxnSp>
      <p:cxnSp>
        <p:nvCxnSpPr>
          <p:cNvPr id="423" name="Google Shape;423;p18"/>
          <p:cNvCxnSpPr/>
          <p:nvPr/>
        </p:nvCxnSpPr>
        <p:spPr>
          <a:xfrm>
            <a:off x="9568642" y="9099165"/>
            <a:ext cx="0" cy="587757"/>
          </a:xfrm>
          <a:prstGeom prst="straightConnector1">
            <a:avLst/>
          </a:prstGeom>
          <a:noFill/>
          <a:ln w="12700" cap="flat" cmpd="sng">
            <a:solidFill>
              <a:schemeClr val="dk2"/>
            </a:solidFill>
            <a:prstDash val="solid"/>
            <a:miter lim="800000"/>
            <a:headEnd type="none" w="med" len="med"/>
            <a:tailEnd type="none" w="med" len="med"/>
          </a:ln>
        </p:spPr>
      </p:cxnSp>
      <p:cxnSp>
        <p:nvCxnSpPr>
          <p:cNvPr id="424" name="Google Shape;424;p18"/>
          <p:cNvCxnSpPr/>
          <p:nvPr/>
        </p:nvCxnSpPr>
        <p:spPr>
          <a:xfrm>
            <a:off x="14809009" y="9099165"/>
            <a:ext cx="0" cy="587757"/>
          </a:xfrm>
          <a:prstGeom prst="straightConnector1">
            <a:avLst/>
          </a:prstGeom>
          <a:noFill/>
          <a:ln w="12700" cap="flat" cmpd="sng">
            <a:solidFill>
              <a:schemeClr val="dk2"/>
            </a:solidFill>
            <a:prstDash val="solid"/>
            <a:miter lim="800000"/>
            <a:headEnd type="none" w="med" len="med"/>
            <a:tailEnd type="none" w="med" len="med"/>
          </a:ln>
        </p:spPr>
      </p:cxnSp>
      <p:cxnSp>
        <p:nvCxnSpPr>
          <p:cNvPr id="425" name="Google Shape;425;p18"/>
          <p:cNvCxnSpPr/>
          <p:nvPr/>
        </p:nvCxnSpPr>
        <p:spPr>
          <a:xfrm>
            <a:off x="20049375" y="9099165"/>
            <a:ext cx="0" cy="587757"/>
          </a:xfrm>
          <a:prstGeom prst="straightConnector1">
            <a:avLst/>
          </a:prstGeom>
          <a:noFill/>
          <a:ln w="12700" cap="flat" cmpd="sng">
            <a:solidFill>
              <a:schemeClr val="dk2"/>
            </a:solidFill>
            <a:prstDash val="solid"/>
            <a:miter lim="800000"/>
            <a:headEnd type="none" w="med" len="med"/>
            <a:tailEnd type="none" w="med" len="med"/>
          </a:ln>
        </p:spPr>
      </p:cxnSp>
      <p:sp>
        <p:nvSpPr>
          <p:cNvPr id="426" name="Google Shape;426;p18"/>
          <p:cNvSpPr txBox="1"/>
          <p:nvPr/>
        </p:nvSpPr>
        <p:spPr>
          <a:xfrm>
            <a:off x="5594352" y="1014711"/>
            <a:ext cx="13188900" cy="1200300"/>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7200" b="1" dirty="0">
                <a:solidFill>
                  <a:schemeClr val="lt1"/>
                </a:solidFill>
                <a:latin typeface="Poppins"/>
                <a:ea typeface="Poppins"/>
                <a:cs typeface="Poppins"/>
                <a:sym typeface="Poppins"/>
              </a:rPr>
              <a:t>ARTIFICIAL INTELLIGENCE(AI)</a:t>
            </a:r>
            <a:endParaRPr dirty="0"/>
          </a:p>
        </p:txBody>
      </p:sp>
      <p:sp>
        <p:nvSpPr>
          <p:cNvPr id="427" name="Google Shape;427;p18"/>
          <p:cNvSpPr txBox="1"/>
          <p:nvPr/>
        </p:nvSpPr>
        <p:spPr>
          <a:xfrm>
            <a:off x="6014483" y="2127930"/>
            <a:ext cx="1318894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dirty="0">
                <a:solidFill>
                  <a:schemeClr val="lt1"/>
                </a:solidFill>
                <a:latin typeface="Poppins"/>
                <a:ea typeface="Poppins"/>
                <a:cs typeface="Poppins"/>
                <a:sym typeface="Poppins"/>
              </a:rPr>
              <a:t>A simplified look at major areas </a:t>
            </a:r>
            <a:endParaRPr sz="4000" dirty="0"/>
          </a:p>
        </p:txBody>
      </p:sp>
      <p:sp>
        <p:nvSpPr>
          <p:cNvPr id="428" name="Google Shape;428;p18"/>
          <p:cNvSpPr txBox="1"/>
          <p:nvPr/>
        </p:nvSpPr>
        <p:spPr>
          <a:xfrm>
            <a:off x="2546220" y="4935181"/>
            <a:ext cx="3800110" cy="132343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4000" b="1">
                <a:solidFill>
                  <a:schemeClr val="lt1"/>
                </a:solidFill>
                <a:latin typeface="Poppins"/>
                <a:ea typeface="Poppins"/>
                <a:cs typeface="Poppins"/>
                <a:sym typeface="Poppins"/>
              </a:rPr>
              <a:t>GENERATIVE AI</a:t>
            </a:r>
            <a:endParaRPr/>
          </a:p>
        </p:txBody>
      </p:sp>
      <p:sp>
        <p:nvSpPr>
          <p:cNvPr id="429" name="Google Shape;429;p18"/>
          <p:cNvSpPr txBox="1"/>
          <p:nvPr/>
        </p:nvSpPr>
        <p:spPr>
          <a:xfrm>
            <a:off x="2181254" y="6293066"/>
            <a:ext cx="4656868" cy="1997942"/>
          </a:xfrm>
          <a:prstGeom prst="rect">
            <a:avLst/>
          </a:prstGeom>
          <a:noFill/>
          <a:ln>
            <a:noFill/>
          </a:ln>
        </p:spPr>
        <p:txBody>
          <a:bodyPr spcFirstLastPara="1" wrap="square" lIns="91425" tIns="45700" rIns="91425" bIns="45700" anchor="t" anchorCtr="0">
            <a:spAutoFit/>
          </a:bodyPr>
          <a:lstStyle/>
          <a:p>
            <a:pPr marL="0" marR="0" lvl="0" indent="0" algn="ctr" rtl="0">
              <a:lnSpc>
                <a:spcPct val="128571"/>
              </a:lnSpc>
              <a:spcBef>
                <a:spcPts val="0"/>
              </a:spcBef>
              <a:spcAft>
                <a:spcPts val="0"/>
              </a:spcAft>
              <a:buNone/>
            </a:pPr>
            <a:r>
              <a:rPr lang="en-US" sz="2400" dirty="0">
                <a:solidFill>
                  <a:schemeClr val="lt1"/>
                </a:solidFill>
                <a:latin typeface="Poppins"/>
                <a:ea typeface="Poppins"/>
                <a:cs typeface="Poppins"/>
                <a:sym typeface="Poppins"/>
              </a:rPr>
              <a:t>Creating new and original content (e.g., images, text ) by learning from existing data patterns using LLMs</a:t>
            </a:r>
            <a:endParaRPr sz="2400" dirty="0"/>
          </a:p>
        </p:txBody>
      </p:sp>
      <p:sp>
        <p:nvSpPr>
          <p:cNvPr id="430" name="Google Shape;430;p18"/>
          <p:cNvSpPr txBox="1"/>
          <p:nvPr/>
        </p:nvSpPr>
        <p:spPr>
          <a:xfrm>
            <a:off x="7755121" y="4954386"/>
            <a:ext cx="3800110" cy="707886"/>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4000" b="1">
                <a:solidFill>
                  <a:schemeClr val="lt1"/>
                </a:solidFill>
                <a:latin typeface="Poppins"/>
                <a:ea typeface="Poppins"/>
                <a:cs typeface="Poppins"/>
                <a:sym typeface="Poppins"/>
              </a:rPr>
              <a:t>NLP &amp; NLU</a:t>
            </a:r>
            <a:endParaRPr/>
          </a:p>
        </p:txBody>
      </p:sp>
      <p:sp>
        <p:nvSpPr>
          <p:cNvPr id="431" name="Google Shape;431;p18"/>
          <p:cNvSpPr txBox="1"/>
          <p:nvPr/>
        </p:nvSpPr>
        <p:spPr>
          <a:xfrm>
            <a:off x="7443367" y="6242027"/>
            <a:ext cx="4766184" cy="1997942"/>
          </a:xfrm>
          <a:prstGeom prst="rect">
            <a:avLst/>
          </a:prstGeom>
          <a:noFill/>
          <a:ln>
            <a:noFill/>
          </a:ln>
        </p:spPr>
        <p:txBody>
          <a:bodyPr spcFirstLastPara="1" wrap="square" lIns="91425" tIns="45700" rIns="91425" bIns="45700" anchor="t" anchorCtr="0">
            <a:spAutoFit/>
          </a:bodyPr>
          <a:lstStyle/>
          <a:p>
            <a:pPr marL="0" marR="0" lvl="0" indent="0" algn="ctr" rtl="0">
              <a:lnSpc>
                <a:spcPct val="128571"/>
              </a:lnSpc>
              <a:spcBef>
                <a:spcPts val="0"/>
              </a:spcBef>
              <a:spcAft>
                <a:spcPts val="0"/>
              </a:spcAft>
              <a:buNone/>
            </a:pPr>
            <a:r>
              <a:rPr lang="en-US" sz="2400" dirty="0">
                <a:solidFill>
                  <a:schemeClr val="lt1"/>
                </a:solidFill>
                <a:latin typeface="Poppins"/>
                <a:ea typeface="Poppins"/>
                <a:cs typeface="Poppins"/>
                <a:sym typeface="Poppins"/>
              </a:rPr>
              <a:t>Large large models (LLMs), Machine translation (MT), summarization, conversation, question answering, .</a:t>
            </a:r>
            <a:endParaRPr sz="2400" dirty="0"/>
          </a:p>
        </p:txBody>
      </p:sp>
      <p:sp>
        <p:nvSpPr>
          <p:cNvPr id="432" name="Google Shape;432;p18"/>
          <p:cNvSpPr txBox="1"/>
          <p:nvPr/>
        </p:nvSpPr>
        <p:spPr>
          <a:xfrm>
            <a:off x="12846647" y="4869996"/>
            <a:ext cx="4009731" cy="132343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4000" b="1">
                <a:solidFill>
                  <a:schemeClr val="lt1"/>
                </a:solidFill>
                <a:latin typeface="Poppins"/>
                <a:ea typeface="Poppins"/>
                <a:cs typeface="Poppins"/>
                <a:sym typeface="Poppins"/>
              </a:rPr>
              <a:t>SPEECH RECOGNITION</a:t>
            </a:r>
            <a:endParaRPr/>
          </a:p>
        </p:txBody>
      </p:sp>
      <p:sp>
        <p:nvSpPr>
          <p:cNvPr id="433" name="Google Shape;433;p18"/>
          <p:cNvSpPr txBox="1"/>
          <p:nvPr/>
        </p:nvSpPr>
        <p:spPr>
          <a:xfrm>
            <a:off x="12782038" y="6397444"/>
            <a:ext cx="4189656" cy="1997942"/>
          </a:xfrm>
          <a:prstGeom prst="rect">
            <a:avLst/>
          </a:prstGeom>
          <a:noFill/>
          <a:ln>
            <a:noFill/>
          </a:ln>
        </p:spPr>
        <p:txBody>
          <a:bodyPr spcFirstLastPara="1" wrap="square" lIns="91425" tIns="45700" rIns="91425" bIns="45700" anchor="t" anchorCtr="0">
            <a:spAutoFit/>
          </a:bodyPr>
          <a:lstStyle/>
          <a:p>
            <a:pPr marL="0" marR="0" lvl="0" indent="0" algn="ctr" rtl="0">
              <a:lnSpc>
                <a:spcPct val="128571"/>
              </a:lnSpc>
              <a:spcBef>
                <a:spcPts val="0"/>
              </a:spcBef>
              <a:spcAft>
                <a:spcPts val="0"/>
              </a:spcAft>
              <a:buNone/>
            </a:pPr>
            <a:r>
              <a:rPr lang="en-US" sz="2400" dirty="0">
                <a:solidFill>
                  <a:schemeClr val="lt1"/>
                </a:solidFill>
                <a:latin typeface="Poppins"/>
                <a:ea typeface="Poppins"/>
                <a:cs typeface="Poppins"/>
                <a:sym typeface="Poppins"/>
              </a:rPr>
              <a:t>Convert speech to text, text to speech, classify audios, understand intent from speech .</a:t>
            </a:r>
            <a:endParaRPr sz="2400" dirty="0"/>
          </a:p>
        </p:txBody>
      </p:sp>
      <p:sp>
        <p:nvSpPr>
          <p:cNvPr id="434" name="Google Shape;434;p18"/>
          <p:cNvSpPr txBox="1"/>
          <p:nvPr/>
        </p:nvSpPr>
        <p:spPr>
          <a:xfrm>
            <a:off x="18150588" y="4954387"/>
            <a:ext cx="3800110" cy="707886"/>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4000" b="1">
                <a:solidFill>
                  <a:schemeClr val="lt1"/>
                </a:solidFill>
                <a:latin typeface="Poppins"/>
                <a:ea typeface="Poppins"/>
                <a:cs typeface="Poppins"/>
                <a:sym typeface="Poppins"/>
              </a:rPr>
              <a:t>PREDICTIVE AI</a:t>
            </a:r>
            <a:endParaRPr/>
          </a:p>
        </p:txBody>
      </p:sp>
      <p:sp>
        <p:nvSpPr>
          <p:cNvPr id="435" name="Google Shape;435;p18"/>
          <p:cNvSpPr txBox="1"/>
          <p:nvPr/>
        </p:nvSpPr>
        <p:spPr>
          <a:xfrm>
            <a:off x="18170466" y="6062771"/>
            <a:ext cx="3800112" cy="1469633"/>
          </a:xfrm>
          <a:prstGeom prst="rect">
            <a:avLst/>
          </a:prstGeom>
          <a:noFill/>
          <a:ln>
            <a:noFill/>
          </a:ln>
        </p:spPr>
        <p:txBody>
          <a:bodyPr spcFirstLastPara="1" wrap="square" lIns="91425" tIns="45700" rIns="91425" bIns="45700" anchor="t" anchorCtr="0">
            <a:spAutoFit/>
          </a:bodyPr>
          <a:lstStyle/>
          <a:p>
            <a:pPr marL="0" marR="0" lvl="0" indent="0" algn="ctr" rtl="0">
              <a:lnSpc>
                <a:spcPct val="128571"/>
              </a:lnSpc>
              <a:spcBef>
                <a:spcPts val="0"/>
              </a:spcBef>
              <a:spcAft>
                <a:spcPts val="0"/>
              </a:spcAft>
              <a:buNone/>
            </a:pPr>
            <a:r>
              <a:rPr lang="en-US" sz="2800">
                <a:solidFill>
                  <a:schemeClr val="lt1"/>
                </a:solidFill>
                <a:latin typeface="Poppins"/>
                <a:ea typeface="Poppins"/>
                <a:cs typeface="Poppins"/>
                <a:sym typeface="Poppins"/>
              </a:rPr>
              <a:t>Build models using historical data and make predictions </a:t>
            </a:r>
            <a:endParaRPr/>
          </a:p>
        </p:txBody>
      </p:sp>
      <p:sp>
        <p:nvSpPr>
          <p:cNvPr id="436" name="Google Shape;436;p18"/>
          <p:cNvSpPr/>
          <p:nvPr/>
        </p:nvSpPr>
        <p:spPr>
          <a:xfrm>
            <a:off x="3205501" y="10345453"/>
            <a:ext cx="731520" cy="805259"/>
          </a:xfrm>
          <a:custGeom>
            <a:avLst/>
            <a:gdLst/>
            <a:ahLst/>
            <a:cxnLst/>
            <a:rect l="l" t="t" r="r" b="b"/>
            <a:pathLst>
              <a:path w="518062" h="570285" extrusionOk="0">
                <a:moveTo>
                  <a:pt x="213071" y="448867"/>
                </a:moveTo>
                <a:lnTo>
                  <a:pt x="213071" y="480173"/>
                </a:lnTo>
                <a:lnTo>
                  <a:pt x="289742" y="480173"/>
                </a:lnTo>
                <a:lnTo>
                  <a:pt x="289742" y="448867"/>
                </a:lnTo>
                <a:close/>
                <a:moveTo>
                  <a:pt x="213071" y="402753"/>
                </a:moveTo>
                <a:lnTo>
                  <a:pt x="213071" y="434483"/>
                </a:lnTo>
                <a:lnTo>
                  <a:pt x="289742" y="434483"/>
                </a:lnTo>
                <a:lnTo>
                  <a:pt x="289742" y="402753"/>
                </a:lnTo>
                <a:close/>
                <a:moveTo>
                  <a:pt x="213071" y="357486"/>
                </a:moveTo>
                <a:lnTo>
                  <a:pt x="213071" y="388369"/>
                </a:lnTo>
                <a:lnTo>
                  <a:pt x="289742" y="388369"/>
                </a:lnTo>
                <a:lnTo>
                  <a:pt x="289742" y="357486"/>
                </a:lnTo>
                <a:close/>
                <a:moveTo>
                  <a:pt x="334565" y="195830"/>
                </a:moveTo>
                <a:cubicBezTo>
                  <a:pt x="343442" y="195830"/>
                  <a:pt x="350206" y="202922"/>
                  <a:pt x="350206" y="211266"/>
                </a:cubicBezTo>
                <a:cubicBezTo>
                  <a:pt x="350206" y="220027"/>
                  <a:pt x="343442" y="227119"/>
                  <a:pt x="334565" y="227119"/>
                </a:cubicBezTo>
                <a:cubicBezTo>
                  <a:pt x="325687" y="227119"/>
                  <a:pt x="318923" y="220027"/>
                  <a:pt x="318923" y="211266"/>
                </a:cubicBezTo>
                <a:cubicBezTo>
                  <a:pt x="318923" y="202922"/>
                  <a:pt x="325687" y="195830"/>
                  <a:pt x="334565" y="195830"/>
                </a:cubicBezTo>
                <a:close/>
                <a:moveTo>
                  <a:pt x="183495" y="195830"/>
                </a:moveTo>
                <a:cubicBezTo>
                  <a:pt x="191950" y="195830"/>
                  <a:pt x="199136" y="202922"/>
                  <a:pt x="199136" y="211266"/>
                </a:cubicBezTo>
                <a:cubicBezTo>
                  <a:pt x="199136" y="220027"/>
                  <a:pt x="191950" y="227119"/>
                  <a:pt x="183495" y="227119"/>
                </a:cubicBezTo>
                <a:cubicBezTo>
                  <a:pt x="174618" y="227119"/>
                  <a:pt x="167854" y="220027"/>
                  <a:pt x="167854" y="211266"/>
                </a:cubicBezTo>
                <a:cubicBezTo>
                  <a:pt x="167854" y="202922"/>
                  <a:pt x="174618" y="195830"/>
                  <a:pt x="183495" y="195830"/>
                </a:cubicBezTo>
                <a:close/>
                <a:moveTo>
                  <a:pt x="472314" y="189531"/>
                </a:moveTo>
                <a:lnTo>
                  <a:pt x="472314" y="266951"/>
                </a:lnTo>
                <a:lnTo>
                  <a:pt x="496459" y="266951"/>
                </a:lnTo>
                <a:cubicBezTo>
                  <a:pt x="500695" y="266951"/>
                  <a:pt x="503660" y="263567"/>
                  <a:pt x="503660" y="259759"/>
                </a:cubicBezTo>
                <a:lnTo>
                  <a:pt x="503660" y="196723"/>
                </a:lnTo>
                <a:cubicBezTo>
                  <a:pt x="503660" y="192915"/>
                  <a:pt x="500695" y="189531"/>
                  <a:pt x="496459" y="189531"/>
                </a:cubicBezTo>
                <a:close/>
                <a:moveTo>
                  <a:pt x="21604" y="189531"/>
                </a:moveTo>
                <a:cubicBezTo>
                  <a:pt x="17791" y="189531"/>
                  <a:pt x="14402" y="192915"/>
                  <a:pt x="14402" y="196723"/>
                </a:cubicBezTo>
                <a:lnTo>
                  <a:pt x="14402" y="259759"/>
                </a:lnTo>
                <a:cubicBezTo>
                  <a:pt x="14402" y="263567"/>
                  <a:pt x="17791" y="266951"/>
                  <a:pt x="21604" y="266951"/>
                </a:cubicBezTo>
                <a:lnTo>
                  <a:pt x="46172" y="266951"/>
                </a:lnTo>
                <a:lnTo>
                  <a:pt x="46172" y="189531"/>
                </a:lnTo>
                <a:close/>
                <a:moveTo>
                  <a:pt x="129111" y="157939"/>
                </a:moveTo>
                <a:cubicBezTo>
                  <a:pt x="116395" y="157939"/>
                  <a:pt x="105798" y="168056"/>
                  <a:pt x="105798" y="180701"/>
                </a:cubicBezTo>
                <a:lnTo>
                  <a:pt x="105798" y="242243"/>
                </a:lnTo>
                <a:cubicBezTo>
                  <a:pt x="105798" y="254889"/>
                  <a:pt x="116395" y="265427"/>
                  <a:pt x="129111" y="265427"/>
                </a:cubicBezTo>
                <a:lnTo>
                  <a:pt x="388947" y="265427"/>
                </a:lnTo>
                <a:cubicBezTo>
                  <a:pt x="401663" y="265427"/>
                  <a:pt x="412260" y="254889"/>
                  <a:pt x="412260" y="242243"/>
                </a:cubicBezTo>
                <a:lnTo>
                  <a:pt x="412260" y="180701"/>
                </a:lnTo>
                <a:cubicBezTo>
                  <a:pt x="412260" y="168056"/>
                  <a:pt x="401663" y="157939"/>
                  <a:pt x="388947" y="157939"/>
                </a:cubicBezTo>
                <a:close/>
                <a:moveTo>
                  <a:pt x="129111" y="143608"/>
                </a:moveTo>
                <a:lnTo>
                  <a:pt x="388947" y="143608"/>
                </a:lnTo>
                <a:cubicBezTo>
                  <a:pt x="409717" y="143608"/>
                  <a:pt x="426672" y="160468"/>
                  <a:pt x="426672" y="180701"/>
                </a:cubicBezTo>
                <a:lnTo>
                  <a:pt x="426672" y="242243"/>
                </a:lnTo>
                <a:cubicBezTo>
                  <a:pt x="426672" y="262898"/>
                  <a:pt x="409717" y="279337"/>
                  <a:pt x="388947" y="279337"/>
                </a:cubicBezTo>
                <a:lnTo>
                  <a:pt x="129111" y="279337"/>
                </a:lnTo>
                <a:cubicBezTo>
                  <a:pt x="108341" y="279337"/>
                  <a:pt x="91386" y="262898"/>
                  <a:pt x="91386" y="242243"/>
                </a:cubicBezTo>
                <a:lnTo>
                  <a:pt x="91386" y="180701"/>
                </a:lnTo>
                <a:cubicBezTo>
                  <a:pt x="91386" y="160468"/>
                  <a:pt x="108341" y="143608"/>
                  <a:pt x="129111" y="143608"/>
                </a:cubicBezTo>
                <a:close/>
                <a:moveTo>
                  <a:pt x="100817" y="113380"/>
                </a:moveTo>
                <a:cubicBezTo>
                  <a:pt x="78366" y="113380"/>
                  <a:pt x="60151" y="131571"/>
                  <a:pt x="60151" y="153994"/>
                </a:cubicBezTo>
                <a:lnTo>
                  <a:pt x="60151" y="302488"/>
                </a:lnTo>
                <a:cubicBezTo>
                  <a:pt x="60151" y="324910"/>
                  <a:pt x="78366" y="343102"/>
                  <a:pt x="100817" y="343102"/>
                </a:cubicBezTo>
                <a:lnTo>
                  <a:pt x="205869" y="343102"/>
                </a:lnTo>
                <a:lnTo>
                  <a:pt x="297367" y="343102"/>
                </a:lnTo>
                <a:lnTo>
                  <a:pt x="417669" y="343102"/>
                </a:lnTo>
                <a:cubicBezTo>
                  <a:pt x="439697" y="343102"/>
                  <a:pt x="457911" y="324910"/>
                  <a:pt x="457911" y="302488"/>
                </a:cubicBezTo>
                <a:lnTo>
                  <a:pt x="457911" y="153994"/>
                </a:lnTo>
                <a:cubicBezTo>
                  <a:pt x="457911" y="131571"/>
                  <a:pt x="439697" y="113380"/>
                  <a:pt x="417669" y="113380"/>
                </a:cubicBezTo>
                <a:close/>
                <a:moveTo>
                  <a:pt x="251618" y="13961"/>
                </a:moveTo>
                <a:cubicBezTo>
                  <a:pt x="242723" y="13961"/>
                  <a:pt x="235945" y="21576"/>
                  <a:pt x="235945" y="30037"/>
                </a:cubicBezTo>
                <a:cubicBezTo>
                  <a:pt x="235945" y="38498"/>
                  <a:pt x="242299" y="45267"/>
                  <a:pt x="251195" y="45690"/>
                </a:cubicBezTo>
                <a:cubicBezTo>
                  <a:pt x="251195" y="45690"/>
                  <a:pt x="251195" y="45690"/>
                  <a:pt x="251618" y="45690"/>
                </a:cubicBezTo>
                <a:lnTo>
                  <a:pt x="252042" y="45690"/>
                </a:lnTo>
                <a:cubicBezTo>
                  <a:pt x="260514" y="45267"/>
                  <a:pt x="267291" y="38498"/>
                  <a:pt x="267291" y="30037"/>
                </a:cubicBezTo>
                <a:cubicBezTo>
                  <a:pt x="267291" y="21576"/>
                  <a:pt x="260090" y="13961"/>
                  <a:pt x="251618" y="13961"/>
                </a:cubicBezTo>
                <a:close/>
                <a:moveTo>
                  <a:pt x="251618" y="0"/>
                </a:moveTo>
                <a:cubicBezTo>
                  <a:pt x="268139" y="0"/>
                  <a:pt x="281270" y="13538"/>
                  <a:pt x="281270" y="30037"/>
                </a:cubicBezTo>
                <a:cubicBezTo>
                  <a:pt x="281270" y="44421"/>
                  <a:pt x="271527" y="55844"/>
                  <a:pt x="258396" y="59228"/>
                </a:cubicBezTo>
                <a:lnTo>
                  <a:pt x="258396" y="98996"/>
                </a:lnTo>
                <a:lnTo>
                  <a:pt x="417669" y="98996"/>
                </a:lnTo>
                <a:cubicBezTo>
                  <a:pt x="447745" y="98996"/>
                  <a:pt x="472314" y="123956"/>
                  <a:pt x="472314" y="153994"/>
                </a:cubicBezTo>
                <a:lnTo>
                  <a:pt x="472314" y="175147"/>
                </a:lnTo>
                <a:lnTo>
                  <a:pt x="496459" y="175147"/>
                </a:lnTo>
                <a:cubicBezTo>
                  <a:pt x="508320" y="175147"/>
                  <a:pt x="518062" y="184877"/>
                  <a:pt x="518062" y="196723"/>
                </a:cubicBezTo>
                <a:lnTo>
                  <a:pt x="518062" y="259759"/>
                </a:lnTo>
                <a:cubicBezTo>
                  <a:pt x="518062" y="271182"/>
                  <a:pt x="508320" y="280912"/>
                  <a:pt x="496459" y="280912"/>
                </a:cubicBezTo>
                <a:lnTo>
                  <a:pt x="472314" y="280912"/>
                </a:lnTo>
                <a:lnTo>
                  <a:pt x="472314" y="302488"/>
                </a:lnTo>
                <a:cubicBezTo>
                  <a:pt x="472314" y="332525"/>
                  <a:pt x="447745" y="357486"/>
                  <a:pt x="417669" y="357486"/>
                </a:cubicBezTo>
                <a:lnTo>
                  <a:pt x="304568" y="357486"/>
                </a:lnTo>
                <a:lnTo>
                  <a:pt x="304568" y="480173"/>
                </a:lnTo>
                <a:lnTo>
                  <a:pt x="417669" y="480173"/>
                </a:lnTo>
                <a:cubicBezTo>
                  <a:pt x="447745" y="480173"/>
                  <a:pt x="472314" y="504711"/>
                  <a:pt x="472314" y="534748"/>
                </a:cubicBezTo>
                <a:lnTo>
                  <a:pt x="472314" y="563516"/>
                </a:lnTo>
                <a:cubicBezTo>
                  <a:pt x="472314" y="567324"/>
                  <a:pt x="468925" y="570285"/>
                  <a:pt x="465112" y="570285"/>
                </a:cubicBezTo>
                <a:cubicBezTo>
                  <a:pt x="460876" y="570285"/>
                  <a:pt x="457911" y="567324"/>
                  <a:pt x="457911" y="563516"/>
                </a:cubicBezTo>
                <a:lnTo>
                  <a:pt x="457911" y="534748"/>
                </a:lnTo>
                <a:cubicBezTo>
                  <a:pt x="457911" y="512326"/>
                  <a:pt x="439697" y="494557"/>
                  <a:pt x="417669" y="494557"/>
                </a:cubicBezTo>
                <a:lnTo>
                  <a:pt x="297367" y="494557"/>
                </a:lnTo>
                <a:lnTo>
                  <a:pt x="205869" y="494557"/>
                </a:lnTo>
                <a:lnTo>
                  <a:pt x="100817" y="494557"/>
                </a:lnTo>
                <a:cubicBezTo>
                  <a:pt x="78366" y="494557"/>
                  <a:pt x="60151" y="512326"/>
                  <a:pt x="60151" y="534748"/>
                </a:cubicBezTo>
                <a:lnTo>
                  <a:pt x="60151" y="563516"/>
                </a:lnTo>
                <a:cubicBezTo>
                  <a:pt x="60151" y="567324"/>
                  <a:pt x="57186" y="570285"/>
                  <a:pt x="52950" y="570285"/>
                </a:cubicBezTo>
                <a:cubicBezTo>
                  <a:pt x="49138" y="570285"/>
                  <a:pt x="46172" y="567324"/>
                  <a:pt x="46172" y="563516"/>
                </a:cubicBezTo>
                <a:lnTo>
                  <a:pt x="46172" y="534748"/>
                </a:lnTo>
                <a:cubicBezTo>
                  <a:pt x="46172" y="504711"/>
                  <a:pt x="70741" y="480173"/>
                  <a:pt x="100817" y="480173"/>
                </a:cubicBezTo>
                <a:lnTo>
                  <a:pt x="198245" y="480173"/>
                </a:lnTo>
                <a:lnTo>
                  <a:pt x="198245" y="357486"/>
                </a:lnTo>
                <a:lnTo>
                  <a:pt x="100817" y="357486"/>
                </a:lnTo>
                <a:cubicBezTo>
                  <a:pt x="70741" y="357486"/>
                  <a:pt x="46172" y="332525"/>
                  <a:pt x="46172" y="302488"/>
                </a:cubicBezTo>
                <a:lnTo>
                  <a:pt x="46172" y="280912"/>
                </a:lnTo>
                <a:lnTo>
                  <a:pt x="21604" y="280912"/>
                </a:lnTo>
                <a:cubicBezTo>
                  <a:pt x="9743" y="280912"/>
                  <a:pt x="0" y="271182"/>
                  <a:pt x="0" y="259759"/>
                </a:cubicBezTo>
                <a:lnTo>
                  <a:pt x="0" y="196723"/>
                </a:lnTo>
                <a:cubicBezTo>
                  <a:pt x="0" y="184877"/>
                  <a:pt x="9743" y="175147"/>
                  <a:pt x="21604" y="175147"/>
                </a:cubicBezTo>
                <a:lnTo>
                  <a:pt x="46172" y="175147"/>
                </a:lnTo>
                <a:lnTo>
                  <a:pt x="46172" y="153994"/>
                </a:lnTo>
                <a:cubicBezTo>
                  <a:pt x="46172" y="123956"/>
                  <a:pt x="70741" y="98996"/>
                  <a:pt x="100817" y="98996"/>
                </a:cubicBezTo>
                <a:lnTo>
                  <a:pt x="244417" y="98996"/>
                </a:lnTo>
                <a:lnTo>
                  <a:pt x="244417" y="59228"/>
                </a:lnTo>
                <a:cubicBezTo>
                  <a:pt x="231285" y="55844"/>
                  <a:pt x="221543" y="44421"/>
                  <a:pt x="221543" y="30037"/>
                </a:cubicBezTo>
                <a:cubicBezTo>
                  <a:pt x="221543" y="13538"/>
                  <a:pt x="234674" y="0"/>
                  <a:pt x="25161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lt1"/>
              </a:solidFill>
              <a:latin typeface="Lato Light"/>
              <a:ea typeface="Lato Light"/>
              <a:cs typeface="Lato Light"/>
              <a:sym typeface="Lato Light"/>
            </a:endParaRPr>
          </a:p>
        </p:txBody>
      </p:sp>
      <p:sp>
        <p:nvSpPr>
          <p:cNvPr id="437" name="Google Shape;437;p18"/>
          <p:cNvSpPr txBox="1"/>
          <p:nvPr/>
        </p:nvSpPr>
        <p:spPr>
          <a:xfrm>
            <a:off x="3927086" y="10498068"/>
            <a:ext cx="201470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Lato Light"/>
                <a:ea typeface="Lato Light"/>
                <a:cs typeface="Lato Light"/>
                <a:sym typeface="Lato Light"/>
              </a:rPr>
              <a:t>chatGPT</a:t>
            </a:r>
            <a:endParaRPr sz="3200" b="1">
              <a:solidFill>
                <a:schemeClr val="lt1"/>
              </a:solidFill>
              <a:latin typeface="Lato Light"/>
              <a:ea typeface="Lato Light"/>
              <a:cs typeface="Lato Light"/>
              <a:sym typeface="Lato Light"/>
            </a:endParaRPr>
          </a:p>
        </p:txBody>
      </p:sp>
      <p:sp>
        <p:nvSpPr>
          <p:cNvPr id="438" name="Google Shape;438;p18"/>
          <p:cNvSpPr/>
          <p:nvPr/>
        </p:nvSpPr>
        <p:spPr>
          <a:xfrm>
            <a:off x="8491956" y="10326556"/>
            <a:ext cx="704548" cy="822960"/>
          </a:xfrm>
          <a:custGeom>
            <a:avLst/>
            <a:gdLst/>
            <a:ahLst/>
            <a:cxnLst/>
            <a:rect l="l" t="t" r="r" b="b"/>
            <a:pathLst>
              <a:path w="55" h="64" extrusionOk="0">
                <a:moveTo>
                  <a:pt x="55" y="56"/>
                </a:moveTo>
                <a:cubicBezTo>
                  <a:pt x="27" y="47"/>
                  <a:pt x="27" y="47"/>
                  <a:pt x="27" y="47"/>
                </a:cubicBezTo>
                <a:cubicBezTo>
                  <a:pt x="26" y="48"/>
                  <a:pt x="1" y="56"/>
                  <a:pt x="0" y="56"/>
                </a:cubicBezTo>
                <a:cubicBezTo>
                  <a:pt x="0" y="56"/>
                  <a:pt x="0" y="56"/>
                  <a:pt x="0" y="56"/>
                </a:cubicBezTo>
                <a:cubicBezTo>
                  <a:pt x="0" y="56"/>
                  <a:pt x="0" y="56"/>
                  <a:pt x="0" y="56"/>
                </a:cubicBezTo>
                <a:cubicBezTo>
                  <a:pt x="0" y="17"/>
                  <a:pt x="0" y="17"/>
                  <a:pt x="0" y="17"/>
                </a:cubicBezTo>
                <a:cubicBezTo>
                  <a:pt x="0" y="17"/>
                  <a:pt x="0" y="17"/>
                  <a:pt x="0" y="17"/>
                </a:cubicBezTo>
                <a:cubicBezTo>
                  <a:pt x="0" y="16"/>
                  <a:pt x="0" y="16"/>
                  <a:pt x="1" y="16"/>
                </a:cubicBezTo>
                <a:cubicBezTo>
                  <a:pt x="1" y="16"/>
                  <a:pt x="3" y="16"/>
                  <a:pt x="6" y="15"/>
                </a:cubicBezTo>
                <a:cubicBezTo>
                  <a:pt x="6" y="1"/>
                  <a:pt x="6" y="1"/>
                  <a:pt x="6" y="1"/>
                </a:cubicBezTo>
                <a:cubicBezTo>
                  <a:pt x="26" y="8"/>
                  <a:pt x="26" y="8"/>
                  <a:pt x="26" y="8"/>
                </a:cubicBezTo>
                <a:cubicBezTo>
                  <a:pt x="26" y="8"/>
                  <a:pt x="48" y="0"/>
                  <a:pt x="49" y="0"/>
                </a:cubicBezTo>
                <a:cubicBezTo>
                  <a:pt x="49" y="0"/>
                  <a:pt x="49" y="0"/>
                  <a:pt x="49" y="1"/>
                </a:cubicBezTo>
                <a:cubicBezTo>
                  <a:pt x="49" y="16"/>
                  <a:pt x="49" y="16"/>
                  <a:pt x="49" y="16"/>
                </a:cubicBezTo>
                <a:cubicBezTo>
                  <a:pt x="55" y="18"/>
                  <a:pt x="55" y="18"/>
                  <a:pt x="55" y="18"/>
                </a:cubicBezTo>
                <a:lnTo>
                  <a:pt x="55" y="56"/>
                </a:lnTo>
                <a:close/>
                <a:moveTo>
                  <a:pt x="26" y="46"/>
                </a:moveTo>
                <a:cubicBezTo>
                  <a:pt x="26" y="9"/>
                  <a:pt x="26" y="9"/>
                  <a:pt x="26" y="9"/>
                </a:cubicBezTo>
                <a:cubicBezTo>
                  <a:pt x="1" y="18"/>
                  <a:pt x="1" y="18"/>
                  <a:pt x="1" y="18"/>
                </a:cubicBezTo>
                <a:cubicBezTo>
                  <a:pt x="1" y="54"/>
                  <a:pt x="1" y="54"/>
                  <a:pt x="1" y="54"/>
                </a:cubicBezTo>
                <a:lnTo>
                  <a:pt x="26" y="46"/>
                </a:lnTo>
                <a:close/>
                <a:moveTo>
                  <a:pt x="21" y="38"/>
                </a:moveTo>
                <a:cubicBezTo>
                  <a:pt x="20" y="38"/>
                  <a:pt x="18" y="37"/>
                  <a:pt x="18" y="36"/>
                </a:cubicBezTo>
                <a:cubicBezTo>
                  <a:pt x="17" y="36"/>
                  <a:pt x="15" y="34"/>
                  <a:pt x="15" y="34"/>
                </a:cubicBezTo>
                <a:cubicBezTo>
                  <a:pt x="14" y="36"/>
                  <a:pt x="12" y="38"/>
                  <a:pt x="10" y="40"/>
                </a:cubicBezTo>
                <a:cubicBezTo>
                  <a:pt x="9" y="41"/>
                  <a:pt x="8" y="44"/>
                  <a:pt x="6" y="44"/>
                </a:cubicBezTo>
                <a:cubicBezTo>
                  <a:pt x="6" y="45"/>
                  <a:pt x="5" y="45"/>
                  <a:pt x="5" y="45"/>
                </a:cubicBezTo>
                <a:cubicBezTo>
                  <a:pt x="6" y="44"/>
                  <a:pt x="7" y="42"/>
                  <a:pt x="8" y="41"/>
                </a:cubicBezTo>
                <a:cubicBezTo>
                  <a:pt x="9" y="40"/>
                  <a:pt x="13" y="34"/>
                  <a:pt x="14" y="33"/>
                </a:cubicBezTo>
                <a:cubicBezTo>
                  <a:pt x="15" y="32"/>
                  <a:pt x="17" y="27"/>
                  <a:pt x="17" y="27"/>
                </a:cubicBezTo>
                <a:cubicBezTo>
                  <a:pt x="17" y="27"/>
                  <a:pt x="14" y="28"/>
                  <a:pt x="13" y="28"/>
                </a:cubicBezTo>
                <a:cubicBezTo>
                  <a:pt x="12" y="28"/>
                  <a:pt x="10" y="29"/>
                  <a:pt x="10" y="29"/>
                </a:cubicBezTo>
                <a:cubicBezTo>
                  <a:pt x="10" y="29"/>
                  <a:pt x="10" y="29"/>
                  <a:pt x="10" y="29"/>
                </a:cubicBezTo>
                <a:cubicBezTo>
                  <a:pt x="10" y="29"/>
                  <a:pt x="9" y="30"/>
                  <a:pt x="9" y="30"/>
                </a:cubicBezTo>
                <a:cubicBezTo>
                  <a:pt x="9" y="30"/>
                  <a:pt x="8" y="30"/>
                  <a:pt x="7" y="30"/>
                </a:cubicBezTo>
                <a:cubicBezTo>
                  <a:pt x="7" y="30"/>
                  <a:pt x="6" y="29"/>
                  <a:pt x="6" y="29"/>
                </a:cubicBezTo>
                <a:cubicBezTo>
                  <a:pt x="6" y="29"/>
                  <a:pt x="6" y="29"/>
                  <a:pt x="6" y="28"/>
                </a:cubicBezTo>
                <a:cubicBezTo>
                  <a:pt x="7" y="28"/>
                  <a:pt x="7" y="28"/>
                  <a:pt x="8" y="28"/>
                </a:cubicBezTo>
                <a:cubicBezTo>
                  <a:pt x="9" y="28"/>
                  <a:pt x="11" y="27"/>
                  <a:pt x="12" y="27"/>
                </a:cubicBezTo>
                <a:cubicBezTo>
                  <a:pt x="13" y="26"/>
                  <a:pt x="15" y="26"/>
                  <a:pt x="15" y="26"/>
                </a:cubicBezTo>
                <a:cubicBezTo>
                  <a:pt x="16" y="25"/>
                  <a:pt x="18" y="24"/>
                  <a:pt x="19" y="24"/>
                </a:cubicBezTo>
                <a:cubicBezTo>
                  <a:pt x="19" y="24"/>
                  <a:pt x="20" y="23"/>
                  <a:pt x="20" y="24"/>
                </a:cubicBezTo>
                <a:cubicBezTo>
                  <a:pt x="20" y="24"/>
                  <a:pt x="20" y="25"/>
                  <a:pt x="20" y="25"/>
                </a:cubicBezTo>
                <a:cubicBezTo>
                  <a:pt x="20" y="25"/>
                  <a:pt x="18" y="28"/>
                  <a:pt x="18" y="29"/>
                </a:cubicBezTo>
                <a:cubicBezTo>
                  <a:pt x="18" y="29"/>
                  <a:pt x="17" y="31"/>
                  <a:pt x="15" y="34"/>
                </a:cubicBezTo>
                <a:cubicBezTo>
                  <a:pt x="16" y="34"/>
                  <a:pt x="17" y="34"/>
                  <a:pt x="18" y="35"/>
                </a:cubicBezTo>
                <a:cubicBezTo>
                  <a:pt x="18" y="35"/>
                  <a:pt x="22" y="37"/>
                  <a:pt x="23" y="37"/>
                </a:cubicBezTo>
                <a:cubicBezTo>
                  <a:pt x="23" y="37"/>
                  <a:pt x="23" y="38"/>
                  <a:pt x="23" y="39"/>
                </a:cubicBezTo>
                <a:cubicBezTo>
                  <a:pt x="23" y="39"/>
                  <a:pt x="21" y="38"/>
                  <a:pt x="21" y="38"/>
                </a:cubicBezTo>
                <a:close/>
                <a:moveTo>
                  <a:pt x="16" y="22"/>
                </a:moveTo>
                <a:cubicBezTo>
                  <a:pt x="15" y="23"/>
                  <a:pt x="14" y="23"/>
                  <a:pt x="14" y="24"/>
                </a:cubicBezTo>
                <a:cubicBezTo>
                  <a:pt x="13" y="24"/>
                  <a:pt x="12" y="24"/>
                  <a:pt x="12" y="24"/>
                </a:cubicBezTo>
                <a:cubicBezTo>
                  <a:pt x="11" y="24"/>
                  <a:pt x="11" y="24"/>
                  <a:pt x="10" y="23"/>
                </a:cubicBezTo>
                <a:cubicBezTo>
                  <a:pt x="10" y="23"/>
                  <a:pt x="9" y="21"/>
                  <a:pt x="9" y="22"/>
                </a:cubicBezTo>
                <a:cubicBezTo>
                  <a:pt x="10" y="22"/>
                  <a:pt x="11" y="22"/>
                  <a:pt x="11" y="22"/>
                </a:cubicBezTo>
                <a:cubicBezTo>
                  <a:pt x="11" y="22"/>
                  <a:pt x="13" y="21"/>
                  <a:pt x="13" y="21"/>
                </a:cubicBezTo>
                <a:cubicBezTo>
                  <a:pt x="14" y="21"/>
                  <a:pt x="15" y="21"/>
                  <a:pt x="15" y="21"/>
                </a:cubicBezTo>
                <a:cubicBezTo>
                  <a:pt x="15" y="21"/>
                  <a:pt x="16" y="21"/>
                  <a:pt x="16" y="21"/>
                </a:cubicBezTo>
                <a:cubicBezTo>
                  <a:pt x="16" y="22"/>
                  <a:pt x="16" y="22"/>
                  <a:pt x="16" y="22"/>
                </a:cubicBezTo>
                <a:close/>
                <a:moveTo>
                  <a:pt x="44" y="57"/>
                </a:moveTo>
                <a:cubicBezTo>
                  <a:pt x="42" y="62"/>
                  <a:pt x="42" y="62"/>
                  <a:pt x="42" y="62"/>
                </a:cubicBezTo>
                <a:cubicBezTo>
                  <a:pt x="41" y="60"/>
                  <a:pt x="41" y="60"/>
                  <a:pt x="41" y="60"/>
                </a:cubicBezTo>
                <a:cubicBezTo>
                  <a:pt x="38" y="62"/>
                  <a:pt x="34" y="63"/>
                  <a:pt x="31" y="64"/>
                </a:cubicBezTo>
                <a:cubicBezTo>
                  <a:pt x="30" y="64"/>
                  <a:pt x="29" y="64"/>
                  <a:pt x="28" y="64"/>
                </a:cubicBezTo>
                <a:cubicBezTo>
                  <a:pt x="25" y="64"/>
                  <a:pt x="25" y="64"/>
                  <a:pt x="25" y="64"/>
                </a:cubicBezTo>
                <a:cubicBezTo>
                  <a:pt x="21" y="64"/>
                  <a:pt x="14" y="62"/>
                  <a:pt x="11" y="60"/>
                </a:cubicBezTo>
                <a:cubicBezTo>
                  <a:pt x="11" y="60"/>
                  <a:pt x="11" y="59"/>
                  <a:pt x="11" y="59"/>
                </a:cubicBezTo>
                <a:cubicBezTo>
                  <a:pt x="11" y="59"/>
                  <a:pt x="11" y="58"/>
                  <a:pt x="11" y="58"/>
                </a:cubicBezTo>
                <a:cubicBezTo>
                  <a:pt x="12" y="58"/>
                  <a:pt x="13" y="60"/>
                  <a:pt x="14" y="60"/>
                </a:cubicBezTo>
                <a:cubicBezTo>
                  <a:pt x="17" y="61"/>
                  <a:pt x="22" y="63"/>
                  <a:pt x="25" y="63"/>
                </a:cubicBezTo>
                <a:cubicBezTo>
                  <a:pt x="30" y="63"/>
                  <a:pt x="33" y="62"/>
                  <a:pt x="37" y="60"/>
                </a:cubicBezTo>
                <a:cubicBezTo>
                  <a:pt x="38" y="60"/>
                  <a:pt x="39" y="59"/>
                  <a:pt x="40" y="59"/>
                </a:cubicBezTo>
                <a:cubicBezTo>
                  <a:pt x="39" y="56"/>
                  <a:pt x="39" y="56"/>
                  <a:pt x="39" y="56"/>
                </a:cubicBezTo>
                <a:lnTo>
                  <a:pt x="44" y="57"/>
                </a:lnTo>
                <a:close/>
                <a:moveTo>
                  <a:pt x="48" y="15"/>
                </a:moveTo>
                <a:cubicBezTo>
                  <a:pt x="48" y="2"/>
                  <a:pt x="48" y="2"/>
                  <a:pt x="48" y="2"/>
                </a:cubicBezTo>
                <a:cubicBezTo>
                  <a:pt x="28" y="9"/>
                  <a:pt x="28" y="9"/>
                  <a:pt x="28" y="9"/>
                </a:cubicBezTo>
                <a:lnTo>
                  <a:pt x="48" y="15"/>
                </a:lnTo>
                <a:close/>
                <a:moveTo>
                  <a:pt x="49" y="44"/>
                </a:moveTo>
                <a:cubicBezTo>
                  <a:pt x="43" y="21"/>
                  <a:pt x="43" y="21"/>
                  <a:pt x="43" y="21"/>
                </a:cubicBezTo>
                <a:cubicBezTo>
                  <a:pt x="39" y="20"/>
                  <a:pt x="39" y="20"/>
                  <a:pt x="39" y="20"/>
                </a:cubicBezTo>
                <a:cubicBezTo>
                  <a:pt x="31" y="39"/>
                  <a:pt x="31" y="39"/>
                  <a:pt x="31" y="39"/>
                </a:cubicBezTo>
                <a:cubicBezTo>
                  <a:pt x="35" y="40"/>
                  <a:pt x="35" y="40"/>
                  <a:pt x="35" y="40"/>
                </a:cubicBezTo>
                <a:cubicBezTo>
                  <a:pt x="37" y="36"/>
                  <a:pt x="37" y="36"/>
                  <a:pt x="37" y="36"/>
                </a:cubicBezTo>
                <a:cubicBezTo>
                  <a:pt x="44" y="38"/>
                  <a:pt x="44" y="38"/>
                  <a:pt x="44" y="38"/>
                </a:cubicBezTo>
                <a:cubicBezTo>
                  <a:pt x="45" y="43"/>
                  <a:pt x="45" y="43"/>
                  <a:pt x="45" y="43"/>
                </a:cubicBezTo>
                <a:lnTo>
                  <a:pt x="49" y="44"/>
                </a:lnTo>
                <a:close/>
                <a:moveTo>
                  <a:pt x="43" y="34"/>
                </a:moveTo>
                <a:cubicBezTo>
                  <a:pt x="38" y="33"/>
                  <a:pt x="38" y="33"/>
                  <a:pt x="38" y="33"/>
                </a:cubicBezTo>
                <a:cubicBezTo>
                  <a:pt x="41" y="26"/>
                  <a:pt x="41" y="26"/>
                  <a:pt x="41" y="26"/>
                </a:cubicBezTo>
                <a:lnTo>
                  <a:pt x="43" y="3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439" name="Google Shape;439;p18"/>
          <p:cNvSpPr txBox="1"/>
          <p:nvPr/>
        </p:nvSpPr>
        <p:spPr>
          <a:xfrm>
            <a:off x="9357001" y="10229352"/>
            <a:ext cx="1955524"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Lato Light"/>
                <a:ea typeface="Lato Light"/>
                <a:cs typeface="Lato Light"/>
                <a:sym typeface="Lato Light"/>
              </a:rPr>
              <a:t>Google</a:t>
            </a:r>
            <a:endParaRPr/>
          </a:p>
          <a:p>
            <a:pPr marL="0" marR="0" lvl="0" indent="0" algn="l" rtl="0">
              <a:spcBef>
                <a:spcPts val="0"/>
              </a:spcBef>
              <a:spcAft>
                <a:spcPts val="0"/>
              </a:spcAft>
              <a:buNone/>
            </a:pPr>
            <a:r>
              <a:rPr lang="en-US" sz="3200" b="1">
                <a:solidFill>
                  <a:schemeClr val="lt1"/>
                </a:solidFill>
                <a:latin typeface="Lato Light"/>
                <a:ea typeface="Lato Light"/>
                <a:cs typeface="Lato Light"/>
                <a:sym typeface="Lato Light"/>
              </a:rPr>
              <a:t>Translate</a:t>
            </a:r>
            <a:endParaRPr/>
          </a:p>
        </p:txBody>
      </p:sp>
      <p:sp>
        <p:nvSpPr>
          <p:cNvPr id="440" name="Google Shape;440;p18"/>
          <p:cNvSpPr/>
          <p:nvPr/>
        </p:nvSpPr>
        <p:spPr>
          <a:xfrm>
            <a:off x="13811404" y="10378975"/>
            <a:ext cx="662553" cy="822960"/>
          </a:xfrm>
          <a:custGeom>
            <a:avLst/>
            <a:gdLst/>
            <a:ahLst/>
            <a:cxnLst/>
            <a:rect l="l" t="t" r="r" b="b"/>
            <a:pathLst>
              <a:path w="432101" h="536714" extrusionOk="0">
                <a:moveTo>
                  <a:pt x="42510" y="516622"/>
                </a:moveTo>
                <a:lnTo>
                  <a:pt x="81619" y="516622"/>
                </a:lnTo>
                <a:cubicBezTo>
                  <a:pt x="85780" y="516622"/>
                  <a:pt x="89108" y="519694"/>
                  <a:pt x="89108" y="524082"/>
                </a:cubicBezTo>
                <a:cubicBezTo>
                  <a:pt x="89108" y="528032"/>
                  <a:pt x="85780" y="531103"/>
                  <a:pt x="81619" y="531103"/>
                </a:cubicBezTo>
                <a:lnTo>
                  <a:pt x="42510" y="531103"/>
                </a:lnTo>
                <a:cubicBezTo>
                  <a:pt x="38350" y="531103"/>
                  <a:pt x="35437" y="528032"/>
                  <a:pt x="35437" y="524082"/>
                </a:cubicBezTo>
                <a:cubicBezTo>
                  <a:pt x="35437" y="519694"/>
                  <a:pt x="38350" y="516622"/>
                  <a:pt x="42510" y="516622"/>
                </a:cubicBezTo>
                <a:close/>
                <a:moveTo>
                  <a:pt x="60909" y="455075"/>
                </a:moveTo>
                <a:lnTo>
                  <a:pt x="76256" y="455075"/>
                </a:lnTo>
                <a:cubicBezTo>
                  <a:pt x="80519" y="455075"/>
                  <a:pt x="83503" y="458485"/>
                  <a:pt x="83503" y="462748"/>
                </a:cubicBezTo>
                <a:cubicBezTo>
                  <a:pt x="83503" y="466158"/>
                  <a:pt x="80519" y="469568"/>
                  <a:pt x="76256" y="469568"/>
                </a:cubicBezTo>
                <a:lnTo>
                  <a:pt x="60909" y="469568"/>
                </a:lnTo>
                <a:cubicBezTo>
                  <a:pt x="57072" y="469568"/>
                  <a:pt x="54088" y="466158"/>
                  <a:pt x="54088" y="462748"/>
                </a:cubicBezTo>
                <a:cubicBezTo>
                  <a:pt x="54088" y="458485"/>
                  <a:pt x="57072" y="455075"/>
                  <a:pt x="60909" y="455075"/>
                </a:cubicBezTo>
                <a:close/>
                <a:moveTo>
                  <a:pt x="65073" y="425234"/>
                </a:moveTo>
                <a:lnTo>
                  <a:pt x="100919" y="425234"/>
                </a:lnTo>
                <a:cubicBezTo>
                  <a:pt x="104760" y="425234"/>
                  <a:pt x="107747" y="428306"/>
                  <a:pt x="107747" y="432255"/>
                </a:cubicBezTo>
                <a:cubicBezTo>
                  <a:pt x="107747" y="436643"/>
                  <a:pt x="104760" y="439715"/>
                  <a:pt x="100919" y="439715"/>
                </a:cubicBezTo>
                <a:lnTo>
                  <a:pt x="65073" y="439715"/>
                </a:lnTo>
                <a:cubicBezTo>
                  <a:pt x="60805" y="439715"/>
                  <a:pt x="57818" y="436643"/>
                  <a:pt x="57818" y="432255"/>
                </a:cubicBezTo>
                <a:cubicBezTo>
                  <a:pt x="57818" y="428306"/>
                  <a:pt x="60805" y="425234"/>
                  <a:pt x="65073" y="425234"/>
                </a:cubicBezTo>
                <a:close/>
                <a:moveTo>
                  <a:pt x="76002" y="395392"/>
                </a:moveTo>
                <a:lnTo>
                  <a:pt x="89167" y="395392"/>
                </a:lnTo>
                <a:cubicBezTo>
                  <a:pt x="93281" y="395392"/>
                  <a:pt x="96572" y="398802"/>
                  <a:pt x="96572" y="402639"/>
                </a:cubicBezTo>
                <a:cubicBezTo>
                  <a:pt x="96572" y="406901"/>
                  <a:pt x="93281" y="409885"/>
                  <a:pt x="89167" y="409885"/>
                </a:cubicBezTo>
                <a:lnTo>
                  <a:pt x="76002" y="409885"/>
                </a:lnTo>
                <a:cubicBezTo>
                  <a:pt x="72299" y="409885"/>
                  <a:pt x="69008" y="406901"/>
                  <a:pt x="69008" y="402639"/>
                </a:cubicBezTo>
                <a:cubicBezTo>
                  <a:pt x="69008" y="398802"/>
                  <a:pt x="72299" y="395392"/>
                  <a:pt x="76002" y="395392"/>
                </a:cubicBezTo>
                <a:close/>
                <a:moveTo>
                  <a:pt x="70489" y="363687"/>
                </a:moveTo>
                <a:lnTo>
                  <a:pt x="106696" y="363687"/>
                </a:lnTo>
                <a:cubicBezTo>
                  <a:pt x="110442" y="363687"/>
                  <a:pt x="113355" y="367097"/>
                  <a:pt x="113355" y="371360"/>
                </a:cubicBezTo>
                <a:cubicBezTo>
                  <a:pt x="113355" y="374770"/>
                  <a:pt x="110442" y="378180"/>
                  <a:pt x="106696" y="378180"/>
                </a:cubicBezTo>
                <a:lnTo>
                  <a:pt x="70489" y="378180"/>
                </a:lnTo>
                <a:cubicBezTo>
                  <a:pt x="66744" y="378180"/>
                  <a:pt x="63414" y="374770"/>
                  <a:pt x="63414" y="371360"/>
                </a:cubicBezTo>
                <a:cubicBezTo>
                  <a:pt x="63414" y="367097"/>
                  <a:pt x="66744" y="363687"/>
                  <a:pt x="70489" y="363687"/>
                </a:cubicBezTo>
                <a:close/>
                <a:moveTo>
                  <a:pt x="65009" y="333846"/>
                </a:moveTo>
                <a:lnTo>
                  <a:pt x="91658" y="333846"/>
                </a:lnTo>
                <a:cubicBezTo>
                  <a:pt x="95465" y="333846"/>
                  <a:pt x="98426" y="336918"/>
                  <a:pt x="98426" y="340867"/>
                </a:cubicBezTo>
                <a:cubicBezTo>
                  <a:pt x="98426" y="344816"/>
                  <a:pt x="95465" y="348327"/>
                  <a:pt x="91658" y="348327"/>
                </a:cubicBezTo>
                <a:lnTo>
                  <a:pt x="65009" y="348327"/>
                </a:lnTo>
                <a:cubicBezTo>
                  <a:pt x="60779" y="348327"/>
                  <a:pt x="57818" y="344816"/>
                  <a:pt x="57818" y="340867"/>
                </a:cubicBezTo>
                <a:cubicBezTo>
                  <a:pt x="57818" y="336918"/>
                  <a:pt x="60779" y="333846"/>
                  <a:pt x="65009" y="333846"/>
                </a:cubicBezTo>
                <a:close/>
                <a:moveTo>
                  <a:pt x="44686" y="272299"/>
                </a:moveTo>
                <a:lnTo>
                  <a:pt x="60756" y="272299"/>
                </a:lnTo>
                <a:cubicBezTo>
                  <a:pt x="65099" y="272299"/>
                  <a:pt x="68574" y="275709"/>
                  <a:pt x="68574" y="279546"/>
                </a:cubicBezTo>
                <a:cubicBezTo>
                  <a:pt x="68574" y="283382"/>
                  <a:pt x="65099" y="286792"/>
                  <a:pt x="60756" y="286792"/>
                </a:cubicBezTo>
                <a:lnTo>
                  <a:pt x="44686" y="286792"/>
                </a:lnTo>
                <a:cubicBezTo>
                  <a:pt x="40777" y="286792"/>
                  <a:pt x="37302" y="283382"/>
                  <a:pt x="37302" y="279546"/>
                </a:cubicBezTo>
                <a:cubicBezTo>
                  <a:pt x="37302" y="275709"/>
                  <a:pt x="40777" y="272299"/>
                  <a:pt x="44686" y="272299"/>
                </a:cubicBezTo>
                <a:close/>
                <a:moveTo>
                  <a:pt x="12683" y="212617"/>
                </a:moveTo>
                <a:lnTo>
                  <a:pt x="33528" y="212617"/>
                </a:lnTo>
                <a:cubicBezTo>
                  <a:pt x="37280" y="212617"/>
                  <a:pt x="40615" y="216027"/>
                  <a:pt x="40615" y="219864"/>
                </a:cubicBezTo>
                <a:cubicBezTo>
                  <a:pt x="40615" y="223700"/>
                  <a:pt x="37280" y="227110"/>
                  <a:pt x="33528" y="227110"/>
                </a:cubicBezTo>
                <a:lnTo>
                  <a:pt x="12683" y="227110"/>
                </a:lnTo>
                <a:cubicBezTo>
                  <a:pt x="8514" y="227110"/>
                  <a:pt x="5596" y="223700"/>
                  <a:pt x="5596" y="219864"/>
                </a:cubicBezTo>
                <a:cubicBezTo>
                  <a:pt x="5596" y="216027"/>
                  <a:pt x="8514" y="212617"/>
                  <a:pt x="12683" y="212617"/>
                </a:cubicBezTo>
                <a:close/>
                <a:moveTo>
                  <a:pt x="7289" y="151071"/>
                </a:moveTo>
                <a:lnTo>
                  <a:pt x="30012" y="151071"/>
                </a:lnTo>
                <a:cubicBezTo>
                  <a:pt x="33871" y="151071"/>
                  <a:pt x="36872" y="154481"/>
                  <a:pt x="36872" y="158318"/>
                </a:cubicBezTo>
                <a:cubicBezTo>
                  <a:pt x="36872" y="162154"/>
                  <a:pt x="33871" y="165564"/>
                  <a:pt x="30012" y="165564"/>
                </a:cubicBezTo>
                <a:lnTo>
                  <a:pt x="7289" y="165564"/>
                </a:lnTo>
                <a:cubicBezTo>
                  <a:pt x="3001" y="165564"/>
                  <a:pt x="0" y="162154"/>
                  <a:pt x="0" y="158318"/>
                </a:cubicBezTo>
                <a:cubicBezTo>
                  <a:pt x="0" y="154481"/>
                  <a:pt x="3001" y="151071"/>
                  <a:pt x="7289" y="151071"/>
                </a:cubicBezTo>
                <a:close/>
                <a:moveTo>
                  <a:pt x="68273" y="121229"/>
                </a:moveTo>
                <a:lnTo>
                  <a:pt x="114085" y="121229"/>
                </a:lnTo>
                <a:cubicBezTo>
                  <a:pt x="117868" y="121229"/>
                  <a:pt x="120810" y="124639"/>
                  <a:pt x="120810" y="128476"/>
                </a:cubicBezTo>
                <a:cubicBezTo>
                  <a:pt x="120810" y="132312"/>
                  <a:pt x="117868" y="135722"/>
                  <a:pt x="114085" y="135722"/>
                </a:cubicBezTo>
                <a:lnTo>
                  <a:pt x="68273" y="135722"/>
                </a:lnTo>
                <a:cubicBezTo>
                  <a:pt x="64490" y="135722"/>
                  <a:pt x="61548" y="132312"/>
                  <a:pt x="61548" y="128476"/>
                </a:cubicBezTo>
                <a:cubicBezTo>
                  <a:pt x="61548" y="124639"/>
                  <a:pt x="64490" y="121229"/>
                  <a:pt x="68273" y="121229"/>
                </a:cubicBezTo>
                <a:close/>
                <a:moveTo>
                  <a:pt x="14507" y="121229"/>
                </a:moveTo>
                <a:lnTo>
                  <a:pt x="44348" y="121229"/>
                </a:lnTo>
                <a:cubicBezTo>
                  <a:pt x="48492" y="121229"/>
                  <a:pt x="51808" y="124639"/>
                  <a:pt x="51808" y="128476"/>
                </a:cubicBezTo>
                <a:cubicBezTo>
                  <a:pt x="51808" y="132312"/>
                  <a:pt x="48492" y="135722"/>
                  <a:pt x="44348" y="135722"/>
                </a:cubicBezTo>
                <a:lnTo>
                  <a:pt x="14507" y="135722"/>
                </a:lnTo>
                <a:cubicBezTo>
                  <a:pt x="10777" y="135722"/>
                  <a:pt x="7461" y="132312"/>
                  <a:pt x="7461" y="128476"/>
                </a:cubicBezTo>
                <a:cubicBezTo>
                  <a:pt x="7461" y="124639"/>
                  <a:pt x="10777" y="121229"/>
                  <a:pt x="14507" y="121229"/>
                </a:cubicBezTo>
                <a:close/>
                <a:moveTo>
                  <a:pt x="27299" y="91388"/>
                </a:moveTo>
                <a:lnTo>
                  <a:pt x="68415" y="91388"/>
                </a:lnTo>
                <a:cubicBezTo>
                  <a:pt x="72654" y="91388"/>
                  <a:pt x="76045" y="94460"/>
                  <a:pt x="76045" y="98848"/>
                </a:cubicBezTo>
                <a:cubicBezTo>
                  <a:pt x="76045" y="102797"/>
                  <a:pt x="72654" y="105869"/>
                  <a:pt x="68415" y="105869"/>
                </a:cubicBezTo>
                <a:lnTo>
                  <a:pt x="27299" y="105869"/>
                </a:lnTo>
                <a:cubicBezTo>
                  <a:pt x="23484" y="105869"/>
                  <a:pt x="20517" y="102797"/>
                  <a:pt x="20517" y="98848"/>
                </a:cubicBezTo>
                <a:cubicBezTo>
                  <a:pt x="20517" y="94460"/>
                  <a:pt x="23484" y="91388"/>
                  <a:pt x="27299" y="91388"/>
                </a:cubicBezTo>
                <a:close/>
                <a:moveTo>
                  <a:pt x="343020" y="84655"/>
                </a:moveTo>
                <a:cubicBezTo>
                  <a:pt x="341325" y="89734"/>
                  <a:pt x="339629" y="94390"/>
                  <a:pt x="338358" y="98623"/>
                </a:cubicBezTo>
                <a:cubicBezTo>
                  <a:pt x="337934" y="99893"/>
                  <a:pt x="337510" y="100316"/>
                  <a:pt x="337087" y="100739"/>
                </a:cubicBezTo>
                <a:cubicBezTo>
                  <a:pt x="332849" y="111745"/>
                  <a:pt x="327339" y="121903"/>
                  <a:pt x="321406" y="130792"/>
                </a:cubicBezTo>
                <a:cubicBezTo>
                  <a:pt x="320983" y="131215"/>
                  <a:pt x="320559" y="132062"/>
                  <a:pt x="319711" y="132908"/>
                </a:cubicBezTo>
                <a:cubicBezTo>
                  <a:pt x="268008" y="206135"/>
                  <a:pt x="169265" y="207405"/>
                  <a:pt x="167993" y="207405"/>
                </a:cubicBezTo>
                <a:cubicBezTo>
                  <a:pt x="167993" y="206982"/>
                  <a:pt x="167569" y="206982"/>
                  <a:pt x="167146" y="206982"/>
                </a:cubicBezTo>
                <a:cubicBezTo>
                  <a:pt x="166722" y="206982"/>
                  <a:pt x="166722" y="206982"/>
                  <a:pt x="166722" y="206982"/>
                </a:cubicBezTo>
                <a:cubicBezTo>
                  <a:pt x="166298" y="206982"/>
                  <a:pt x="165874" y="206558"/>
                  <a:pt x="165874" y="206558"/>
                </a:cubicBezTo>
                <a:cubicBezTo>
                  <a:pt x="165874" y="206558"/>
                  <a:pt x="165450" y="206558"/>
                  <a:pt x="165450" y="206135"/>
                </a:cubicBezTo>
                <a:cubicBezTo>
                  <a:pt x="165027" y="206135"/>
                  <a:pt x="164603" y="206135"/>
                  <a:pt x="164603" y="206135"/>
                </a:cubicBezTo>
                <a:cubicBezTo>
                  <a:pt x="164603" y="205712"/>
                  <a:pt x="164179" y="205712"/>
                  <a:pt x="164179" y="205712"/>
                </a:cubicBezTo>
                <a:cubicBezTo>
                  <a:pt x="163755" y="205712"/>
                  <a:pt x="163755" y="205289"/>
                  <a:pt x="163331" y="205289"/>
                </a:cubicBezTo>
                <a:cubicBezTo>
                  <a:pt x="163331" y="205289"/>
                  <a:pt x="163331" y="205289"/>
                  <a:pt x="162908" y="204865"/>
                </a:cubicBezTo>
                <a:cubicBezTo>
                  <a:pt x="162908" y="204442"/>
                  <a:pt x="162484" y="204442"/>
                  <a:pt x="162484" y="204019"/>
                </a:cubicBezTo>
                <a:cubicBezTo>
                  <a:pt x="162060" y="203595"/>
                  <a:pt x="162060" y="203172"/>
                  <a:pt x="161636" y="203172"/>
                </a:cubicBezTo>
                <a:lnTo>
                  <a:pt x="161636" y="202749"/>
                </a:lnTo>
                <a:cubicBezTo>
                  <a:pt x="161636" y="202326"/>
                  <a:pt x="161636" y="201902"/>
                  <a:pt x="161636" y="201902"/>
                </a:cubicBezTo>
                <a:cubicBezTo>
                  <a:pt x="161636" y="201479"/>
                  <a:pt x="161212" y="201479"/>
                  <a:pt x="161212" y="201056"/>
                </a:cubicBezTo>
                <a:cubicBezTo>
                  <a:pt x="159517" y="189204"/>
                  <a:pt x="147227" y="175236"/>
                  <a:pt x="132818" y="168887"/>
                </a:cubicBezTo>
                <a:cubicBezTo>
                  <a:pt x="125614" y="165501"/>
                  <a:pt x="114171" y="163384"/>
                  <a:pt x="104424" y="170157"/>
                </a:cubicBezTo>
                <a:cubicBezTo>
                  <a:pt x="88320" y="181585"/>
                  <a:pt x="87049" y="201056"/>
                  <a:pt x="91287" y="216717"/>
                </a:cubicBezTo>
                <a:cubicBezTo>
                  <a:pt x="91287" y="217140"/>
                  <a:pt x="91287" y="217564"/>
                  <a:pt x="91287" y="217987"/>
                </a:cubicBezTo>
                <a:cubicBezTo>
                  <a:pt x="93405" y="223913"/>
                  <a:pt x="95524" y="229415"/>
                  <a:pt x="98067" y="233225"/>
                </a:cubicBezTo>
                <a:lnTo>
                  <a:pt x="120104" y="266664"/>
                </a:lnTo>
                <a:cubicBezTo>
                  <a:pt x="122223" y="270050"/>
                  <a:pt x="123919" y="272589"/>
                  <a:pt x="126038" y="274706"/>
                </a:cubicBezTo>
                <a:cubicBezTo>
                  <a:pt x="126461" y="275129"/>
                  <a:pt x="126885" y="275976"/>
                  <a:pt x="127309" y="276399"/>
                </a:cubicBezTo>
                <a:cubicBezTo>
                  <a:pt x="133242" y="282748"/>
                  <a:pt x="137904" y="282325"/>
                  <a:pt x="153160" y="280208"/>
                </a:cubicBezTo>
                <a:lnTo>
                  <a:pt x="159093" y="279362"/>
                </a:lnTo>
                <a:cubicBezTo>
                  <a:pt x="161212" y="278939"/>
                  <a:pt x="163755" y="279785"/>
                  <a:pt x="165027" y="281478"/>
                </a:cubicBezTo>
                <a:cubicBezTo>
                  <a:pt x="166722" y="282748"/>
                  <a:pt x="167146" y="285288"/>
                  <a:pt x="166722" y="287827"/>
                </a:cubicBezTo>
                <a:cubicBezTo>
                  <a:pt x="166722" y="288251"/>
                  <a:pt x="158246" y="348356"/>
                  <a:pt x="184521" y="397033"/>
                </a:cubicBezTo>
                <a:cubicBezTo>
                  <a:pt x="205287" y="432164"/>
                  <a:pt x="244276" y="455868"/>
                  <a:pt x="287503" y="455868"/>
                </a:cubicBezTo>
                <a:lnTo>
                  <a:pt x="361667" y="455868"/>
                </a:lnTo>
                <a:cubicBezTo>
                  <a:pt x="364633" y="455868"/>
                  <a:pt x="367176" y="453751"/>
                  <a:pt x="367176" y="450789"/>
                </a:cubicBezTo>
                <a:lnTo>
                  <a:pt x="363362" y="422852"/>
                </a:lnTo>
                <a:cubicBezTo>
                  <a:pt x="362090" y="401265"/>
                  <a:pt x="368024" y="390260"/>
                  <a:pt x="371838" y="384334"/>
                </a:cubicBezTo>
                <a:cubicBezTo>
                  <a:pt x="369295" y="382641"/>
                  <a:pt x="366328" y="380525"/>
                  <a:pt x="362938" y="378832"/>
                </a:cubicBezTo>
                <a:cubicBezTo>
                  <a:pt x="360395" y="378832"/>
                  <a:pt x="357429" y="378832"/>
                  <a:pt x="354038" y="378832"/>
                </a:cubicBezTo>
                <a:lnTo>
                  <a:pt x="351072" y="378832"/>
                </a:lnTo>
                <a:lnTo>
                  <a:pt x="348105" y="378832"/>
                </a:lnTo>
                <a:cubicBezTo>
                  <a:pt x="343867" y="378832"/>
                  <a:pt x="340901" y="375445"/>
                  <a:pt x="340901" y="372059"/>
                </a:cubicBezTo>
                <a:cubicBezTo>
                  <a:pt x="340901" y="367826"/>
                  <a:pt x="343867" y="364440"/>
                  <a:pt x="348105" y="364440"/>
                </a:cubicBezTo>
                <a:lnTo>
                  <a:pt x="351072" y="364440"/>
                </a:lnTo>
                <a:cubicBezTo>
                  <a:pt x="364209" y="364440"/>
                  <a:pt x="368447" y="364440"/>
                  <a:pt x="381161" y="361477"/>
                </a:cubicBezTo>
                <a:cubicBezTo>
                  <a:pt x="376076" y="351742"/>
                  <a:pt x="370566" y="342007"/>
                  <a:pt x="368024" y="331001"/>
                </a:cubicBezTo>
                <a:cubicBezTo>
                  <a:pt x="366752" y="326769"/>
                  <a:pt x="368447" y="322113"/>
                  <a:pt x="371838" y="319573"/>
                </a:cubicBezTo>
                <a:lnTo>
                  <a:pt x="417184" y="286981"/>
                </a:lnTo>
                <a:cubicBezTo>
                  <a:pt x="417184" y="286981"/>
                  <a:pt x="417607" y="286981"/>
                  <a:pt x="417607" y="286558"/>
                </a:cubicBezTo>
                <a:cubicBezTo>
                  <a:pt x="413793" y="280632"/>
                  <a:pt x="409555" y="275552"/>
                  <a:pt x="404470" y="270050"/>
                </a:cubicBezTo>
                <a:cubicBezTo>
                  <a:pt x="388366" y="251002"/>
                  <a:pt x="370143" y="229415"/>
                  <a:pt x="367176" y="173966"/>
                </a:cubicBezTo>
                <a:cubicBezTo>
                  <a:pt x="367176" y="173966"/>
                  <a:pt x="367176" y="173543"/>
                  <a:pt x="367176" y="173120"/>
                </a:cubicBezTo>
                <a:lnTo>
                  <a:pt x="367176" y="169310"/>
                </a:lnTo>
                <a:cubicBezTo>
                  <a:pt x="366328" y="139681"/>
                  <a:pt x="358276" y="110475"/>
                  <a:pt x="343020" y="84655"/>
                </a:cubicBezTo>
                <a:close/>
                <a:moveTo>
                  <a:pt x="206558" y="59682"/>
                </a:moveTo>
                <a:lnTo>
                  <a:pt x="338358" y="59682"/>
                </a:lnTo>
                <a:cubicBezTo>
                  <a:pt x="338358" y="59682"/>
                  <a:pt x="338782" y="59682"/>
                  <a:pt x="339206" y="59682"/>
                </a:cubicBezTo>
                <a:cubicBezTo>
                  <a:pt x="341748" y="59682"/>
                  <a:pt x="344291" y="60528"/>
                  <a:pt x="345563" y="62645"/>
                </a:cubicBezTo>
                <a:lnTo>
                  <a:pt x="348105" y="65608"/>
                </a:lnTo>
                <a:cubicBezTo>
                  <a:pt x="369295" y="96507"/>
                  <a:pt x="380737" y="132062"/>
                  <a:pt x="381585" y="169310"/>
                </a:cubicBezTo>
                <a:lnTo>
                  <a:pt x="381161" y="173543"/>
                </a:lnTo>
                <a:cubicBezTo>
                  <a:pt x="384128" y="223913"/>
                  <a:pt x="399384" y="241690"/>
                  <a:pt x="415488" y="261161"/>
                </a:cubicBezTo>
                <a:cubicBezTo>
                  <a:pt x="420150" y="266664"/>
                  <a:pt x="425236" y="272589"/>
                  <a:pt x="429897" y="278939"/>
                </a:cubicBezTo>
                <a:cubicBezTo>
                  <a:pt x="434135" y="285288"/>
                  <a:pt x="432016" y="294177"/>
                  <a:pt x="425659" y="298833"/>
                </a:cubicBezTo>
                <a:lnTo>
                  <a:pt x="382433" y="329732"/>
                </a:lnTo>
                <a:cubicBezTo>
                  <a:pt x="385823" y="339890"/>
                  <a:pt x="391332" y="350049"/>
                  <a:pt x="396842" y="359361"/>
                </a:cubicBezTo>
                <a:lnTo>
                  <a:pt x="398537" y="362324"/>
                </a:lnTo>
                <a:cubicBezTo>
                  <a:pt x="399808" y="364440"/>
                  <a:pt x="399808" y="366557"/>
                  <a:pt x="398537" y="368673"/>
                </a:cubicBezTo>
                <a:cubicBezTo>
                  <a:pt x="398113" y="370789"/>
                  <a:pt x="396418" y="372483"/>
                  <a:pt x="394299" y="373329"/>
                </a:cubicBezTo>
                <a:cubicBezTo>
                  <a:pt x="390061" y="374176"/>
                  <a:pt x="386670" y="375022"/>
                  <a:pt x="383280" y="375869"/>
                </a:cubicBezTo>
                <a:cubicBezTo>
                  <a:pt x="387094" y="379678"/>
                  <a:pt x="387518" y="381795"/>
                  <a:pt x="387518" y="383911"/>
                </a:cubicBezTo>
                <a:cubicBezTo>
                  <a:pt x="387518" y="386451"/>
                  <a:pt x="385823" y="388990"/>
                  <a:pt x="384552" y="391530"/>
                </a:cubicBezTo>
                <a:cubicBezTo>
                  <a:pt x="381161" y="395763"/>
                  <a:pt x="376076" y="403382"/>
                  <a:pt x="377771" y="421159"/>
                </a:cubicBezTo>
                <a:lnTo>
                  <a:pt x="381585" y="449519"/>
                </a:lnTo>
                <a:cubicBezTo>
                  <a:pt x="381585" y="449519"/>
                  <a:pt x="381585" y="449942"/>
                  <a:pt x="381585" y="450365"/>
                </a:cubicBezTo>
                <a:cubicBezTo>
                  <a:pt x="381585" y="461370"/>
                  <a:pt x="372685" y="470259"/>
                  <a:pt x="361667" y="470259"/>
                </a:cubicBezTo>
                <a:lnTo>
                  <a:pt x="287503" y="470259"/>
                </a:lnTo>
                <a:cubicBezTo>
                  <a:pt x="274789" y="470259"/>
                  <a:pt x="262923" y="468566"/>
                  <a:pt x="251057" y="465603"/>
                </a:cubicBezTo>
                <a:cubicBezTo>
                  <a:pt x="245124" y="472376"/>
                  <a:pt x="229019" y="494386"/>
                  <a:pt x="229019" y="529518"/>
                </a:cubicBezTo>
                <a:cubicBezTo>
                  <a:pt x="229019" y="533751"/>
                  <a:pt x="225629" y="536714"/>
                  <a:pt x="221815" y="536714"/>
                </a:cubicBezTo>
                <a:cubicBezTo>
                  <a:pt x="218425" y="536714"/>
                  <a:pt x="215458" y="534598"/>
                  <a:pt x="214610" y="531211"/>
                </a:cubicBezTo>
                <a:lnTo>
                  <a:pt x="115019" y="531211"/>
                </a:lnTo>
                <a:cubicBezTo>
                  <a:pt x="110781" y="531211"/>
                  <a:pt x="107391" y="528248"/>
                  <a:pt x="107391" y="524439"/>
                </a:cubicBezTo>
                <a:cubicBezTo>
                  <a:pt x="107391" y="520206"/>
                  <a:pt x="110781" y="517243"/>
                  <a:pt x="115019" y="517243"/>
                </a:cubicBezTo>
                <a:lnTo>
                  <a:pt x="215458" y="517243"/>
                </a:lnTo>
                <a:cubicBezTo>
                  <a:pt x="215882" y="511317"/>
                  <a:pt x="216729" y="505814"/>
                  <a:pt x="218001" y="500735"/>
                </a:cubicBezTo>
                <a:lnTo>
                  <a:pt x="53569" y="500735"/>
                </a:lnTo>
                <a:cubicBezTo>
                  <a:pt x="49755" y="500735"/>
                  <a:pt x="46364" y="497772"/>
                  <a:pt x="46364" y="493539"/>
                </a:cubicBezTo>
                <a:cubicBezTo>
                  <a:pt x="46364" y="489730"/>
                  <a:pt x="49755" y="486767"/>
                  <a:pt x="53569" y="486767"/>
                </a:cubicBezTo>
                <a:lnTo>
                  <a:pt x="222239" y="486767"/>
                </a:lnTo>
                <a:cubicBezTo>
                  <a:pt x="225205" y="480418"/>
                  <a:pt x="227324" y="474915"/>
                  <a:pt x="230291" y="470259"/>
                </a:cubicBezTo>
                <a:lnTo>
                  <a:pt x="101034" y="470259"/>
                </a:lnTo>
                <a:cubicBezTo>
                  <a:pt x="96796" y="470259"/>
                  <a:pt x="93405" y="466873"/>
                  <a:pt x="93405" y="463487"/>
                </a:cubicBezTo>
                <a:cubicBezTo>
                  <a:pt x="93405" y="459254"/>
                  <a:pt x="96796" y="455868"/>
                  <a:pt x="101034" y="455868"/>
                </a:cubicBezTo>
                <a:lnTo>
                  <a:pt x="227324" y="455868"/>
                </a:lnTo>
                <a:cubicBezTo>
                  <a:pt x="218425" y="451635"/>
                  <a:pt x="209949" y="446132"/>
                  <a:pt x="202320" y="439783"/>
                </a:cubicBezTo>
                <a:lnTo>
                  <a:pt x="131123" y="439783"/>
                </a:lnTo>
                <a:cubicBezTo>
                  <a:pt x="127309" y="439783"/>
                  <a:pt x="123919" y="436820"/>
                  <a:pt x="123919" y="432588"/>
                </a:cubicBezTo>
                <a:cubicBezTo>
                  <a:pt x="123919" y="428778"/>
                  <a:pt x="127309" y="425815"/>
                  <a:pt x="131123" y="425815"/>
                </a:cubicBezTo>
                <a:lnTo>
                  <a:pt x="187488" y="425815"/>
                </a:lnTo>
                <a:cubicBezTo>
                  <a:pt x="182826" y="420736"/>
                  <a:pt x="179012" y="415233"/>
                  <a:pt x="175198" y="409308"/>
                </a:cubicBezTo>
                <a:lnTo>
                  <a:pt x="114171" y="409308"/>
                </a:lnTo>
                <a:cubicBezTo>
                  <a:pt x="110357" y="409308"/>
                  <a:pt x="107391" y="406345"/>
                  <a:pt x="107391" y="402112"/>
                </a:cubicBezTo>
                <a:cubicBezTo>
                  <a:pt x="107391" y="398302"/>
                  <a:pt x="110357" y="394916"/>
                  <a:pt x="114171" y="394916"/>
                </a:cubicBezTo>
                <a:lnTo>
                  <a:pt x="166722" y="394916"/>
                </a:lnTo>
                <a:cubicBezTo>
                  <a:pt x="164603" y="389837"/>
                  <a:pt x="162060" y="384334"/>
                  <a:pt x="160365" y="378408"/>
                </a:cubicBezTo>
                <a:cubicBezTo>
                  <a:pt x="159517" y="378832"/>
                  <a:pt x="159093" y="378832"/>
                  <a:pt x="158246" y="378832"/>
                </a:cubicBezTo>
                <a:lnTo>
                  <a:pt x="131123" y="378832"/>
                </a:lnTo>
                <a:cubicBezTo>
                  <a:pt x="127309" y="378832"/>
                  <a:pt x="123919" y="375445"/>
                  <a:pt x="123919" y="372059"/>
                </a:cubicBezTo>
                <a:cubicBezTo>
                  <a:pt x="123919" y="367826"/>
                  <a:pt x="127309" y="364440"/>
                  <a:pt x="131123" y="364440"/>
                </a:cubicBezTo>
                <a:lnTo>
                  <a:pt x="156551" y="364440"/>
                </a:lnTo>
                <a:cubicBezTo>
                  <a:pt x="156127" y="361477"/>
                  <a:pt x="155279" y="358091"/>
                  <a:pt x="154856" y="355128"/>
                </a:cubicBezTo>
                <a:cubicBezTo>
                  <a:pt x="154856" y="354705"/>
                  <a:pt x="154856" y="354705"/>
                  <a:pt x="154856" y="354282"/>
                </a:cubicBezTo>
                <a:cubicBezTo>
                  <a:pt x="154432" y="352589"/>
                  <a:pt x="154008" y="350472"/>
                  <a:pt x="154008" y="348356"/>
                </a:cubicBezTo>
                <a:lnTo>
                  <a:pt x="114171" y="348356"/>
                </a:lnTo>
                <a:cubicBezTo>
                  <a:pt x="110357" y="348356"/>
                  <a:pt x="107391" y="344970"/>
                  <a:pt x="107391" y="341160"/>
                </a:cubicBezTo>
                <a:cubicBezTo>
                  <a:pt x="107391" y="337351"/>
                  <a:pt x="110357" y="334388"/>
                  <a:pt x="114171" y="334388"/>
                </a:cubicBezTo>
                <a:lnTo>
                  <a:pt x="151889" y="334388"/>
                </a:lnTo>
                <a:cubicBezTo>
                  <a:pt x="151465" y="328462"/>
                  <a:pt x="151041" y="322959"/>
                  <a:pt x="151041" y="317880"/>
                </a:cubicBezTo>
                <a:lnTo>
                  <a:pt x="70521" y="317880"/>
                </a:lnTo>
                <a:cubicBezTo>
                  <a:pt x="66707" y="317880"/>
                  <a:pt x="63316" y="314917"/>
                  <a:pt x="63316" y="310684"/>
                </a:cubicBezTo>
                <a:cubicBezTo>
                  <a:pt x="63316" y="306875"/>
                  <a:pt x="66707" y="303489"/>
                  <a:pt x="70521" y="303489"/>
                </a:cubicBezTo>
                <a:lnTo>
                  <a:pt x="151465" y="303489"/>
                </a:lnTo>
                <a:cubicBezTo>
                  <a:pt x="151465" y="300102"/>
                  <a:pt x="151889" y="297139"/>
                  <a:pt x="151889" y="294600"/>
                </a:cubicBezTo>
                <a:cubicBezTo>
                  <a:pt x="136632" y="296716"/>
                  <a:pt x="127309" y="296716"/>
                  <a:pt x="118409" y="287404"/>
                </a:cubicBezTo>
                <a:lnTo>
                  <a:pt x="84506" y="287404"/>
                </a:lnTo>
                <a:cubicBezTo>
                  <a:pt x="80692" y="287404"/>
                  <a:pt x="77301" y="284018"/>
                  <a:pt x="77301" y="280208"/>
                </a:cubicBezTo>
                <a:cubicBezTo>
                  <a:pt x="77301" y="276399"/>
                  <a:pt x="80692" y="273013"/>
                  <a:pt x="84506" y="273013"/>
                </a:cubicBezTo>
                <a:lnTo>
                  <a:pt x="107391" y="273013"/>
                </a:lnTo>
                <a:lnTo>
                  <a:pt x="96796" y="256928"/>
                </a:lnTo>
                <a:lnTo>
                  <a:pt x="25598" y="256928"/>
                </a:lnTo>
                <a:cubicBezTo>
                  <a:pt x="21360" y="256928"/>
                  <a:pt x="18394" y="253542"/>
                  <a:pt x="18394" y="249733"/>
                </a:cubicBezTo>
                <a:cubicBezTo>
                  <a:pt x="18394" y="245923"/>
                  <a:pt x="21360" y="242960"/>
                  <a:pt x="25598" y="242960"/>
                </a:cubicBezTo>
                <a:lnTo>
                  <a:pt x="87049" y="242960"/>
                </a:lnTo>
                <a:lnTo>
                  <a:pt x="86201" y="240844"/>
                </a:lnTo>
                <a:cubicBezTo>
                  <a:pt x="83658" y="237034"/>
                  <a:pt x="81115" y="231955"/>
                  <a:pt x="79420" y="226452"/>
                </a:cubicBezTo>
                <a:lnTo>
                  <a:pt x="56112" y="226452"/>
                </a:lnTo>
                <a:cubicBezTo>
                  <a:pt x="52298" y="226452"/>
                  <a:pt x="49331" y="223066"/>
                  <a:pt x="49331" y="219257"/>
                </a:cubicBezTo>
                <a:cubicBezTo>
                  <a:pt x="49331" y="215447"/>
                  <a:pt x="52298" y="212061"/>
                  <a:pt x="56112" y="212061"/>
                </a:cubicBezTo>
                <a:lnTo>
                  <a:pt x="76030" y="212061"/>
                </a:lnTo>
                <a:cubicBezTo>
                  <a:pt x="75182" y="206982"/>
                  <a:pt x="75182" y="201479"/>
                  <a:pt x="75182" y="195977"/>
                </a:cubicBezTo>
                <a:lnTo>
                  <a:pt x="8647" y="195977"/>
                </a:lnTo>
                <a:cubicBezTo>
                  <a:pt x="4832" y="195977"/>
                  <a:pt x="1866" y="192590"/>
                  <a:pt x="1866" y="188781"/>
                </a:cubicBezTo>
                <a:cubicBezTo>
                  <a:pt x="1866" y="184548"/>
                  <a:pt x="4832" y="181585"/>
                  <a:pt x="8647" y="181585"/>
                </a:cubicBezTo>
                <a:lnTo>
                  <a:pt x="78573" y="181585"/>
                </a:lnTo>
                <a:cubicBezTo>
                  <a:pt x="80692" y="176083"/>
                  <a:pt x="84082" y="170580"/>
                  <a:pt x="88320" y="165501"/>
                </a:cubicBezTo>
                <a:lnTo>
                  <a:pt x="53569" y="165501"/>
                </a:lnTo>
                <a:cubicBezTo>
                  <a:pt x="49755" y="165501"/>
                  <a:pt x="46364" y="162114"/>
                  <a:pt x="46364" y="158305"/>
                </a:cubicBezTo>
                <a:cubicBezTo>
                  <a:pt x="46364" y="154496"/>
                  <a:pt x="49755" y="151109"/>
                  <a:pt x="53569" y="151109"/>
                </a:cubicBezTo>
                <a:lnTo>
                  <a:pt x="119257" y="151109"/>
                </a:lnTo>
                <a:cubicBezTo>
                  <a:pt x="119681" y="151109"/>
                  <a:pt x="120528" y="151533"/>
                  <a:pt x="121376" y="151533"/>
                </a:cubicBezTo>
                <a:cubicBezTo>
                  <a:pt x="126885" y="151533"/>
                  <a:pt x="132818" y="153226"/>
                  <a:pt x="138751" y="155765"/>
                </a:cubicBezTo>
                <a:cubicBezTo>
                  <a:pt x="154856" y="163384"/>
                  <a:pt x="169265" y="178199"/>
                  <a:pt x="173926" y="192590"/>
                </a:cubicBezTo>
                <a:cubicBezTo>
                  <a:pt x="193421" y="191321"/>
                  <a:pt x="258261" y="184125"/>
                  <a:pt x="300640" y="135025"/>
                </a:cubicBezTo>
                <a:lnTo>
                  <a:pt x="145108" y="135025"/>
                </a:lnTo>
                <a:cubicBezTo>
                  <a:pt x="141294" y="135025"/>
                  <a:pt x="138328" y="131639"/>
                  <a:pt x="138328" y="127829"/>
                </a:cubicBezTo>
                <a:cubicBezTo>
                  <a:pt x="138328" y="124020"/>
                  <a:pt x="141294" y="120633"/>
                  <a:pt x="145108" y="120633"/>
                </a:cubicBezTo>
                <a:lnTo>
                  <a:pt x="311235" y="120633"/>
                </a:lnTo>
                <a:cubicBezTo>
                  <a:pt x="314202" y="115554"/>
                  <a:pt x="317168" y="110052"/>
                  <a:pt x="319711" y="104126"/>
                </a:cubicBezTo>
                <a:lnTo>
                  <a:pt x="99339" y="104126"/>
                </a:lnTo>
                <a:cubicBezTo>
                  <a:pt x="95524" y="104126"/>
                  <a:pt x="92558" y="101163"/>
                  <a:pt x="92558" y="97353"/>
                </a:cubicBezTo>
                <a:cubicBezTo>
                  <a:pt x="92558" y="93121"/>
                  <a:pt x="95524" y="90158"/>
                  <a:pt x="99339" y="90158"/>
                </a:cubicBezTo>
                <a:lnTo>
                  <a:pt x="326068" y="90158"/>
                </a:lnTo>
                <a:cubicBezTo>
                  <a:pt x="327763" y="85078"/>
                  <a:pt x="329458" y="79576"/>
                  <a:pt x="330730" y="73650"/>
                </a:cubicBezTo>
                <a:lnTo>
                  <a:pt x="206558" y="73650"/>
                </a:lnTo>
                <a:cubicBezTo>
                  <a:pt x="202320" y="73650"/>
                  <a:pt x="199354" y="70687"/>
                  <a:pt x="199354" y="66877"/>
                </a:cubicBezTo>
                <a:cubicBezTo>
                  <a:pt x="199354" y="63068"/>
                  <a:pt x="202320" y="59682"/>
                  <a:pt x="206558" y="59682"/>
                </a:cubicBezTo>
                <a:close/>
                <a:moveTo>
                  <a:pt x="114000" y="59682"/>
                </a:moveTo>
                <a:lnTo>
                  <a:pt x="175515" y="59682"/>
                </a:lnTo>
                <a:cubicBezTo>
                  <a:pt x="179360" y="59682"/>
                  <a:pt x="182350" y="63192"/>
                  <a:pt x="182350" y="67142"/>
                </a:cubicBezTo>
                <a:cubicBezTo>
                  <a:pt x="182350" y="71091"/>
                  <a:pt x="179360" y="74163"/>
                  <a:pt x="175515" y="74163"/>
                </a:cubicBezTo>
                <a:lnTo>
                  <a:pt x="114000" y="74163"/>
                </a:lnTo>
                <a:cubicBezTo>
                  <a:pt x="109728" y="74163"/>
                  <a:pt x="106310" y="71091"/>
                  <a:pt x="106310" y="67142"/>
                </a:cubicBezTo>
                <a:cubicBezTo>
                  <a:pt x="106310" y="63192"/>
                  <a:pt x="109728" y="59682"/>
                  <a:pt x="114000" y="59682"/>
                </a:cubicBezTo>
                <a:close/>
                <a:moveTo>
                  <a:pt x="42590" y="59682"/>
                </a:moveTo>
                <a:lnTo>
                  <a:pt x="83818" y="59682"/>
                </a:lnTo>
                <a:cubicBezTo>
                  <a:pt x="88025" y="59682"/>
                  <a:pt x="90969" y="63192"/>
                  <a:pt x="90969" y="67142"/>
                </a:cubicBezTo>
                <a:cubicBezTo>
                  <a:pt x="90969" y="71091"/>
                  <a:pt x="88025" y="74163"/>
                  <a:pt x="83818" y="74163"/>
                </a:cubicBezTo>
                <a:lnTo>
                  <a:pt x="42590" y="74163"/>
                </a:lnTo>
                <a:cubicBezTo>
                  <a:pt x="38804" y="74163"/>
                  <a:pt x="35438" y="71091"/>
                  <a:pt x="35438" y="67142"/>
                </a:cubicBezTo>
                <a:cubicBezTo>
                  <a:pt x="35438" y="63192"/>
                  <a:pt x="38804" y="59682"/>
                  <a:pt x="42590" y="59682"/>
                </a:cubicBezTo>
                <a:close/>
                <a:moveTo>
                  <a:pt x="175050" y="29841"/>
                </a:moveTo>
                <a:lnTo>
                  <a:pt x="311310" y="29841"/>
                </a:lnTo>
                <a:cubicBezTo>
                  <a:pt x="315119" y="29841"/>
                  <a:pt x="318504" y="33251"/>
                  <a:pt x="318504" y="37088"/>
                </a:cubicBezTo>
                <a:cubicBezTo>
                  <a:pt x="318504" y="40924"/>
                  <a:pt x="315119" y="44334"/>
                  <a:pt x="311310" y="44334"/>
                </a:cubicBezTo>
                <a:lnTo>
                  <a:pt x="175050" y="44334"/>
                </a:lnTo>
                <a:cubicBezTo>
                  <a:pt x="171241" y="44334"/>
                  <a:pt x="167856" y="40924"/>
                  <a:pt x="167856" y="37088"/>
                </a:cubicBezTo>
                <a:cubicBezTo>
                  <a:pt x="167856" y="33251"/>
                  <a:pt x="171241" y="29841"/>
                  <a:pt x="175050" y="29841"/>
                </a:cubicBezTo>
                <a:close/>
                <a:moveTo>
                  <a:pt x="68350" y="29841"/>
                </a:moveTo>
                <a:lnTo>
                  <a:pt x="144860" y="29841"/>
                </a:lnTo>
                <a:cubicBezTo>
                  <a:pt x="149111" y="29841"/>
                  <a:pt x="152511" y="33251"/>
                  <a:pt x="152511" y="37088"/>
                </a:cubicBezTo>
                <a:cubicBezTo>
                  <a:pt x="152511" y="40924"/>
                  <a:pt x="149111" y="44334"/>
                  <a:pt x="144860" y="44334"/>
                </a:cubicBezTo>
                <a:lnTo>
                  <a:pt x="68350" y="44334"/>
                </a:lnTo>
                <a:cubicBezTo>
                  <a:pt x="64525" y="44334"/>
                  <a:pt x="61549" y="40924"/>
                  <a:pt x="61549" y="37088"/>
                </a:cubicBezTo>
                <a:cubicBezTo>
                  <a:pt x="61549" y="33251"/>
                  <a:pt x="64525" y="29841"/>
                  <a:pt x="68350" y="29841"/>
                </a:cubicBezTo>
                <a:close/>
                <a:moveTo>
                  <a:pt x="204928" y="0"/>
                </a:moveTo>
                <a:lnTo>
                  <a:pt x="262778" y="0"/>
                </a:lnTo>
                <a:cubicBezTo>
                  <a:pt x="267032" y="0"/>
                  <a:pt x="270010" y="3072"/>
                  <a:pt x="270010" y="7460"/>
                </a:cubicBezTo>
                <a:cubicBezTo>
                  <a:pt x="270010" y="11409"/>
                  <a:pt x="267032" y="14481"/>
                  <a:pt x="262778" y="14481"/>
                </a:cubicBezTo>
                <a:lnTo>
                  <a:pt x="204928" y="14481"/>
                </a:lnTo>
                <a:cubicBezTo>
                  <a:pt x="200675" y="14481"/>
                  <a:pt x="197697" y="11409"/>
                  <a:pt x="197697" y="7460"/>
                </a:cubicBezTo>
                <a:cubicBezTo>
                  <a:pt x="197697" y="3072"/>
                  <a:pt x="200675" y="0"/>
                  <a:pt x="204928" y="0"/>
                </a:cubicBezTo>
                <a:close/>
                <a:moveTo>
                  <a:pt x="117255" y="0"/>
                </a:moveTo>
                <a:lnTo>
                  <a:pt x="173274" y="0"/>
                </a:lnTo>
                <a:cubicBezTo>
                  <a:pt x="177094" y="0"/>
                  <a:pt x="180489" y="3072"/>
                  <a:pt x="180489" y="7460"/>
                </a:cubicBezTo>
                <a:cubicBezTo>
                  <a:pt x="180489" y="11409"/>
                  <a:pt x="177094" y="14481"/>
                  <a:pt x="173274" y="14481"/>
                </a:cubicBezTo>
                <a:lnTo>
                  <a:pt x="117255" y="14481"/>
                </a:lnTo>
                <a:cubicBezTo>
                  <a:pt x="113435" y="14481"/>
                  <a:pt x="110040" y="11409"/>
                  <a:pt x="110040" y="7460"/>
                </a:cubicBezTo>
                <a:cubicBezTo>
                  <a:pt x="110040" y="3072"/>
                  <a:pt x="113435" y="0"/>
                  <a:pt x="11725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441" name="Google Shape;441;p18"/>
          <p:cNvSpPr txBox="1"/>
          <p:nvPr/>
        </p:nvSpPr>
        <p:spPr>
          <a:xfrm>
            <a:off x="14738255" y="10251846"/>
            <a:ext cx="1955524"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Lato Light"/>
                <a:ea typeface="Lato Light"/>
                <a:cs typeface="Lato Light"/>
                <a:sym typeface="Lato Light"/>
              </a:rPr>
              <a:t>Siri, Alexa</a:t>
            </a:r>
            <a:endParaRPr/>
          </a:p>
        </p:txBody>
      </p:sp>
      <p:sp>
        <p:nvSpPr>
          <p:cNvPr id="442" name="Google Shape;442;p18"/>
          <p:cNvSpPr/>
          <p:nvPr/>
        </p:nvSpPr>
        <p:spPr>
          <a:xfrm>
            <a:off x="18513120" y="10056317"/>
            <a:ext cx="715785" cy="731520"/>
          </a:xfrm>
          <a:custGeom>
            <a:avLst/>
            <a:gdLst/>
            <a:ahLst/>
            <a:cxnLst/>
            <a:rect l="l" t="t" r="r" b="b"/>
            <a:pathLst>
              <a:path w="528850" h="540475" extrusionOk="0">
                <a:moveTo>
                  <a:pt x="193470" y="421903"/>
                </a:moveTo>
                <a:cubicBezTo>
                  <a:pt x="188595" y="421903"/>
                  <a:pt x="184127" y="422713"/>
                  <a:pt x="180471" y="424738"/>
                </a:cubicBezTo>
                <a:cubicBezTo>
                  <a:pt x="173159" y="428382"/>
                  <a:pt x="168284" y="434051"/>
                  <a:pt x="166253" y="440935"/>
                </a:cubicBezTo>
                <a:cubicBezTo>
                  <a:pt x="161379" y="455513"/>
                  <a:pt x="169909" y="471711"/>
                  <a:pt x="184939" y="476165"/>
                </a:cubicBezTo>
                <a:cubicBezTo>
                  <a:pt x="200375" y="481025"/>
                  <a:pt x="216624" y="473331"/>
                  <a:pt x="221499" y="458753"/>
                </a:cubicBezTo>
                <a:cubicBezTo>
                  <a:pt x="223530" y="451464"/>
                  <a:pt x="223124" y="443770"/>
                  <a:pt x="219468" y="437291"/>
                </a:cubicBezTo>
                <a:cubicBezTo>
                  <a:pt x="215812" y="430812"/>
                  <a:pt x="209718" y="425547"/>
                  <a:pt x="202406" y="423523"/>
                </a:cubicBezTo>
                <a:cubicBezTo>
                  <a:pt x="199157" y="422308"/>
                  <a:pt x="195907" y="421903"/>
                  <a:pt x="193470" y="421903"/>
                </a:cubicBezTo>
                <a:close/>
                <a:moveTo>
                  <a:pt x="206469" y="409350"/>
                </a:moveTo>
                <a:cubicBezTo>
                  <a:pt x="217437" y="412994"/>
                  <a:pt x="226373" y="420688"/>
                  <a:pt x="232060" y="430812"/>
                </a:cubicBezTo>
                <a:cubicBezTo>
                  <a:pt x="237341" y="440530"/>
                  <a:pt x="238560" y="451869"/>
                  <a:pt x="234904" y="462802"/>
                </a:cubicBezTo>
                <a:cubicBezTo>
                  <a:pt x="229217" y="480620"/>
                  <a:pt x="212156" y="491958"/>
                  <a:pt x="194688" y="491958"/>
                </a:cubicBezTo>
                <a:cubicBezTo>
                  <a:pt x="189814" y="491958"/>
                  <a:pt x="185345" y="491148"/>
                  <a:pt x="180877" y="489933"/>
                </a:cubicBezTo>
                <a:cubicBezTo>
                  <a:pt x="158535" y="482644"/>
                  <a:pt x="145536" y="459158"/>
                  <a:pt x="152848" y="436481"/>
                </a:cubicBezTo>
                <a:cubicBezTo>
                  <a:pt x="156098" y="425952"/>
                  <a:pt x="163816" y="417449"/>
                  <a:pt x="173971" y="412184"/>
                </a:cubicBezTo>
                <a:cubicBezTo>
                  <a:pt x="183720" y="406920"/>
                  <a:pt x="195907" y="406110"/>
                  <a:pt x="206469" y="409350"/>
                </a:cubicBezTo>
                <a:close/>
                <a:moveTo>
                  <a:pt x="213384" y="374007"/>
                </a:moveTo>
                <a:cubicBezTo>
                  <a:pt x="212570" y="374007"/>
                  <a:pt x="212163" y="374007"/>
                  <a:pt x="212163" y="374413"/>
                </a:cubicBezTo>
                <a:cubicBezTo>
                  <a:pt x="212163" y="374819"/>
                  <a:pt x="211756" y="374819"/>
                  <a:pt x="211756" y="375225"/>
                </a:cubicBezTo>
                <a:cubicBezTo>
                  <a:pt x="210942" y="382533"/>
                  <a:pt x="204021" y="388217"/>
                  <a:pt x="195879" y="388217"/>
                </a:cubicBezTo>
                <a:cubicBezTo>
                  <a:pt x="190587" y="387811"/>
                  <a:pt x="184887" y="388217"/>
                  <a:pt x="179595" y="389435"/>
                </a:cubicBezTo>
                <a:cubicBezTo>
                  <a:pt x="171860" y="390653"/>
                  <a:pt x="164125" y="386593"/>
                  <a:pt x="161682" y="378879"/>
                </a:cubicBezTo>
                <a:cubicBezTo>
                  <a:pt x="161682" y="378879"/>
                  <a:pt x="161275" y="378473"/>
                  <a:pt x="161275" y="378067"/>
                </a:cubicBezTo>
                <a:cubicBezTo>
                  <a:pt x="160868" y="378067"/>
                  <a:pt x="160461" y="378067"/>
                  <a:pt x="160054" y="378067"/>
                </a:cubicBezTo>
                <a:lnTo>
                  <a:pt x="151912" y="382127"/>
                </a:lnTo>
                <a:cubicBezTo>
                  <a:pt x="151505" y="382533"/>
                  <a:pt x="151505" y="382533"/>
                  <a:pt x="151505" y="382939"/>
                </a:cubicBezTo>
                <a:cubicBezTo>
                  <a:pt x="151505" y="383345"/>
                  <a:pt x="151505" y="383345"/>
                  <a:pt x="151505" y="383751"/>
                </a:cubicBezTo>
                <a:cubicBezTo>
                  <a:pt x="156797" y="389435"/>
                  <a:pt x="155983" y="398774"/>
                  <a:pt x="150284" y="403646"/>
                </a:cubicBezTo>
                <a:cubicBezTo>
                  <a:pt x="145805" y="407301"/>
                  <a:pt x="142141" y="411767"/>
                  <a:pt x="139699" y="416233"/>
                </a:cubicBezTo>
                <a:cubicBezTo>
                  <a:pt x="135221" y="422729"/>
                  <a:pt x="126671" y="425165"/>
                  <a:pt x="119751" y="421105"/>
                </a:cubicBezTo>
                <a:cubicBezTo>
                  <a:pt x="119344" y="421105"/>
                  <a:pt x="118937" y="421105"/>
                  <a:pt x="118529" y="421105"/>
                </a:cubicBezTo>
                <a:cubicBezTo>
                  <a:pt x="118122" y="421105"/>
                  <a:pt x="118122" y="421511"/>
                  <a:pt x="118122" y="421511"/>
                </a:cubicBezTo>
                <a:lnTo>
                  <a:pt x="115273" y="430038"/>
                </a:lnTo>
                <a:cubicBezTo>
                  <a:pt x="115273" y="430038"/>
                  <a:pt x="115273" y="430444"/>
                  <a:pt x="115273" y="430850"/>
                </a:cubicBezTo>
                <a:cubicBezTo>
                  <a:pt x="115680" y="430850"/>
                  <a:pt x="116087" y="431256"/>
                  <a:pt x="116494" y="431256"/>
                </a:cubicBezTo>
                <a:cubicBezTo>
                  <a:pt x="124229" y="432068"/>
                  <a:pt x="130335" y="438970"/>
                  <a:pt x="129928" y="446684"/>
                </a:cubicBezTo>
                <a:cubicBezTo>
                  <a:pt x="129521" y="452369"/>
                  <a:pt x="130335" y="457241"/>
                  <a:pt x="131557" y="462925"/>
                </a:cubicBezTo>
                <a:cubicBezTo>
                  <a:pt x="132778" y="470640"/>
                  <a:pt x="128300" y="478354"/>
                  <a:pt x="120565" y="480384"/>
                </a:cubicBezTo>
                <a:cubicBezTo>
                  <a:pt x="120565" y="480790"/>
                  <a:pt x="120565" y="480790"/>
                  <a:pt x="120158" y="480790"/>
                </a:cubicBezTo>
                <a:cubicBezTo>
                  <a:pt x="120158" y="481196"/>
                  <a:pt x="120158" y="481602"/>
                  <a:pt x="120565" y="481602"/>
                </a:cubicBezTo>
                <a:lnTo>
                  <a:pt x="124636" y="489317"/>
                </a:lnTo>
                <a:cubicBezTo>
                  <a:pt x="124636" y="489723"/>
                  <a:pt x="125450" y="490129"/>
                  <a:pt x="125450" y="490129"/>
                </a:cubicBezTo>
                <a:cubicBezTo>
                  <a:pt x="125450" y="490129"/>
                  <a:pt x="125857" y="490129"/>
                  <a:pt x="126264" y="490129"/>
                </a:cubicBezTo>
                <a:cubicBezTo>
                  <a:pt x="129114" y="488099"/>
                  <a:pt x="132371" y="486880"/>
                  <a:pt x="135628" y="486880"/>
                </a:cubicBezTo>
                <a:cubicBezTo>
                  <a:pt x="139699" y="486880"/>
                  <a:pt x="143770" y="488505"/>
                  <a:pt x="147027" y="491753"/>
                </a:cubicBezTo>
                <a:cubicBezTo>
                  <a:pt x="150284" y="495813"/>
                  <a:pt x="155169" y="499467"/>
                  <a:pt x="159647" y="502309"/>
                </a:cubicBezTo>
                <a:cubicBezTo>
                  <a:pt x="166161" y="506775"/>
                  <a:pt x="168603" y="515302"/>
                  <a:pt x="164939" y="522204"/>
                </a:cubicBezTo>
                <a:cubicBezTo>
                  <a:pt x="164939" y="522204"/>
                  <a:pt x="164939" y="522204"/>
                  <a:pt x="164939" y="522610"/>
                </a:cubicBezTo>
                <a:cubicBezTo>
                  <a:pt x="164939" y="523016"/>
                  <a:pt x="164939" y="523422"/>
                  <a:pt x="165753" y="523422"/>
                </a:cubicBezTo>
                <a:lnTo>
                  <a:pt x="174303" y="525858"/>
                </a:lnTo>
                <a:cubicBezTo>
                  <a:pt x="174710" y="526264"/>
                  <a:pt x="175117" y="525858"/>
                  <a:pt x="175524" y="525858"/>
                </a:cubicBezTo>
                <a:cubicBezTo>
                  <a:pt x="175524" y="525858"/>
                  <a:pt x="175524" y="525858"/>
                  <a:pt x="175524" y="525452"/>
                </a:cubicBezTo>
                <a:cubicBezTo>
                  <a:pt x="176745" y="517738"/>
                  <a:pt x="183666" y="512054"/>
                  <a:pt x="191401" y="512460"/>
                </a:cubicBezTo>
                <a:cubicBezTo>
                  <a:pt x="196693" y="512866"/>
                  <a:pt x="202800" y="512460"/>
                  <a:pt x="208092" y="511242"/>
                </a:cubicBezTo>
                <a:cubicBezTo>
                  <a:pt x="215827" y="509618"/>
                  <a:pt x="223155" y="514084"/>
                  <a:pt x="225598" y="521392"/>
                </a:cubicBezTo>
                <a:cubicBezTo>
                  <a:pt x="225598" y="521798"/>
                  <a:pt x="226005" y="522204"/>
                  <a:pt x="226412" y="522204"/>
                </a:cubicBezTo>
                <a:cubicBezTo>
                  <a:pt x="226412" y="522204"/>
                  <a:pt x="226819" y="522204"/>
                  <a:pt x="227226" y="522204"/>
                </a:cubicBezTo>
                <a:lnTo>
                  <a:pt x="235368" y="518144"/>
                </a:lnTo>
                <a:cubicBezTo>
                  <a:pt x="235368" y="518144"/>
                  <a:pt x="235775" y="517738"/>
                  <a:pt x="236182" y="517738"/>
                </a:cubicBezTo>
                <a:cubicBezTo>
                  <a:pt x="236182" y="517332"/>
                  <a:pt x="235775" y="516926"/>
                  <a:pt x="235775" y="516926"/>
                </a:cubicBezTo>
                <a:cubicBezTo>
                  <a:pt x="235368" y="516926"/>
                  <a:pt x="235368" y="516926"/>
                  <a:pt x="235368" y="516926"/>
                </a:cubicBezTo>
                <a:cubicBezTo>
                  <a:pt x="230890" y="510430"/>
                  <a:pt x="231297" y="501497"/>
                  <a:pt x="237403" y="496219"/>
                </a:cubicBezTo>
                <a:cubicBezTo>
                  <a:pt x="241474" y="492971"/>
                  <a:pt x="245138" y="488911"/>
                  <a:pt x="247988" y="484444"/>
                </a:cubicBezTo>
                <a:cubicBezTo>
                  <a:pt x="252059" y="477542"/>
                  <a:pt x="261015" y="475512"/>
                  <a:pt x="267936" y="479572"/>
                </a:cubicBezTo>
                <a:cubicBezTo>
                  <a:pt x="268343" y="479572"/>
                  <a:pt x="268750" y="479572"/>
                  <a:pt x="268750" y="479572"/>
                </a:cubicBezTo>
                <a:cubicBezTo>
                  <a:pt x="269157" y="479166"/>
                  <a:pt x="269565" y="478760"/>
                  <a:pt x="269565" y="478760"/>
                </a:cubicBezTo>
                <a:lnTo>
                  <a:pt x="272007" y="470234"/>
                </a:lnTo>
                <a:cubicBezTo>
                  <a:pt x="272007" y="470234"/>
                  <a:pt x="272007" y="470234"/>
                  <a:pt x="271600" y="469828"/>
                </a:cubicBezTo>
                <a:cubicBezTo>
                  <a:pt x="271600" y="469828"/>
                  <a:pt x="271600" y="469422"/>
                  <a:pt x="270786" y="469016"/>
                </a:cubicBezTo>
                <a:cubicBezTo>
                  <a:pt x="263051" y="468204"/>
                  <a:pt x="257351" y="461301"/>
                  <a:pt x="257759" y="453587"/>
                </a:cubicBezTo>
                <a:cubicBezTo>
                  <a:pt x="257759" y="448309"/>
                  <a:pt x="257351" y="443030"/>
                  <a:pt x="256130" y="437752"/>
                </a:cubicBezTo>
                <a:cubicBezTo>
                  <a:pt x="254502" y="430038"/>
                  <a:pt x="258980" y="422323"/>
                  <a:pt x="266715" y="420293"/>
                </a:cubicBezTo>
                <a:cubicBezTo>
                  <a:pt x="266715" y="419887"/>
                  <a:pt x="267122" y="419887"/>
                  <a:pt x="267122" y="419481"/>
                </a:cubicBezTo>
                <a:cubicBezTo>
                  <a:pt x="267122" y="419075"/>
                  <a:pt x="267122" y="419075"/>
                  <a:pt x="267122" y="419075"/>
                </a:cubicBezTo>
                <a:lnTo>
                  <a:pt x="263051" y="410955"/>
                </a:lnTo>
                <a:cubicBezTo>
                  <a:pt x="262644" y="410549"/>
                  <a:pt x="262237" y="410549"/>
                  <a:pt x="262237" y="410143"/>
                </a:cubicBezTo>
                <a:cubicBezTo>
                  <a:pt x="261830" y="410143"/>
                  <a:pt x="261423" y="410143"/>
                  <a:pt x="261015" y="410549"/>
                </a:cubicBezTo>
                <a:cubicBezTo>
                  <a:pt x="254909" y="415421"/>
                  <a:pt x="245953" y="414609"/>
                  <a:pt x="240660" y="408519"/>
                </a:cubicBezTo>
                <a:cubicBezTo>
                  <a:pt x="236996" y="404864"/>
                  <a:pt x="232518" y="401210"/>
                  <a:pt x="227633" y="397962"/>
                </a:cubicBezTo>
                <a:cubicBezTo>
                  <a:pt x="221119" y="393902"/>
                  <a:pt x="219084" y="385375"/>
                  <a:pt x="222748" y="378067"/>
                </a:cubicBezTo>
                <a:cubicBezTo>
                  <a:pt x="222748" y="378067"/>
                  <a:pt x="222748" y="378067"/>
                  <a:pt x="222748" y="377661"/>
                </a:cubicBezTo>
                <a:cubicBezTo>
                  <a:pt x="222341" y="377661"/>
                  <a:pt x="222341" y="377255"/>
                  <a:pt x="221934" y="377255"/>
                </a:cubicBezTo>
                <a:close/>
                <a:moveTo>
                  <a:pt x="217455" y="361014"/>
                </a:moveTo>
                <a:lnTo>
                  <a:pt x="226005" y="363450"/>
                </a:lnTo>
                <a:cubicBezTo>
                  <a:pt x="230483" y="364668"/>
                  <a:pt x="233740" y="368322"/>
                  <a:pt x="236182" y="372383"/>
                </a:cubicBezTo>
                <a:cubicBezTo>
                  <a:pt x="237403" y="376443"/>
                  <a:pt x="237403" y="381315"/>
                  <a:pt x="234961" y="384969"/>
                </a:cubicBezTo>
                <a:cubicBezTo>
                  <a:pt x="234961" y="385375"/>
                  <a:pt x="234961" y="385781"/>
                  <a:pt x="235368" y="385781"/>
                </a:cubicBezTo>
                <a:cubicBezTo>
                  <a:pt x="241067" y="389435"/>
                  <a:pt x="246767" y="394308"/>
                  <a:pt x="251245" y="399180"/>
                </a:cubicBezTo>
                <a:cubicBezTo>
                  <a:pt x="251652" y="399180"/>
                  <a:pt x="252059" y="399586"/>
                  <a:pt x="252873" y="399180"/>
                </a:cubicBezTo>
                <a:cubicBezTo>
                  <a:pt x="256130" y="396744"/>
                  <a:pt x="261015" y="395526"/>
                  <a:pt x="265086" y="396744"/>
                </a:cubicBezTo>
                <a:cubicBezTo>
                  <a:pt x="269565" y="397556"/>
                  <a:pt x="273228" y="400398"/>
                  <a:pt x="275264" y="404052"/>
                </a:cubicBezTo>
                <a:lnTo>
                  <a:pt x="279742" y="412173"/>
                </a:lnTo>
                <a:cubicBezTo>
                  <a:pt x="281778" y="416233"/>
                  <a:pt x="282185" y="420699"/>
                  <a:pt x="280149" y="425165"/>
                </a:cubicBezTo>
                <a:cubicBezTo>
                  <a:pt x="278521" y="429226"/>
                  <a:pt x="275264" y="432068"/>
                  <a:pt x="270786" y="433286"/>
                </a:cubicBezTo>
                <a:cubicBezTo>
                  <a:pt x="270379" y="433692"/>
                  <a:pt x="269972" y="434098"/>
                  <a:pt x="269972" y="434504"/>
                </a:cubicBezTo>
                <a:cubicBezTo>
                  <a:pt x="271600" y="441000"/>
                  <a:pt x="272007" y="447496"/>
                  <a:pt x="271600" y="454399"/>
                </a:cubicBezTo>
                <a:cubicBezTo>
                  <a:pt x="271600" y="454805"/>
                  <a:pt x="272414" y="455211"/>
                  <a:pt x="272821" y="455211"/>
                </a:cubicBezTo>
                <a:cubicBezTo>
                  <a:pt x="277707" y="456023"/>
                  <a:pt x="281371" y="458459"/>
                  <a:pt x="283813" y="462113"/>
                </a:cubicBezTo>
                <a:cubicBezTo>
                  <a:pt x="286256" y="466173"/>
                  <a:pt x="287070" y="470640"/>
                  <a:pt x="285849" y="475106"/>
                </a:cubicBezTo>
                <a:lnTo>
                  <a:pt x="282999" y="483226"/>
                </a:lnTo>
                <a:cubicBezTo>
                  <a:pt x="281778" y="487286"/>
                  <a:pt x="278521" y="490535"/>
                  <a:pt x="274043" y="492565"/>
                </a:cubicBezTo>
                <a:cubicBezTo>
                  <a:pt x="269972" y="494189"/>
                  <a:pt x="265494" y="493783"/>
                  <a:pt x="261015" y="491753"/>
                </a:cubicBezTo>
                <a:cubicBezTo>
                  <a:pt x="260608" y="491753"/>
                  <a:pt x="259794" y="491753"/>
                  <a:pt x="259794" y="492159"/>
                </a:cubicBezTo>
                <a:cubicBezTo>
                  <a:pt x="256130" y="497437"/>
                  <a:pt x="251652" y="502715"/>
                  <a:pt x="246767" y="507181"/>
                </a:cubicBezTo>
                <a:cubicBezTo>
                  <a:pt x="246767" y="507587"/>
                  <a:pt x="246767" y="507994"/>
                  <a:pt x="246767" y="507994"/>
                </a:cubicBezTo>
                <a:cubicBezTo>
                  <a:pt x="246767" y="507994"/>
                  <a:pt x="246767" y="507994"/>
                  <a:pt x="246767" y="508400"/>
                </a:cubicBezTo>
                <a:cubicBezTo>
                  <a:pt x="249617" y="511648"/>
                  <a:pt x="250838" y="516520"/>
                  <a:pt x="249617" y="520986"/>
                </a:cubicBezTo>
                <a:cubicBezTo>
                  <a:pt x="248802" y="525046"/>
                  <a:pt x="245953" y="528701"/>
                  <a:pt x="241882" y="530731"/>
                </a:cubicBezTo>
                <a:lnTo>
                  <a:pt x="233740" y="535197"/>
                </a:lnTo>
                <a:cubicBezTo>
                  <a:pt x="229669" y="536821"/>
                  <a:pt x="225190" y="537227"/>
                  <a:pt x="220712" y="535603"/>
                </a:cubicBezTo>
                <a:cubicBezTo>
                  <a:pt x="216641" y="533573"/>
                  <a:pt x="213384" y="529919"/>
                  <a:pt x="212163" y="525858"/>
                </a:cubicBezTo>
                <a:cubicBezTo>
                  <a:pt x="212163" y="525452"/>
                  <a:pt x="211349" y="525046"/>
                  <a:pt x="210942" y="525046"/>
                </a:cubicBezTo>
                <a:cubicBezTo>
                  <a:pt x="204021" y="526670"/>
                  <a:pt x="197507" y="527076"/>
                  <a:pt x="190587" y="526670"/>
                </a:cubicBezTo>
                <a:cubicBezTo>
                  <a:pt x="189772" y="526670"/>
                  <a:pt x="189772" y="527076"/>
                  <a:pt x="189772" y="527076"/>
                </a:cubicBezTo>
                <a:cubicBezTo>
                  <a:pt x="188958" y="531949"/>
                  <a:pt x="186516" y="535603"/>
                  <a:pt x="182852" y="537633"/>
                </a:cubicBezTo>
                <a:cubicBezTo>
                  <a:pt x="180409" y="539663"/>
                  <a:pt x="177559" y="540475"/>
                  <a:pt x="174710" y="540475"/>
                </a:cubicBezTo>
                <a:cubicBezTo>
                  <a:pt x="173081" y="540475"/>
                  <a:pt x="171453" y="540069"/>
                  <a:pt x="169824" y="539663"/>
                </a:cubicBezTo>
                <a:lnTo>
                  <a:pt x="161275" y="536821"/>
                </a:lnTo>
                <a:cubicBezTo>
                  <a:pt x="156797" y="535603"/>
                  <a:pt x="153133" y="532355"/>
                  <a:pt x="151505" y="528295"/>
                </a:cubicBezTo>
                <a:cubicBezTo>
                  <a:pt x="150284" y="523828"/>
                  <a:pt x="150284" y="519362"/>
                  <a:pt x="152319" y="515302"/>
                </a:cubicBezTo>
                <a:cubicBezTo>
                  <a:pt x="152726" y="515302"/>
                  <a:pt x="152726" y="514490"/>
                  <a:pt x="151912" y="514490"/>
                </a:cubicBezTo>
                <a:cubicBezTo>
                  <a:pt x="146213" y="510836"/>
                  <a:pt x="140920" y="506369"/>
                  <a:pt x="136035" y="501497"/>
                </a:cubicBezTo>
                <a:cubicBezTo>
                  <a:pt x="136035" y="501091"/>
                  <a:pt x="135221" y="501091"/>
                  <a:pt x="134814" y="501497"/>
                </a:cubicBezTo>
                <a:cubicBezTo>
                  <a:pt x="131557" y="503933"/>
                  <a:pt x="126671" y="505151"/>
                  <a:pt x="122193" y="503933"/>
                </a:cubicBezTo>
                <a:cubicBezTo>
                  <a:pt x="117715" y="503121"/>
                  <a:pt x="114051" y="500279"/>
                  <a:pt x="112016" y="496219"/>
                </a:cubicBezTo>
                <a:lnTo>
                  <a:pt x="107538" y="488099"/>
                </a:lnTo>
                <a:cubicBezTo>
                  <a:pt x="105502" y="484444"/>
                  <a:pt x="105502" y="479572"/>
                  <a:pt x="107131" y="475512"/>
                </a:cubicBezTo>
                <a:cubicBezTo>
                  <a:pt x="108759" y="471452"/>
                  <a:pt x="112423" y="468204"/>
                  <a:pt x="116901" y="466985"/>
                </a:cubicBezTo>
                <a:cubicBezTo>
                  <a:pt x="117308" y="466579"/>
                  <a:pt x="117308" y="466579"/>
                  <a:pt x="117308" y="466173"/>
                </a:cubicBezTo>
                <a:cubicBezTo>
                  <a:pt x="116087" y="459677"/>
                  <a:pt x="115273" y="452775"/>
                  <a:pt x="115273" y="446278"/>
                </a:cubicBezTo>
                <a:cubicBezTo>
                  <a:pt x="115273" y="445872"/>
                  <a:pt x="114866" y="445466"/>
                  <a:pt x="114458" y="445466"/>
                </a:cubicBezTo>
                <a:cubicBezTo>
                  <a:pt x="109980" y="444654"/>
                  <a:pt x="105909" y="441812"/>
                  <a:pt x="103467" y="438158"/>
                </a:cubicBezTo>
                <a:cubicBezTo>
                  <a:pt x="101024" y="434504"/>
                  <a:pt x="100617" y="430038"/>
                  <a:pt x="101838" y="425571"/>
                </a:cubicBezTo>
                <a:lnTo>
                  <a:pt x="104281" y="417045"/>
                </a:lnTo>
                <a:cubicBezTo>
                  <a:pt x="105909" y="412985"/>
                  <a:pt x="108759" y="409737"/>
                  <a:pt x="113237" y="407707"/>
                </a:cubicBezTo>
                <a:cubicBezTo>
                  <a:pt x="117308" y="406082"/>
                  <a:pt x="122193" y="406082"/>
                  <a:pt x="126264" y="408519"/>
                </a:cubicBezTo>
                <a:cubicBezTo>
                  <a:pt x="126671" y="408519"/>
                  <a:pt x="127486" y="408519"/>
                  <a:pt x="127486" y="408519"/>
                </a:cubicBezTo>
                <a:cubicBezTo>
                  <a:pt x="131150" y="402834"/>
                  <a:pt x="135628" y="397962"/>
                  <a:pt x="140513" y="393090"/>
                </a:cubicBezTo>
                <a:cubicBezTo>
                  <a:pt x="140920" y="393090"/>
                  <a:pt x="140920" y="392684"/>
                  <a:pt x="140513" y="392278"/>
                </a:cubicBezTo>
                <a:cubicBezTo>
                  <a:pt x="137663" y="388623"/>
                  <a:pt x="136442" y="384157"/>
                  <a:pt x="137663" y="379691"/>
                </a:cubicBezTo>
                <a:cubicBezTo>
                  <a:pt x="138477" y="375225"/>
                  <a:pt x="141734" y="371570"/>
                  <a:pt x="145805" y="369540"/>
                </a:cubicBezTo>
                <a:lnTo>
                  <a:pt x="153947" y="365480"/>
                </a:lnTo>
                <a:cubicBezTo>
                  <a:pt x="157611" y="363450"/>
                  <a:pt x="162497" y="363450"/>
                  <a:pt x="166568" y="365074"/>
                </a:cubicBezTo>
                <a:cubicBezTo>
                  <a:pt x="170639" y="367104"/>
                  <a:pt x="173895" y="370352"/>
                  <a:pt x="175524" y="374819"/>
                </a:cubicBezTo>
                <a:cubicBezTo>
                  <a:pt x="175524" y="375225"/>
                  <a:pt x="175931" y="375225"/>
                  <a:pt x="176745" y="375225"/>
                </a:cubicBezTo>
                <a:cubicBezTo>
                  <a:pt x="183259" y="374007"/>
                  <a:pt x="189772" y="373601"/>
                  <a:pt x="196693" y="374007"/>
                </a:cubicBezTo>
                <a:cubicBezTo>
                  <a:pt x="197507" y="374007"/>
                  <a:pt x="197507" y="373601"/>
                  <a:pt x="197507" y="372789"/>
                </a:cubicBezTo>
                <a:cubicBezTo>
                  <a:pt x="198322" y="368728"/>
                  <a:pt x="200764" y="364668"/>
                  <a:pt x="204428" y="362232"/>
                </a:cubicBezTo>
                <a:cubicBezTo>
                  <a:pt x="208499" y="359796"/>
                  <a:pt x="213384" y="359390"/>
                  <a:pt x="217455" y="361014"/>
                </a:cubicBezTo>
                <a:close/>
                <a:moveTo>
                  <a:pt x="418477" y="337856"/>
                </a:moveTo>
                <a:cubicBezTo>
                  <a:pt x="396090" y="330470"/>
                  <a:pt x="372890" y="342370"/>
                  <a:pt x="365971" y="364120"/>
                </a:cubicBezTo>
                <a:cubicBezTo>
                  <a:pt x="359051" y="385870"/>
                  <a:pt x="371669" y="408441"/>
                  <a:pt x="393648" y="415827"/>
                </a:cubicBezTo>
                <a:cubicBezTo>
                  <a:pt x="404638" y="419110"/>
                  <a:pt x="415628" y="418290"/>
                  <a:pt x="425803" y="413365"/>
                </a:cubicBezTo>
                <a:cubicBezTo>
                  <a:pt x="435572" y="408441"/>
                  <a:pt x="442491" y="400233"/>
                  <a:pt x="446155" y="389563"/>
                </a:cubicBezTo>
                <a:cubicBezTo>
                  <a:pt x="453074" y="367813"/>
                  <a:pt x="440456" y="344833"/>
                  <a:pt x="418477" y="337856"/>
                </a:cubicBezTo>
                <a:close/>
                <a:moveTo>
                  <a:pt x="400326" y="321403"/>
                </a:moveTo>
                <a:cubicBezTo>
                  <a:pt x="407589" y="320774"/>
                  <a:pt x="415119" y="321544"/>
                  <a:pt x="422547" y="323904"/>
                </a:cubicBezTo>
                <a:cubicBezTo>
                  <a:pt x="452260" y="333753"/>
                  <a:pt x="468541" y="364941"/>
                  <a:pt x="459586" y="394077"/>
                </a:cubicBezTo>
                <a:cubicBezTo>
                  <a:pt x="455109" y="408441"/>
                  <a:pt x="445341" y="419521"/>
                  <a:pt x="431909" y="426497"/>
                </a:cubicBezTo>
                <a:cubicBezTo>
                  <a:pt x="424175" y="430191"/>
                  <a:pt x="415628" y="432653"/>
                  <a:pt x="407080" y="432653"/>
                </a:cubicBezTo>
                <a:cubicBezTo>
                  <a:pt x="400975" y="432653"/>
                  <a:pt x="394869" y="431422"/>
                  <a:pt x="389171" y="429780"/>
                </a:cubicBezTo>
                <a:cubicBezTo>
                  <a:pt x="359865" y="420342"/>
                  <a:pt x="343177" y="388743"/>
                  <a:pt x="352132" y="359606"/>
                </a:cubicBezTo>
                <a:cubicBezTo>
                  <a:pt x="359153" y="337754"/>
                  <a:pt x="378537" y="323288"/>
                  <a:pt x="400326" y="321403"/>
                </a:cubicBezTo>
                <a:close/>
                <a:moveTo>
                  <a:pt x="432890" y="270659"/>
                </a:moveTo>
                <a:cubicBezTo>
                  <a:pt x="431670" y="269843"/>
                  <a:pt x="430451" y="270251"/>
                  <a:pt x="429232" y="271067"/>
                </a:cubicBezTo>
                <a:cubicBezTo>
                  <a:pt x="429232" y="271067"/>
                  <a:pt x="428012" y="272290"/>
                  <a:pt x="428012" y="273513"/>
                </a:cubicBezTo>
                <a:cubicBezTo>
                  <a:pt x="426793" y="282890"/>
                  <a:pt x="418663" y="289414"/>
                  <a:pt x="408908" y="289006"/>
                </a:cubicBezTo>
                <a:cubicBezTo>
                  <a:pt x="401591" y="288598"/>
                  <a:pt x="393462" y="289006"/>
                  <a:pt x="385739" y="290637"/>
                </a:cubicBezTo>
                <a:cubicBezTo>
                  <a:pt x="376796" y="292675"/>
                  <a:pt x="367448" y="287375"/>
                  <a:pt x="365009" y="278405"/>
                </a:cubicBezTo>
                <a:cubicBezTo>
                  <a:pt x="364196" y="277182"/>
                  <a:pt x="362976" y="275959"/>
                  <a:pt x="362570" y="275959"/>
                </a:cubicBezTo>
                <a:cubicBezTo>
                  <a:pt x="361757" y="275959"/>
                  <a:pt x="360538" y="275144"/>
                  <a:pt x="358912" y="275959"/>
                </a:cubicBezTo>
                <a:lnTo>
                  <a:pt x="347937" y="281667"/>
                </a:lnTo>
                <a:cubicBezTo>
                  <a:pt x="346717" y="282075"/>
                  <a:pt x="346311" y="283298"/>
                  <a:pt x="346311" y="284113"/>
                </a:cubicBezTo>
                <a:cubicBezTo>
                  <a:pt x="345904" y="284521"/>
                  <a:pt x="345904" y="285744"/>
                  <a:pt x="346717" y="286967"/>
                </a:cubicBezTo>
                <a:cubicBezTo>
                  <a:pt x="352815" y="294714"/>
                  <a:pt x="352002" y="305314"/>
                  <a:pt x="345091" y="311430"/>
                </a:cubicBezTo>
                <a:cubicBezTo>
                  <a:pt x="338994" y="316322"/>
                  <a:pt x="334117" y="322438"/>
                  <a:pt x="330052" y="328554"/>
                </a:cubicBezTo>
                <a:cubicBezTo>
                  <a:pt x="325174" y="336708"/>
                  <a:pt x="314606" y="339154"/>
                  <a:pt x="306070" y="334669"/>
                </a:cubicBezTo>
                <a:cubicBezTo>
                  <a:pt x="305257" y="334262"/>
                  <a:pt x="303631" y="333854"/>
                  <a:pt x="302818" y="334262"/>
                </a:cubicBezTo>
                <a:cubicBezTo>
                  <a:pt x="302005" y="334669"/>
                  <a:pt x="301192" y="335485"/>
                  <a:pt x="300786" y="336708"/>
                </a:cubicBezTo>
                <a:lnTo>
                  <a:pt x="297128" y="348124"/>
                </a:lnTo>
                <a:cubicBezTo>
                  <a:pt x="296315" y="349754"/>
                  <a:pt x="297128" y="350978"/>
                  <a:pt x="297534" y="350978"/>
                </a:cubicBezTo>
                <a:cubicBezTo>
                  <a:pt x="297941" y="352201"/>
                  <a:pt x="299160" y="353016"/>
                  <a:pt x="300379" y="353424"/>
                </a:cubicBezTo>
                <a:cubicBezTo>
                  <a:pt x="309728" y="354647"/>
                  <a:pt x="316638" y="362393"/>
                  <a:pt x="316232" y="371771"/>
                </a:cubicBezTo>
                <a:cubicBezTo>
                  <a:pt x="315825" y="379517"/>
                  <a:pt x="316638" y="386856"/>
                  <a:pt x="318264" y="394602"/>
                </a:cubicBezTo>
                <a:cubicBezTo>
                  <a:pt x="320703" y="403164"/>
                  <a:pt x="315419" y="412542"/>
                  <a:pt x="306070" y="415396"/>
                </a:cubicBezTo>
                <a:cubicBezTo>
                  <a:pt x="304444" y="416211"/>
                  <a:pt x="303631" y="417027"/>
                  <a:pt x="303631" y="417434"/>
                </a:cubicBezTo>
                <a:cubicBezTo>
                  <a:pt x="303225" y="418250"/>
                  <a:pt x="303225" y="419065"/>
                  <a:pt x="303631" y="420696"/>
                </a:cubicBezTo>
                <a:lnTo>
                  <a:pt x="309322" y="431704"/>
                </a:lnTo>
                <a:cubicBezTo>
                  <a:pt x="310541" y="432927"/>
                  <a:pt x="311761" y="433335"/>
                  <a:pt x="312574" y="433743"/>
                </a:cubicBezTo>
                <a:cubicBezTo>
                  <a:pt x="312980" y="433743"/>
                  <a:pt x="314199" y="433743"/>
                  <a:pt x="315419" y="432927"/>
                </a:cubicBezTo>
                <a:cubicBezTo>
                  <a:pt x="315825" y="432927"/>
                  <a:pt x="315825" y="432927"/>
                  <a:pt x="315825" y="432927"/>
                </a:cubicBezTo>
                <a:cubicBezTo>
                  <a:pt x="319077" y="430481"/>
                  <a:pt x="323142" y="429258"/>
                  <a:pt x="326800" y="429258"/>
                </a:cubicBezTo>
                <a:cubicBezTo>
                  <a:pt x="331678" y="429258"/>
                  <a:pt x="336556" y="431297"/>
                  <a:pt x="340214" y="435374"/>
                </a:cubicBezTo>
                <a:cubicBezTo>
                  <a:pt x="345498" y="440674"/>
                  <a:pt x="351595" y="445974"/>
                  <a:pt x="358099" y="449643"/>
                </a:cubicBezTo>
                <a:cubicBezTo>
                  <a:pt x="366228" y="454944"/>
                  <a:pt x="368667" y="465136"/>
                  <a:pt x="364196" y="473698"/>
                </a:cubicBezTo>
                <a:cubicBezTo>
                  <a:pt x="363789" y="474921"/>
                  <a:pt x="363789" y="476145"/>
                  <a:pt x="363789" y="476552"/>
                </a:cubicBezTo>
                <a:cubicBezTo>
                  <a:pt x="364602" y="477775"/>
                  <a:pt x="365415" y="478591"/>
                  <a:pt x="366635" y="478999"/>
                </a:cubicBezTo>
                <a:lnTo>
                  <a:pt x="378422" y="482668"/>
                </a:lnTo>
                <a:cubicBezTo>
                  <a:pt x="379642" y="483076"/>
                  <a:pt x="380861" y="483076"/>
                  <a:pt x="382081" y="482260"/>
                </a:cubicBezTo>
                <a:cubicBezTo>
                  <a:pt x="382487" y="481852"/>
                  <a:pt x="383300" y="481037"/>
                  <a:pt x="383707" y="479814"/>
                </a:cubicBezTo>
                <a:cubicBezTo>
                  <a:pt x="384926" y="470437"/>
                  <a:pt x="393462" y="463913"/>
                  <a:pt x="402404" y="463913"/>
                </a:cubicBezTo>
                <a:cubicBezTo>
                  <a:pt x="410127" y="464729"/>
                  <a:pt x="418257" y="463913"/>
                  <a:pt x="425573" y="462282"/>
                </a:cubicBezTo>
                <a:cubicBezTo>
                  <a:pt x="434922" y="460652"/>
                  <a:pt x="443865" y="465952"/>
                  <a:pt x="447116" y="474921"/>
                </a:cubicBezTo>
                <a:cubicBezTo>
                  <a:pt x="447116" y="476145"/>
                  <a:pt x="448336" y="476960"/>
                  <a:pt x="449149" y="477368"/>
                </a:cubicBezTo>
                <a:cubicBezTo>
                  <a:pt x="449962" y="477368"/>
                  <a:pt x="451181" y="478183"/>
                  <a:pt x="452807" y="477368"/>
                </a:cubicBezTo>
                <a:lnTo>
                  <a:pt x="463782" y="471660"/>
                </a:lnTo>
                <a:cubicBezTo>
                  <a:pt x="465001" y="471252"/>
                  <a:pt x="465408" y="470029"/>
                  <a:pt x="465408" y="469213"/>
                </a:cubicBezTo>
                <a:cubicBezTo>
                  <a:pt x="465814" y="468806"/>
                  <a:pt x="465814" y="467583"/>
                  <a:pt x="465001" y="466360"/>
                </a:cubicBezTo>
                <a:cubicBezTo>
                  <a:pt x="458904" y="459021"/>
                  <a:pt x="459717" y="448013"/>
                  <a:pt x="466627" y="441897"/>
                </a:cubicBezTo>
                <a:cubicBezTo>
                  <a:pt x="472318" y="436597"/>
                  <a:pt x="477602" y="430889"/>
                  <a:pt x="481667" y="424773"/>
                </a:cubicBezTo>
                <a:cubicBezTo>
                  <a:pt x="486544" y="416619"/>
                  <a:pt x="497113" y="414173"/>
                  <a:pt x="505242" y="418658"/>
                </a:cubicBezTo>
                <a:cubicBezTo>
                  <a:pt x="506462" y="419065"/>
                  <a:pt x="507681" y="419065"/>
                  <a:pt x="508900" y="418658"/>
                </a:cubicBezTo>
                <a:cubicBezTo>
                  <a:pt x="509307" y="418658"/>
                  <a:pt x="510526" y="417842"/>
                  <a:pt x="510933" y="416619"/>
                </a:cubicBezTo>
                <a:lnTo>
                  <a:pt x="514591" y="404795"/>
                </a:lnTo>
                <a:cubicBezTo>
                  <a:pt x="514998" y="403572"/>
                  <a:pt x="514591" y="402349"/>
                  <a:pt x="514185" y="401941"/>
                </a:cubicBezTo>
                <a:cubicBezTo>
                  <a:pt x="513372" y="401126"/>
                  <a:pt x="512559" y="400310"/>
                  <a:pt x="511339" y="399903"/>
                </a:cubicBezTo>
                <a:cubicBezTo>
                  <a:pt x="501584" y="398680"/>
                  <a:pt x="494674" y="390933"/>
                  <a:pt x="495487" y="381556"/>
                </a:cubicBezTo>
                <a:cubicBezTo>
                  <a:pt x="495893" y="373809"/>
                  <a:pt x="494674" y="366470"/>
                  <a:pt x="493454" y="358724"/>
                </a:cubicBezTo>
                <a:cubicBezTo>
                  <a:pt x="491016" y="349754"/>
                  <a:pt x="496706" y="340377"/>
                  <a:pt x="505242" y="337931"/>
                </a:cubicBezTo>
                <a:cubicBezTo>
                  <a:pt x="506868" y="337523"/>
                  <a:pt x="507681" y="336300"/>
                  <a:pt x="507681" y="335485"/>
                </a:cubicBezTo>
                <a:cubicBezTo>
                  <a:pt x="508087" y="335077"/>
                  <a:pt x="508494" y="333854"/>
                  <a:pt x="507681" y="332631"/>
                </a:cubicBezTo>
                <a:lnTo>
                  <a:pt x="501990" y="321623"/>
                </a:lnTo>
                <a:cubicBezTo>
                  <a:pt x="501177" y="319992"/>
                  <a:pt x="499958" y="319992"/>
                  <a:pt x="499145" y="319584"/>
                </a:cubicBezTo>
                <a:cubicBezTo>
                  <a:pt x="498332" y="319584"/>
                  <a:pt x="497113" y="319176"/>
                  <a:pt x="495893" y="320399"/>
                </a:cubicBezTo>
                <a:cubicBezTo>
                  <a:pt x="488577" y="325700"/>
                  <a:pt x="478008" y="324884"/>
                  <a:pt x="471505" y="317953"/>
                </a:cubicBezTo>
                <a:cubicBezTo>
                  <a:pt x="466221" y="312653"/>
                  <a:pt x="460124" y="307353"/>
                  <a:pt x="453620" y="303276"/>
                </a:cubicBezTo>
                <a:cubicBezTo>
                  <a:pt x="445897" y="298383"/>
                  <a:pt x="443052" y="287783"/>
                  <a:pt x="447116" y="279628"/>
                </a:cubicBezTo>
                <a:cubicBezTo>
                  <a:pt x="447929" y="278405"/>
                  <a:pt x="447523" y="277182"/>
                  <a:pt x="447523" y="276775"/>
                </a:cubicBezTo>
                <a:cubicBezTo>
                  <a:pt x="447116" y="275551"/>
                  <a:pt x="445897" y="274736"/>
                  <a:pt x="444678" y="274328"/>
                </a:cubicBezTo>
                <a:close/>
                <a:moveTo>
                  <a:pt x="437361" y="256797"/>
                </a:moveTo>
                <a:lnTo>
                  <a:pt x="449149" y="260466"/>
                </a:lnTo>
                <a:cubicBezTo>
                  <a:pt x="454433" y="262505"/>
                  <a:pt x="458498" y="266174"/>
                  <a:pt x="460530" y="271067"/>
                </a:cubicBezTo>
                <a:cubicBezTo>
                  <a:pt x="462562" y="275959"/>
                  <a:pt x="462562" y="281667"/>
                  <a:pt x="460124" y="286560"/>
                </a:cubicBezTo>
                <a:cubicBezTo>
                  <a:pt x="458904" y="287783"/>
                  <a:pt x="459717" y="290229"/>
                  <a:pt x="461343" y="291044"/>
                </a:cubicBezTo>
                <a:cubicBezTo>
                  <a:pt x="468660" y="295937"/>
                  <a:pt x="475570" y="301645"/>
                  <a:pt x="482073" y="308168"/>
                </a:cubicBezTo>
                <a:cubicBezTo>
                  <a:pt x="483293" y="309799"/>
                  <a:pt x="485731" y="310207"/>
                  <a:pt x="487357" y="308984"/>
                </a:cubicBezTo>
                <a:cubicBezTo>
                  <a:pt x="491829" y="305722"/>
                  <a:pt x="497113" y="304499"/>
                  <a:pt x="502397" y="305722"/>
                </a:cubicBezTo>
                <a:cubicBezTo>
                  <a:pt x="507681" y="306945"/>
                  <a:pt x="512152" y="310207"/>
                  <a:pt x="514591" y="315099"/>
                </a:cubicBezTo>
                <a:lnTo>
                  <a:pt x="520282" y="325700"/>
                </a:lnTo>
                <a:cubicBezTo>
                  <a:pt x="523127" y="330592"/>
                  <a:pt x="523127" y="336300"/>
                  <a:pt x="521095" y="341193"/>
                </a:cubicBezTo>
                <a:cubicBezTo>
                  <a:pt x="519062" y="346085"/>
                  <a:pt x="514591" y="349754"/>
                  <a:pt x="509713" y="351385"/>
                </a:cubicBezTo>
                <a:cubicBezTo>
                  <a:pt x="507681" y="352201"/>
                  <a:pt x="506462" y="353832"/>
                  <a:pt x="506868" y="355870"/>
                </a:cubicBezTo>
                <a:cubicBezTo>
                  <a:pt x="508900" y="364024"/>
                  <a:pt x="510120" y="372994"/>
                  <a:pt x="509307" y="381963"/>
                </a:cubicBezTo>
                <a:cubicBezTo>
                  <a:pt x="509307" y="384002"/>
                  <a:pt x="510933" y="385633"/>
                  <a:pt x="512965" y="386041"/>
                </a:cubicBezTo>
                <a:cubicBezTo>
                  <a:pt x="518249" y="386448"/>
                  <a:pt x="523127" y="389710"/>
                  <a:pt x="526379" y="394195"/>
                </a:cubicBezTo>
                <a:cubicBezTo>
                  <a:pt x="528818" y="398680"/>
                  <a:pt x="529631" y="404387"/>
                  <a:pt x="528005" y="409280"/>
                </a:cubicBezTo>
                <a:lnTo>
                  <a:pt x="524346" y="421104"/>
                </a:lnTo>
                <a:cubicBezTo>
                  <a:pt x="523127" y="425996"/>
                  <a:pt x="519062" y="430073"/>
                  <a:pt x="514185" y="432112"/>
                </a:cubicBezTo>
                <a:cubicBezTo>
                  <a:pt x="509307" y="434150"/>
                  <a:pt x="503616" y="433743"/>
                  <a:pt x="498739" y="431297"/>
                </a:cubicBezTo>
                <a:cubicBezTo>
                  <a:pt x="497113" y="430481"/>
                  <a:pt x="494674" y="430889"/>
                  <a:pt x="493454" y="432520"/>
                </a:cubicBezTo>
                <a:cubicBezTo>
                  <a:pt x="488577" y="439858"/>
                  <a:pt x="482480" y="446382"/>
                  <a:pt x="475976" y="452497"/>
                </a:cubicBezTo>
                <a:cubicBezTo>
                  <a:pt x="474757" y="453721"/>
                  <a:pt x="474757" y="455759"/>
                  <a:pt x="475976" y="457390"/>
                </a:cubicBezTo>
                <a:cubicBezTo>
                  <a:pt x="479228" y="461875"/>
                  <a:pt x="480447" y="467175"/>
                  <a:pt x="479228" y="472475"/>
                </a:cubicBezTo>
                <a:cubicBezTo>
                  <a:pt x="478008" y="477775"/>
                  <a:pt x="474757" y="481852"/>
                  <a:pt x="469879" y="484299"/>
                </a:cubicBezTo>
                <a:lnTo>
                  <a:pt x="458904" y="490414"/>
                </a:lnTo>
                <a:cubicBezTo>
                  <a:pt x="454026" y="492453"/>
                  <a:pt x="448742" y="492453"/>
                  <a:pt x="443458" y="490414"/>
                </a:cubicBezTo>
                <a:cubicBezTo>
                  <a:pt x="438580" y="488376"/>
                  <a:pt x="435329" y="484299"/>
                  <a:pt x="433296" y="479406"/>
                </a:cubicBezTo>
                <a:cubicBezTo>
                  <a:pt x="432890" y="477368"/>
                  <a:pt x="430451" y="476145"/>
                  <a:pt x="428419" y="476552"/>
                </a:cubicBezTo>
                <a:cubicBezTo>
                  <a:pt x="419883" y="478183"/>
                  <a:pt x="410534" y="478999"/>
                  <a:pt x="401591" y="478183"/>
                </a:cubicBezTo>
                <a:cubicBezTo>
                  <a:pt x="399559" y="478183"/>
                  <a:pt x="397933" y="479406"/>
                  <a:pt x="397933" y="481852"/>
                </a:cubicBezTo>
                <a:cubicBezTo>
                  <a:pt x="397120" y="486745"/>
                  <a:pt x="394275" y="491637"/>
                  <a:pt x="389804" y="494491"/>
                </a:cubicBezTo>
                <a:cubicBezTo>
                  <a:pt x="386552" y="496122"/>
                  <a:pt x="383300" y="497345"/>
                  <a:pt x="380048" y="497345"/>
                </a:cubicBezTo>
                <a:cubicBezTo>
                  <a:pt x="378016" y="497345"/>
                  <a:pt x="375984" y="496938"/>
                  <a:pt x="374358" y="496122"/>
                </a:cubicBezTo>
                <a:lnTo>
                  <a:pt x="362570" y="492861"/>
                </a:lnTo>
                <a:cubicBezTo>
                  <a:pt x="356879" y="490822"/>
                  <a:pt x="353221" y="487153"/>
                  <a:pt x="350782" y="481852"/>
                </a:cubicBezTo>
                <a:cubicBezTo>
                  <a:pt x="348750" y="477368"/>
                  <a:pt x="349156" y="471660"/>
                  <a:pt x="351595" y="466767"/>
                </a:cubicBezTo>
                <a:cubicBezTo>
                  <a:pt x="352408" y="465136"/>
                  <a:pt x="352002" y="463098"/>
                  <a:pt x="350376" y="461875"/>
                </a:cubicBezTo>
                <a:cubicBezTo>
                  <a:pt x="342653" y="456982"/>
                  <a:pt x="335743" y="451274"/>
                  <a:pt x="329645" y="444751"/>
                </a:cubicBezTo>
                <a:cubicBezTo>
                  <a:pt x="328426" y="443120"/>
                  <a:pt x="325987" y="443120"/>
                  <a:pt x="324361" y="444343"/>
                </a:cubicBezTo>
                <a:cubicBezTo>
                  <a:pt x="324361" y="444343"/>
                  <a:pt x="324361" y="444343"/>
                  <a:pt x="323955" y="444343"/>
                </a:cubicBezTo>
                <a:cubicBezTo>
                  <a:pt x="319890" y="447197"/>
                  <a:pt x="314199" y="448420"/>
                  <a:pt x="309322" y="447197"/>
                </a:cubicBezTo>
                <a:cubicBezTo>
                  <a:pt x="304038" y="446382"/>
                  <a:pt x="299566" y="442712"/>
                  <a:pt x="297128" y="438228"/>
                </a:cubicBezTo>
                <a:lnTo>
                  <a:pt x="291437" y="427219"/>
                </a:lnTo>
                <a:cubicBezTo>
                  <a:pt x="288592" y="422735"/>
                  <a:pt x="288592" y="417027"/>
                  <a:pt x="290218" y="412134"/>
                </a:cubicBezTo>
                <a:cubicBezTo>
                  <a:pt x="292656" y="406834"/>
                  <a:pt x="296721" y="403164"/>
                  <a:pt x="301599" y="401941"/>
                </a:cubicBezTo>
                <a:cubicBezTo>
                  <a:pt x="302005" y="401941"/>
                  <a:pt x="302005" y="401941"/>
                  <a:pt x="302005" y="401941"/>
                </a:cubicBezTo>
                <a:cubicBezTo>
                  <a:pt x="303631" y="401126"/>
                  <a:pt x="304851" y="399495"/>
                  <a:pt x="304444" y="397456"/>
                </a:cubicBezTo>
                <a:cubicBezTo>
                  <a:pt x="302412" y="388894"/>
                  <a:pt x="301599" y="379925"/>
                  <a:pt x="302005" y="370955"/>
                </a:cubicBezTo>
                <a:cubicBezTo>
                  <a:pt x="302005" y="369324"/>
                  <a:pt x="300786" y="367694"/>
                  <a:pt x="298753" y="367286"/>
                </a:cubicBezTo>
                <a:cubicBezTo>
                  <a:pt x="293063" y="366470"/>
                  <a:pt x="288185" y="363617"/>
                  <a:pt x="285340" y="358724"/>
                </a:cubicBezTo>
                <a:cubicBezTo>
                  <a:pt x="282495" y="354647"/>
                  <a:pt x="282088" y="348939"/>
                  <a:pt x="283307" y="343639"/>
                </a:cubicBezTo>
                <a:lnTo>
                  <a:pt x="286966" y="332223"/>
                </a:lnTo>
                <a:cubicBezTo>
                  <a:pt x="288592" y="326923"/>
                  <a:pt x="292656" y="323253"/>
                  <a:pt x="297534" y="321215"/>
                </a:cubicBezTo>
                <a:cubicBezTo>
                  <a:pt x="302005" y="319176"/>
                  <a:pt x="308102" y="319584"/>
                  <a:pt x="312980" y="322030"/>
                </a:cubicBezTo>
                <a:cubicBezTo>
                  <a:pt x="314606" y="322846"/>
                  <a:pt x="317045" y="322438"/>
                  <a:pt x="318264" y="320807"/>
                </a:cubicBezTo>
                <a:cubicBezTo>
                  <a:pt x="322735" y="313468"/>
                  <a:pt x="328833" y="306945"/>
                  <a:pt x="335336" y="300829"/>
                </a:cubicBezTo>
                <a:cubicBezTo>
                  <a:pt x="336556" y="299606"/>
                  <a:pt x="336556" y="297160"/>
                  <a:pt x="335336" y="295937"/>
                </a:cubicBezTo>
                <a:cubicBezTo>
                  <a:pt x="332084" y="291452"/>
                  <a:pt x="330865" y="286152"/>
                  <a:pt x="332084" y="280444"/>
                </a:cubicBezTo>
                <a:cubicBezTo>
                  <a:pt x="333304" y="275551"/>
                  <a:pt x="336556" y="271067"/>
                  <a:pt x="341433" y="268620"/>
                </a:cubicBezTo>
                <a:lnTo>
                  <a:pt x="352408" y="263320"/>
                </a:lnTo>
                <a:cubicBezTo>
                  <a:pt x="357286" y="260874"/>
                  <a:pt x="362570" y="260466"/>
                  <a:pt x="367854" y="262912"/>
                </a:cubicBezTo>
                <a:cubicBezTo>
                  <a:pt x="372732" y="264951"/>
                  <a:pt x="376796" y="269028"/>
                  <a:pt x="378016" y="273921"/>
                </a:cubicBezTo>
                <a:cubicBezTo>
                  <a:pt x="378829" y="275959"/>
                  <a:pt x="380861" y="277182"/>
                  <a:pt x="382894" y="276775"/>
                </a:cubicBezTo>
                <a:cubicBezTo>
                  <a:pt x="391836" y="274736"/>
                  <a:pt x="400778" y="274328"/>
                  <a:pt x="410127" y="274736"/>
                </a:cubicBezTo>
                <a:cubicBezTo>
                  <a:pt x="411753" y="274736"/>
                  <a:pt x="413786" y="273513"/>
                  <a:pt x="413786" y="271474"/>
                </a:cubicBezTo>
                <a:cubicBezTo>
                  <a:pt x="414599" y="266174"/>
                  <a:pt x="417444" y="261689"/>
                  <a:pt x="421915" y="258835"/>
                </a:cubicBezTo>
                <a:cubicBezTo>
                  <a:pt x="426386" y="255574"/>
                  <a:pt x="432077" y="255166"/>
                  <a:pt x="437361" y="256797"/>
                </a:cubicBezTo>
                <a:close/>
                <a:moveTo>
                  <a:pt x="180861" y="114900"/>
                </a:moveTo>
                <a:cubicBezTo>
                  <a:pt x="145093" y="114900"/>
                  <a:pt x="116641" y="143035"/>
                  <a:pt x="116641" y="177694"/>
                </a:cubicBezTo>
                <a:cubicBezTo>
                  <a:pt x="116641" y="212352"/>
                  <a:pt x="145093" y="240487"/>
                  <a:pt x="180861" y="240487"/>
                </a:cubicBezTo>
                <a:cubicBezTo>
                  <a:pt x="216630" y="240487"/>
                  <a:pt x="245895" y="212352"/>
                  <a:pt x="245895" y="177694"/>
                </a:cubicBezTo>
                <a:cubicBezTo>
                  <a:pt x="245895" y="143035"/>
                  <a:pt x="216630" y="114900"/>
                  <a:pt x="180861" y="114900"/>
                </a:cubicBezTo>
                <a:close/>
                <a:moveTo>
                  <a:pt x="180861" y="100629"/>
                </a:moveTo>
                <a:cubicBezTo>
                  <a:pt x="224759" y="100629"/>
                  <a:pt x="260121" y="135288"/>
                  <a:pt x="260121" y="177694"/>
                </a:cubicBezTo>
                <a:cubicBezTo>
                  <a:pt x="260121" y="220099"/>
                  <a:pt x="224759" y="254758"/>
                  <a:pt x="180861" y="254758"/>
                </a:cubicBezTo>
                <a:cubicBezTo>
                  <a:pt x="137777" y="254758"/>
                  <a:pt x="102415" y="220099"/>
                  <a:pt x="102415" y="177694"/>
                </a:cubicBezTo>
                <a:cubicBezTo>
                  <a:pt x="102415" y="135288"/>
                  <a:pt x="137777" y="100629"/>
                  <a:pt x="180861" y="100629"/>
                </a:cubicBezTo>
                <a:close/>
                <a:moveTo>
                  <a:pt x="173413" y="14264"/>
                </a:moveTo>
                <a:cubicBezTo>
                  <a:pt x="170157" y="14264"/>
                  <a:pt x="167714" y="15487"/>
                  <a:pt x="166086" y="17525"/>
                </a:cubicBezTo>
                <a:cubicBezTo>
                  <a:pt x="164051" y="19563"/>
                  <a:pt x="163644" y="22008"/>
                  <a:pt x="164051" y="24453"/>
                </a:cubicBezTo>
                <a:cubicBezTo>
                  <a:pt x="166086" y="36272"/>
                  <a:pt x="158759" y="48091"/>
                  <a:pt x="147361" y="50944"/>
                </a:cubicBezTo>
                <a:cubicBezTo>
                  <a:pt x="135963" y="54205"/>
                  <a:pt x="124972" y="58280"/>
                  <a:pt x="115202" y="63986"/>
                </a:cubicBezTo>
                <a:cubicBezTo>
                  <a:pt x="104211" y="69692"/>
                  <a:pt x="91184" y="67246"/>
                  <a:pt x="84264" y="57058"/>
                </a:cubicBezTo>
                <a:cubicBezTo>
                  <a:pt x="82636" y="55020"/>
                  <a:pt x="80193" y="53390"/>
                  <a:pt x="77344" y="53390"/>
                </a:cubicBezTo>
                <a:cubicBezTo>
                  <a:pt x="74901" y="52982"/>
                  <a:pt x="72052" y="54205"/>
                  <a:pt x="70017" y="55835"/>
                </a:cubicBezTo>
                <a:lnTo>
                  <a:pt x="56990" y="68469"/>
                </a:lnTo>
                <a:cubicBezTo>
                  <a:pt x="54955" y="70507"/>
                  <a:pt x="54141" y="72952"/>
                  <a:pt x="54548" y="75397"/>
                </a:cubicBezTo>
                <a:cubicBezTo>
                  <a:pt x="54548" y="78250"/>
                  <a:pt x="55769" y="80288"/>
                  <a:pt x="58211" y="81511"/>
                </a:cubicBezTo>
                <a:cubicBezTo>
                  <a:pt x="68388" y="88847"/>
                  <a:pt x="71238" y="101889"/>
                  <a:pt x="65132" y="112485"/>
                </a:cubicBezTo>
                <a:cubicBezTo>
                  <a:pt x="59433" y="122266"/>
                  <a:pt x="54955" y="132863"/>
                  <a:pt x="52105" y="143459"/>
                </a:cubicBezTo>
                <a:cubicBezTo>
                  <a:pt x="48849" y="154871"/>
                  <a:pt x="37044" y="162207"/>
                  <a:pt x="25239" y="160169"/>
                </a:cubicBezTo>
                <a:cubicBezTo>
                  <a:pt x="22389" y="159761"/>
                  <a:pt x="19540" y="160169"/>
                  <a:pt x="17504" y="162207"/>
                </a:cubicBezTo>
                <a:cubicBezTo>
                  <a:pt x="15469" y="163837"/>
                  <a:pt x="14248" y="166282"/>
                  <a:pt x="14248" y="168727"/>
                </a:cubicBezTo>
                <a:lnTo>
                  <a:pt x="14248" y="186660"/>
                </a:lnTo>
                <a:cubicBezTo>
                  <a:pt x="14248" y="189105"/>
                  <a:pt x="15469" y="191143"/>
                  <a:pt x="17504" y="193181"/>
                </a:cubicBezTo>
                <a:cubicBezTo>
                  <a:pt x="19540" y="194811"/>
                  <a:pt x="22389" y="195626"/>
                  <a:pt x="25239" y="195218"/>
                </a:cubicBezTo>
                <a:cubicBezTo>
                  <a:pt x="37044" y="193181"/>
                  <a:pt x="48849" y="200517"/>
                  <a:pt x="52105" y="211521"/>
                </a:cubicBezTo>
                <a:cubicBezTo>
                  <a:pt x="54955" y="222525"/>
                  <a:pt x="59433" y="233121"/>
                  <a:pt x="65132" y="242902"/>
                </a:cubicBezTo>
                <a:cubicBezTo>
                  <a:pt x="71238" y="253091"/>
                  <a:pt x="68388" y="266541"/>
                  <a:pt x="58211" y="273469"/>
                </a:cubicBezTo>
                <a:cubicBezTo>
                  <a:pt x="55769" y="275099"/>
                  <a:pt x="54548" y="277137"/>
                  <a:pt x="54548" y="279990"/>
                </a:cubicBezTo>
                <a:cubicBezTo>
                  <a:pt x="54141" y="282435"/>
                  <a:pt x="54955" y="284880"/>
                  <a:pt x="56990" y="286918"/>
                </a:cubicBezTo>
                <a:lnTo>
                  <a:pt x="70017" y="299552"/>
                </a:lnTo>
                <a:cubicBezTo>
                  <a:pt x="72052" y="301183"/>
                  <a:pt x="74901" y="301998"/>
                  <a:pt x="77344" y="301998"/>
                </a:cubicBezTo>
                <a:cubicBezTo>
                  <a:pt x="80193" y="301590"/>
                  <a:pt x="82636" y="300368"/>
                  <a:pt x="84264" y="298330"/>
                </a:cubicBezTo>
                <a:cubicBezTo>
                  <a:pt x="88742" y="291809"/>
                  <a:pt x="96069" y="288141"/>
                  <a:pt x="103397" y="288141"/>
                </a:cubicBezTo>
                <a:cubicBezTo>
                  <a:pt x="107060" y="288141"/>
                  <a:pt x="111538" y="288956"/>
                  <a:pt x="115202" y="291401"/>
                </a:cubicBezTo>
                <a:cubicBezTo>
                  <a:pt x="124972" y="297107"/>
                  <a:pt x="135963" y="301590"/>
                  <a:pt x="147361" y="304443"/>
                </a:cubicBezTo>
                <a:cubicBezTo>
                  <a:pt x="158759" y="307296"/>
                  <a:pt x="166086" y="318707"/>
                  <a:pt x="164051" y="330527"/>
                </a:cubicBezTo>
                <a:cubicBezTo>
                  <a:pt x="163644" y="333379"/>
                  <a:pt x="164051" y="335417"/>
                  <a:pt x="166086" y="337862"/>
                </a:cubicBezTo>
                <a:cubicBezTo>
                  <a:pt x="167714" y="339900"/>
                  <a:pt x="170157" y="341123"/>
                  <a:pt x="173413" y="341123"/>
                </a:cubicBezTo>
                <a:lnTo>
                  <a:pt x="191325" y="341123"/>
                </a:lnTo>
                <a:cubicBezTo>
                  <a:pt x="193767" y="341123"/>
                  <a:pt x="196617" y="339900"/>
                  <a:pt x="198245" y="337862"/>
                </a:cubicBezTo>
                <a:cubicBezTo>
                  <a:pt x="200280" y="335417"/>
                  <a:pt x="200687" y="333379"/>
                  <a:pt x="200280" y="330527"/>
                </a:cubicBezTo>
                <a:cubicBezTo>
                  <a:pt x="198245" y="318707"/>
                  <a:pt x="205572" y="307296"/>
                  <a:pt x="217377" y="304443"/>
                </a:cubicBezTo>
                <a:cubicBezTo>
                  <a:pt x="228368" y="301590"/>
                  <a:pt x="239359" y="297107"/>
                  <a:pt x="249536" y="291401"/>
                </a:cubicBezTo>
                <a:cubicBezTo>
                  <a:pt x="260120" y="285288"/>
                  <a:pt x="273147" y="288141"/>
                  <a:pt x="280474" y="298330"/>
                </a:cubicBezTo>
                <a:cubicBezTo>
                  <a:pt x="281695" y="300368"/>
                  <a:pt x="284137" y="301590"/>
                  <a:pt x="286987" y="301998"/>
                </a:cubicBezTo>
                <a:cubicBezTo>
                  <a:pt x="289837" y="301998"/>
                  <a:pt x="292279" y="301183"/>
                  <a:pt x="294721" y="299552"/>
                </a:cubicBezTo>
                <a:lnTo>
                  <a:pt x="307341" y="286918"/>
                </a:lnTo>
                <a:cubicBezTo>
                  <a:pt x="309376" y="284880"/>
                  <a:pt x="310190" y="282435"/>
                  <a:pt x="309783" y="279990"/>
                </a:cubicBezTo>
                <a:cubicBezTo>
                  <a:pt x="309783" y="277137"/>
                  <a:pt x="308155" y="275099"/>
                  <a:pt x="306119" y="273469"/>
                </a:cubicBezTo>
                <a:cubicBezTo>
                  <a:pt x="295943" y="266541"/>
                  <a:pt x="293093" y="253091"/>
                  <a:pt x="299199" y="242902"/>
                </a:cubicBezTo>
                <a:cubicBezTo>
                  <a:pt x="304898" y="233121"/>
                  <a:pt x="309376" y="222525"/>
                  <a:pt x="312633" y="211521"/>
                </a:cubicBezTo>
                <a:cubicBezTo>
                  <a:pt x="315482" y="200517"/>
                  <a:pt x="327287" y="193181"/>
                  <a:pt x="339092" y="195218"/>
                </a:cubicBezTo>
                <a:cubicBezTo>
                  <a:pt x="341942" y="195626"/>
                  <a:pt x="344791" y="194811"/>
                  <a:pt x="346827" y="193181"/>
                </a:cubicBezTo>
                <a:cubicBezTo>
                  <a:pt x="348862" y="191143"/>
                  <a:pt x="350083" y="189105"/>
                  <a:pt x="350083" y="186660"/>
                </a:cubicBezTo>
                <a:lnTo>
                  <a:pt x="350083" y="168727"/>
                </a:lnTo>
                <a:cubicBezTo>
                  <a:pt x="350083" y="166282"/>
                  <a:pt x="348862" y="163837"/>
                  <a:pt x="346827" y="162207"/>
                </a:cubicBezTo>
                <a:cubicBezTo>
                  <a:pt x="344791" y="160169"/>
                  <a:pt x="341942" y="159761"/>
                  <a:pt x="339092" y="160169"/>
                </a:cubicBezTo>
                <a:cubicBezTo>
                  <a:pt x="327287" y="162207"/>
                  <a:pt x="315482" y="154871"/>
                  <a:pt x="312633" y="143459"/>
                </a:cubicBezTo>
                <a:cubicBezTo>
                  <a:pt x="309376" y="132863"/>
                  <a:pt x="304898" y="122266"/>
                  <a:pt x="299199" y="112485"/>
                </a:cubicBezTo>
                <a:cubicBezTo>
                  <a:pt x="293093" y="101889"/>
                  <a:pt x="295943" y="88847"/>
                  <a:pt x="306119" y="81511"/>
                </a:cubicBezTo>
                <a:cubicBezTo>
                  <a:pt x="308155" y="80288"/>
                  <a:pt x="309783" y="78250"/>
                  <a:pt x="309783" y="75397"/>
                </a:cubicBezTo>
                <a:cubicBezTo>
                  <a:pt x="310190" y="72952"/>
                  <a:pt x="309376" y="70507"/>
                  <a:pt x="307341" y="68469"/>
                </a:cubicBezTo>
                <a:lnTo>
                  <a:pt x="294721" y="55835"/>
                </a:lnTo>
                <a:cubicBezTo>
                  <a:pt x="292279" y="54205"/>
                  <a:pt x="289837" y="52982"/>
                  <a:pt x="286987" y="53390"/>
                </a:cubicBezTo>
                <a:cubicBezTo>
                  <a:pt x="284137" y="53390"/>
                  <a:pt x="281695" y="55020"/>
                  <a:pt x="280474" y="57058"/>
                </a:cubicBezTo>
                <a:cubicBezTo>
                  <a:pt x="273147" y="67246"/>
                  <a:pt x="260120" y="69692"/>
                  <a:pt x="249536" y="63986"/>
                </a:cubicBezTo>
                <a:cubicBezTo>
                  <a:pt x="239359" y="58280"/>
                  <a:pt x="228368" y="54205"/>
                  <a:pt x="217377" y="50944"/>
                </a:cubicBezTo>
                <a:cubicBezTo>
                  <a:pt x="205572" y="48091"/>
                  <a:pt x="198245" y="36272"/>
                  <a:pt x="200280" y="24453"/>
                </a:cubicBezTo>
                <a:cubicBezTo>
                  <a:pt x="200687" y="22008"/>
                  <a:pt x="200280" y="19563"/>
                  <a:pt x="198245" y="17525"/>
                </a:cubicBezTo>
                <a:cubicBezTo>
                  <a:pt x="196617" y="15487"/>
                  <a:pt x="193767" y="14264"/>
                  <a:pt x="191325" y="14264"/>
                </a:cubicBezTo>
                <a:close/>
                <a:moveTo>
                  <a:pt x="173413" y="0"/>
                </a:moveTo>
                <a:lnTo>
                  <a:pt x="191325" y="0"/>
                </a:lnTo>
                <a:cubicBezTo>
                  <a:pt x="198245" y="0"/>
                  <a:pt x="205165" y="3260"/>
                  <a:pt x="209236" y="8559"/>
                </a:cubicBezTo>
                <a:cubicBezTo>
                  <a:pt x="213714" y="13857"/>
                  <a:pt x="215342" y="20785"/>
                  <a:pt x="214121" y="27306"/>
                </a:cubicBezTo>
                <a:cubicBezTo>
                  <a:pt x="213714" y="31789"/>
                  <a:pt x="216156" y="35865"/>
                  <a:pt x="221041" y="37087"/>
                </a:cubicBezTo>
                <a:cubicBezTo>
                  <a:pt x="233253" y="40348"/>
                  <a:pt x="245465" y="45238"/>
                  <a:pt x="256456" y="51759"/>
                </a:cubicBezTo>
                <a:cubicBezTo>
                  <a:pt x="260527" y="54205"/>
                  <a:pt x="265819" y="52982"/>
                  <a:pt x="268669" y="48906"/>
                </a:cubicBezTo>
                <a:cubicBezTo>
                  <a:pt x="272739" y="43201"/>
                  <a:pt x="278846" y="39940"/>
                  <a:pt x="285766" y="39125"/>
                </a:cubicBezTo>
                <a:cubicBezTo>
                  <a:pt x="292686" y="38718"/>
                  <a:pt x="299606" y="41163"/>
                  <a:pt x="304084" y="45646"/>
                </a:cubicBezTo>
                <a:lnTo>
                  <a:pt x="317110" y="58280"/>
                </a:lnTo>
                <a:cubicBezTo>
                  <a:pt x="321995" y="63171"/>
                  <a:pt x="324438" y="69692"/>
                  <a:pt x="324438" y="76620"/>
                </a:cubicBezTo>
                <a:cubicBezTo>
                  <a:pt x="323217" y="83549"/>
                  <a:pt x="319960" y="89662"/>
                  <a:pt x="313854" y="93737"/>
                </a:cubicBezTo>
                <a:cubicBezTo>
                  <a:pt x="310190" y="96183"/>
                  <a:pt x="308969" y="101073"/>
                  <a:pt x="311411" y="105149"/>
                </a:cubicBezTo>
                <a:cubicBezTo>
                  <a:pt x="317518" y="116153"/>
                  <a:pt x="322809" y="127564"/>
                  <a:pt x="326066" y="140199"/>
                </a:cubicBezTo>
                <a:cubicBezTo>
                  <a:pt x="327287" y="144274"/>
                  <a:pt x="331765" y="147127"/>
                  <a:pt x="336650" y="145904"/>
                </a:cubicBezTo>
                <a:cubicBezTo>
                  <a:pt x="343570" y="144682"/>
                  <a:pt x="350491" y="146720"/>
                  <a:pt x="355782" y="151203"/>
                </a:cubicBezTo>
                <a:cubicBezTo>
                  <a:pt x="361481" y="155686"/>
                  <a:pt x="364331" y="162207"/>
                  <a:pt x="364331" y="168727"/>
                </a:cubicBezTo>
                <a:lnTo>
                  <a:pt x="364331" y="186660"/>
                </a:lnTo>
                <a:cubicBezTo>
                  <a:pt x="364331" y="193181"/>
                  <a:pt x="361481" y="199702"/>
                  <a:pt x="355782" y="204185"/>
                </a:cubicBezTo>
                <a:cubicBezTo>
                  <a:pt x="350491" y="208260"/>
                  <a:pt x="343570" y="210298"/>
                  <a:pt x="336650" y="209075"/>
                </a:cubicBezTo>
                <a:cubicBezTo>
                  <a:pt x="331765" y="208260"/>
                  <a:pt x="327287" y="211113"/>
                  <a:pt x="326066" y="215189"/>
                </a:cubicBezTo>
                <a:cubicBezTo>
                  <a:pt x="322809" y="227823"/>
                  <a:pt x="317518" y="239234"/>
                  <a:pt x="311411" y="250238"/>
                </a:cubicBezTo>
                <a:cubicBezTo>
                  <a:pt x="308969" y="254314"/>
                  <a:pt x="310190" y="259205"/>
                  <a:pt x="313854" y="261650"/>
                </a:cubicBezTo>
                <a:cubicBezTo>
                  <a:pt x="319960" y="265725"/>
                  <a:pt x="323217" y="271839"/>
                  <a:pt x="324438" y="278767"/>
                </a:cubicBezTo>
                <a:cubicBezTo>
                  <a:pt x="324438" y="285288"/>
                  <a:pt x="321995" y="292216"/>
                  <a:pt x="317110" y="297107"/>
                </a:cubicBezTo>
                <a:lnTo>
                  <a:pt x="304084" y="309334"/>
                </a:lnTo>
                <a:cubicBezTo>
                  <a:pt x="299606" y="314224"/>
                  <a:pt x="292686" y="316670"/>
                  <a:pt x="285766" y="316262"/>
                </a:cubicBezTo>
                <a:cubicBezTo>
                  <a:pt x="278846" y="315447"/>
                  <a:pt x="272739" y="312187"/>
                  <a:pt x="268669" y="306481"/>
                </a:cubicBezTo>
                <a:cubicBezTo>
                  <a:pt x="265819" y="302813"/>
                  <a:pt x="260527" y="301590"/>
                  <a:pt x="256456" y="303628"/>
                </a:cubicBezTo>
                <a:cubicBezTo>
                  <a:pt x="245465" y="310149"/>
                  <a:pt x="233253" y="315039"/>
                  <a:pt x="221041" y="318300"/>
                </a:cubicBezTo>
                <a:cubicBezTo>
                  <a:pt x="216156" y="319523"/>
                  <a:pt x="213714" y="323598"/>
                  <a:pt x="214121" y="328081"/>
                </a:cubicBezTo>
                <a:cubicBezTo>
                  <a:pt x="215342" y="335010"/>
                  <a:pt x="213714" y="341530"/>
                  <a:pt x="209236" y="346829"/>
                </a:cubicBezTo>
                <a:cubicBezTo>
                  <a:pt x="205165" y="352127"/>
                  <a:pt x="198245" y="355387"/>
                  <a:pt x="191325" y="355387"/>
                </a:cubicBezTo>
                <a:lnTo>
                  <a:pt x="173413" y="355387"/>
                </a:lnTo>
                <a:cubicBezTo>
                  <a:pt x="166086" y="355387"/>
                  <a:pt x="159573" y="352127"/>
                  <a:pt x="154688" y="346829"/>
                </a:cubicBezTo>
                <a:cubicBezTo>
                  <a:pt x="150617" y="341530"/>
                  <a:pt x="148989" y="335010"/>
                  <a:pt x="150210" y="328081"/>
                </a:cubicBezTo>
                <a:cubicBezTo>
                  <a:pt x="150617" y="323598"/>
                  <a:pt x="147768" y="319523"/>
                  <a:pt x="143697" y="318300"/>
                </a:cubicBezTo>
                <a:cubicBezTo>
                  <a:pt x="131078" y="315039"/>
                  <a:pt x="118865" y="310149"/>
                  <a:pt x="107874" y="303628"/>
                </a:cubicBezTo>
                <a:cubicBezTo>
                  <a:pt x="103804" y="301590"/>
                  <a:pt x="98512" y="302813"/>
                  <a:pt x="95662" y="306481"/>
                </a:cubicBezTo>
                <a:cubicBezTo>
                  <a:pt x="91592" y="312187"/>
                  <a:pt x="85485" y="315447"/>
                  <a:pt x="78565" y="316262"/>
                </a:cubicBezTo>
                <a:cubicBezTo>
                  <a:pt x="71645" y="316670"/>
                  <a:pt x="64725" y="314224"/>
                  <a:pt x="59840" y="309334"/>
                </a:cubicBezTo>
                <a:lnTo>
                  <a:pt x="47220" y="297107"/>
                </a:lnTo>
                <a:cubicBezTo>
                  <a:pt x="42336" y="292216"/>
                  <a:pt x="39893" y="285288"/>
                  <a:pt x="40300" y="278767"/>
                </a:cubicBezTo>
                <a:cubicBezTo>
                  <a:pt x="40707" y="271839"/>
                  <a:pt x="44778" y="265725"/>
                  <a:pt x="50477" y="261650"/>
                </a:cubicBezTo>
                <a:cubicBezTo>
                  <a:pt x="54141" y="259205"/>
                  <a:pt x="55362" y="254314"/>
                  <a:pt x="53327" y="250238"/>
                </a:cubicBezTo>
                <a:cubicBezTo>
                  <a:pt x="46406" y="239234"/>
                  <a:pt x="41521" y="227823"/>
                  <a:pt x="38265" y="215189"/>
                </a:cubicBezTo>
                <a:cubicBezTo>
                  <a:pt x="37044" y="211113"/>
                  <a:pt x="32159" y="208260"/>
                  <a:pt x="27681" y="209075"/>
                </a:cubicBezTo>
                <a:cubicBezTo>
                  <a:pt x="20761" y="210298"/>
                  <a:pt x="13840" y="208260"/>
                  <a:pt x="8141" y="204185"/>
                </a:cubicBezTo>
                <a:cubicBezTo>
                  <a:pt x="3257" y="199702"/>
                  <a:pt x="0" y="193181"/>
                  <a:pt x="0" y="186660"/>
                </a:cubicBezTo>
                <a:lnTo>
                  <a:pt x="0" y="168727"/>
                </a:lnTo>
                <a:cubicBezTo>
                  <a:pt x="0" y="162207"/>
                  <a:pt x="3257" y="155686"/>
                  <a:pt x="8141" y="151203"/>
                </a:cubicBezTo>
                <a:cubicBezTo>
                  <a:pt x="13840" y="146720"/>
                  <a:pt x="20761" y="144682"/>
                  <a:pt x="27681" y="145904"/>
                </a:cubicBezTo>
                <a:cubicBezTo>
                  <a:pt x="32159" y="147127"/>
                  <a:pt x="37044" y="144274"/>
                  <a:pt x="38265" y="140199"/>
                </a:cubicBezTo>
                <a:cubicBezTo>
                  <a:pt x="41521" y="127564"/>
                  <a:pt x="46406" y="116153"/>
                  <a:pt x="53327" y="105149"/>
                </a:cubicBezTo>
                <a:cubicBezTo>
                  <a:pt x="55362" y="101073"/>
                  <a:pt x="54141" y="96183"/>
                  <a:pt x="50477" y="93737"/>
                </a:cubicBezTo>
                <a:cubicBezTo>
                  <a:pt x="44778" y="89662"/>
                  <a:pt x="40707" y="83549"/>
                  <a:pt x="40300" y="76620"/>
                </a:cubicBezTo>
                <a:cubicBezTo>
                  <a:pt x="39893" y="69692"/>
                  <a:pt x="42336" y="63171"/>
                  <a:pt x="47220" y="58280"/>
                </a:cubicBezTo>
                <a:lnTo>
                  <a:pt x="59840" y="45646"/>
                </a:lnTo>
                <a:cubicBezTo>
                  <a:pt x="64725" y="41163"/>
                  <a:pt x="71645" y="38718"/>
                  <a:pt x="78565" y="39125"/>
                </a:cubicBezTo>
                <a:cubicBezTo>
                  <a:pt x="85485" y="39940"/>
                  <a:pt x="91592" y="43201"/>
                  <a:pt x="95662" y="48906"/>
                </a:cubicBezTo>
                <a:cubicBezTo>
                  <a:pt x="98512" y="52982"/>
                  <a:pt x="103804" y="54205"/>
                  <a:pt x="107874" y="51759"/>
                </a:cubicBezTo>
                <a:cubicBezTo>
                  <a:pt x="118865" y="45238"/>
                  <a:pt x="131078" y="40348"/>
                  <a:pt x="143697" y="37087"/>
                </a:cubicBezTo>
                <a:cubicBezTo>
                  <a:pt x="147768" y="35865"/>
                  <a:pt x="150617" y="31789"/>
                  <a:pt x="150210" y="27306"/>
                </a:cubicBezTo>
                <a:cubicBezTo>
                  <a:pt x="148989" y="20785"/>
                  <a:pt x="150617" y="13857"/>
                  <a:pt x="154688" y="8559"/>
                </a:cubicBezTo>
                <a:cubicBezTo>
                  <a:pt x="159573" y="3260"/>
                  <a:pt x="166086" y="0"/>
                  <a:pt x="1734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443" name="Google Shape;443;p18"/>
          <p:cNvSpPr/>
          <p:nvPr/>
        </p:nvSpPr>
        <p:spPr>
          <a:xfrm>
            <a:off x="18606647" y="11165408"/>
            <a:ext cx="698265" cy="640080"/>
          </a:xfrm>
          <a:custGeom>
            <a:avLst/>
            <a:gdLst/>
            <a:ahLst/>
            <a:cxnLst/>
            <a:rect l="l" t="t" r="r" b="b"/>
            <a:pathLst>
              <a:path w="61" h="56" extrusionOk="0">
                <a:moveTo>
                  <a:pt x="36" y="56"/>
                </a:moveTo>
                <a:cubicBezTo>
                  <a:pt x="26" y="56"/>
                  <a:pt x="26" y="56"/>
                  <a:pt x="26" y="56"/>
                </a:cubicBezTo>
                <a:cubicBezTo>
                  <a:pt x="19" y="46"/>
                  <a:pt x="19" y="46"/>
                  <a:pt x="19" y="46"/>
                </a:cubicBezTo>
                <a:cubicBezTo>
                  <a:pt x="18" y="44"/>
                  <a:pt x="18" y="44"/>
                  <a:pt x="18" y="44"/>
                </a:cubicBezTo>
                <a:cubicBezTo>
                  <a:pt x="18" y="44"/>
                  <a:pt x="18" y="44"/>
                  <a:pt x="18" y="43"/>
                </a:cubicBezTo>
                <a:cubicBezTo>
                  <a:pt x="18" y="43"/>
                  <a:pt x="18" y="43"/>
                  <a:pt x="18" y="43"/>
                </a:cubicBezTo>
                <a:cubicBezTo>
                  <a:pt x="18" y="44"/>
                  <a:pt x="18" y="44"/>
                  <a:pt x="18" y="44"/>
                </a:cubicBezTo>
                <a:cubicBezTo>
                  <a:pt x="17" y="45"/>
                  <a:pt x="17" y="45"/>
                  <a:pt x="17" y="46"/>
                </a:cubicBezTo>
                <a:cubicBezTo>
                  <a:pt x="10" y="56"/>
                  <a:pt x="10" y="56"/>
                  <a:pt x="10" y="56"/>
                </a:cubicBezTo>
                <a:cubicBezTo>
                  <a:pt x="0" y="56"/>
                  <a:pt x="0" y="56"/>
                  <a:pt x="0" y="56"/>
                </a:cubicBezTo>
                <a:cubicBezTo>
                  <a:pt x="0" y="49"/>
                  <a:pt x="0" y="49"/>
                  <a:pt x="0" y="49"/>
                </a:cubicBezTo>
                <a:cubicBezTo>
                  <a:pt x="5" y="49"/>
                  <a:pt x="5" y="49"/>
                  <a:pt x="5" y="49"/>
                </a:cubicBezTo>
                <a:cubicBezTo>
                  <a:pt x="13" y="38"/>
                  <a:pt x="13" y="38"/>
                  <a:pt x="13" y="38"/>
                </a:cubicBezTo>
                <a:cubicBezTo>
                  <a:pt x="6" y="27"/>
                  <a:pt x="6" y="27"/>
                  <a:pt x="6" y="27"/>
                </a:cubicBezTo>
                <a:cubicBezTo>
                  <a:pt x="0" y="27"/>
                  <a:pt x="0" y="27"/>
                  <a:pt x="0" y="27"/>
                </a:cubicBezTo>
                <a:cubicBezTo>
                  <a:pt x="0" y="20"/>
                  <a:pt x="0" y="20"/>
                  <a:pt x="0" y="20"/>
                </a:cubicBezTo>
                <a:cubicBezTo>
                  <a:pt x="11" y="20"/>
                  <a:pt x="11" y="20"/>
                  <a:pt x="11" y="20"/>
                </a:cubicBezTo>
                <a:cubicBezTo>
                  <a:pt x="17" y="29"/>
                  <a:pt x="17" y="29"/>
                  <a:pt x="17" y="29"/>
                </a:cubicBezTo>
                <a:cubicBezTo>
                  <a:pt x="17" y="30"/>
                  <a:pt x="17" y="30"/>
                  <a:pt x="18" y="31"/>
                </a:cubicBezTo>
                <a:cubicBezTo>
                  <a:pt x="18" y="31"/>
                  <a:pt x="18" y="31"/>
                  <a:pt x="18" y="32"/>
                </a:cubicBezTo>
                <a:cubicBezTo>
                  <a:pt x="18" y="32"/>
                  <a:pt x="18" y="32"/>
                  <a:pt x="18" y="32"/>
                </a:cubicBezTo>
                <a:cubicBezTo>
                  <a:pt x="18" y="31"/>
                  <a:pt x="18" y="31"/>
                  <a:pt x="19" y="31"/>
                </a:cubicBezTo>
                <a:cubicBezTo>
                  <a:pt x="20" y="29"/>
                  <a:pt x="20" y="29"/>
                  <a:pt x="20" y="29"/>
                </a:cubicBezTo>
                <a:cubicBezTo>
                  <a:pt x="25" y="20"/>
                  <a:pt x="25" y="20"/>
                  <a:pt x="25" y="20"/>
                </a:cubicBezTo>
                <a:cubicBezTo>
                  <a:pt x="36" y="20"/>
                  <a:pt x="36" y="20"/>
                  <a:pt x="36" y="20"/>
                </a:cubicBezTo>
                <a:cubicBezTo>
                  <a:pt x="36" y="27"/>
                  <a:pt x="36" y="27"/>
                  <a:pt x="36" y="27"/>
                </a:cubicBezTo>
                <a:cubicBezTo>
                  <a:pt x="31" y="27"/>
                  <a:pt x="31" y="27"/>
                  <a:pt x="31" y="27"/>
                </a:cubicBezTo>
                <a:cubicBezTo>
                  <a:pt x="23" y="37"/>
                  <a:pt x="23" y="37"/>
                  <a:pt x="23" y="37"/>
                </a:cubicBezTo>
                <a:cubicBezTo>
                  <a:pt x="31" y="49"/>
                  <a:pt x="31" y="49"/>
                  <a:pt x="31" y="49"/>
                </a:cubicBezTo>
                <a:cubicBezTo>
                  <a:pt x="36" y="49"/>
                  <a:pt x="36" y="49"/>
                  <a:pt x="36" y="49"/>
                </a:cubicBezTo>
                <a:lnTo>
                  <a:pt x="36" y="56"/>
                </a:lnTo>
                <a:close/>
                <a:moveTo>
                  <a:pt x="61" y="30"/>
                </a:moveTo>
                <a:cubicBezTo>
                  <a:pt x="41" y="30"/>
                  <a:pt x="41" y="30"/>
                  <a:pt x="41" y="30"/>
                </a:cubicBezTo>
                <a:cubicBezTo>
                  <a:pt x="41" y="29"/>
                  <a:pt x="41" y="29"/>
                  <a:pt x="41" y="29"/>
                </a:cubicBezTo>
                <a:cubicBezTo>
                  <a:pt x="41" y="29"/>
                  <a:pt x="40" y="28"/>
                  <a:pt x="40" y="27"/>
                </a:cubicBezTo>
                <a:cubicBezTo>
                  <a:pt x="40" y="16"/>
                  <a:pt x="54" y="15"/>
                  <a:pt x="54" y="10"/>
                </a:cubicBezTo>
                <a:cubicBezTo>
                  <a:pt x="54" y="8"/>
                  <a:pt x="53" y="6"/>
                  <a:pt x="50" y="6"/>
                </a:cubicBezTo>
                <a:cubicBezTo>
                  <a:pt x="49" y="6"/>
                  <a:pt x="48" y="7"/>
                  <a:pt x="47" y="8"/>
                </a:cubicBezTo>
                <a:cubicBezTo>
                  <a:pt x="46" y="8"/>
                  <a:pt x="46" y="9"/>
                  <a:pt x="45" y="9"/>
                </a:cubicBezTo>
                <a:cubicBezTo>
                  <a:pt x="41" y="6"/>
                  <a:pt x="41" y="6"/>
                  <a:pt x="41" y="6"/>
                </a:cubicBezTo>
                <a:cubicBezTo>
                  <a:pt x="42" y="5"/>
                  <a:pt x="42" y="4"/>
                  <a:pt x="43" y="3"/>
                </a:cubicBezTo>
                <a:cubicBezTo>
                  <a:pt x="45" y="2"/>
                  <a:pt x="48" y="0"/>
                  <a:pt x="51" y="0"/>
                </a:cubicBezTo>
                <a:cubicBezTo>
                  <a:pt x="57" y="0"/>
                  <a:pt x="61" y="4"/>
                  <a:pt x="61" y="9"/>
                </a:cubicBezTo>
                <a:cubicBezTo>
                  <a:pt x="61" y="19"/>
                  <a:pt x="48" y="19"/>
                  <a:pt x="47" y="25"/>
                </a:cubicBezTo>
                <a:cubicBezTo>
                  <a:pt x="56" y="25"/>
                  <a:pt x="56" y="25"/>
                  <a:pt x="56" y="25"/>
                </a:cubicBezTo>
                <a:cubicBezTo>
                  <a:pt x="56" y="22"/>
                  <a:pt x="56" y="22"/>
                  <a:pt x="56" y="22"/>
                </a:cubicBezTo>
                <a:cubicBezTo>
                  <a:pt x="61" y="22"/>
                  <a:pt x="61" y="22"/>
                  <a:pt x="61" y="22"/>
                </a:cubicBezTo>
                <a:lnTo>
                  <a:pt x="61" y="3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Light"/>
              <a:ea typeface="Lato Light"/>
              <a:cs typeface="Lato Light"/>
              <a:sym typeface="Lato Light"/>
            </a:endParaRPr>
          </a:p>
        </p:txBody>
      </p:sp>
      <p:sp>
        <p:nvSpPr>
          <p:cNvPr id="444" name="Google Shape;444;p18"/>
          <p:cNvSpPr txBox="1"/>
          <p:nvPr/>
        </p:nvSpPr>
        <p:spPr>
          <a:xfrm>
            <a:off x="19417818" y="9875572"/>
            <a:ext cx="2746446" cy="22467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Lato Light"/>
                <a:ea typeface="Lato Light"/>
                <a:cs typeface="Lato Light"/>
                <a:sym typeface="Lato Light"/>
              </a:rPr>
              <a:t>A commercial bank using models to decide whether to give a loan</a:t>
            </a:r>
            <a:endParaRPr/>
          </a:p>
        </p:txBody>
      </p:sp>
      <p:sp>
        <p:nvSpPr>
          <p:cNvPr id="445" name="Google Shape;445;p18"/>
          <p:cNvSpPr/>
          <p:nvPr/>
        </p:nvSpPr>
        <p:spPr>
          <a:xfrm>
            <a:off x="1883665" y="3584448"/>
            <a:ext cx="15361920" cy="9893808"/>
          </a:xfrm>
          <a:prstGeom prst="rect">
            <a:avLst/>
          </a:prstGeom>
          <a:noFill/>
          <a:ln w="5715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Lato Light"/>
              <a:ea typeface="Lato Light"/>
              <a:cs typeface="Lato Light"/>
              <a:sym typeface="La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1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4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4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2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4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1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4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445"/>
                                        </p:tgtEl>
                                        <p:attrNameLst>
                                          <p:attrName>style.visibility</p:attrName>
                                        </p:attrNameLst>
                                      </p:cBhvr>
                                      <p:to>
                                        <p:strVal val="visible"/>
                                      </p:to>
                                    </p:set>
                                    <p:anim calcmode="lin" valueType="num">
                                      <p:cBhvr additive="base">
                                        <p:cTn id="85" dur="500"/>
                                        <p:tgtEl>
                                          <p:spTgt spid="4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9"/>
          <p:cNvSpPr/>
          <p:nvPr/>
        </p:nvSpPr>
        <p:spPr>
          <a:xfrm>
            <a:off x="1869864" y="5164742"/>
            <a:ext cx="4491179" cy="4229646"/>
          </a:xfrm>
          <a:custGeom>
            <a:avLst/>
            <a:gdLst/>
            <a:ahLst/>
            <a:cxnLst/>
            <a:rect l="l" t="t" r="r" b="b"/>
            <a:pathLst>
              <a:path w="3439" h="3395" extrusionOk="0">
                <a:moveTo>
                  <a:pt x="0" y="0"/>
                </a:moveTo>
                <a:lnTo>
                  <a:pt x="0" y="2862"/>
                </a:lnTo>
                <a:lnTo>
                  <a:pt x="1717" y="3394"/>
                </a:lnTo>
                <a:lnTo>
                  <a:pt x="3438" y="2862"/>
                </a:lnTo>
                <a:lnTo>
                  <a:pt x="3438" y="0"/>
                </a:lnTo>
                <a:lnTo>
                  <a:pt x="0" y="0"/>
                </a:ln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599">
              <a:solidFill>
                <a:schemeClr val="dk1"/>
              </a:solidFill>
              <a:latin typeface="Poppins"/>
              <a:ea typeface="Poppins"/>
              <a:cs typeface="Poppins"/>
              <a:sym typeface="Poppins"/>
            </a:endParaRPr>
          </a:p>
        </p:txBody>
      </p:sp>
      <p:sp>
        <p:nvSpPr>
          <p:cNvPr id="451" name="Google Shape;451;p19"/>
          <p:cNvSpPr/>
          <p:nvPr/>
        </p:nvSpPr>
        <p:spPr>
          <a:xfrm>
            <a:off x="7110229" y="5164742"/>
            <a:ext cx="4598067" cy="4229646"/>
          </a:xfrm>
          <a:custGeom>
            <a:avLst/>
            <a:gdLst/>
            <a:ahLst/>
            <a:cxnLst/>
            <a:rect l="l" t="t" r="r" b="b"/>
            <a:pathLst>
              <a:path w="3439" h="3395" extrusionOk="0">
                <a:moveTo>
                  <a:pt x="0" y="0"/>
                </a:moveTo>
                <a:lnTo>
                  <a:pt x="0" y="2862"/>
                </a:lnTo>
                <a:lnTo>
                  <a:pt x="1716" y="3394"/>
                </a:lnTo>
                <a:lnTo>
                  <a:pt x="3438" y="2862"/>
                </a:lnTo>
                <a:lnTo>
                  <a:pt x="3438" y="0"/>
                </a:lnTo>
                <a:lnTo>
                  <a:pt x="0" y="0"/>
                </a:ln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599">
              <a:solidFill>
                <a:schemeClr val="dk1"/>
              </a:solidFill>
              <a:latin typeface="Poppins"/>
              <a:ea typeface="Poppins"/>
              <a:cs typeface="Poppins"/>
              <a:sym typeface="Poppins"/>
            </a:endParaRPr>
          </a:p>
        </p:txBody>
      </p:sp>
      <p:sp>
        <p:nvSpPr>
          <p:cNvPr id="452" name="Google Shape;452;p19"/>
          <p:cNvSpPr/>
          <p:nvPr/>
        </p:nvSpPr>
        <p:spPr>
          <a:xfrm>
            <a:off x="12350597" y="5164742"/>
            <a:ext cx="4297680" cy="4229646"/>
          </a:xfrm>
          <a:custGeom>
            <a:avLst/>
            <a:gdLst/>
            <a:ahLst/>
            <a:cxnLst/>
            <a:rect l="l" t="t" r="r" b="b"/>
            <a:pathLst>
              <a:path w="3440" h="3395" extrusionOk="0">
                <a:moveTo>
                  <a:pt x="0" y="0"/>
                </a:moveTo>
                <a:lnTo>
                  <a:pt x="0" y="2862"/>
                </a:lnTo>
                <a:lnTo>
                  <a:pt x="1717" y="3394"/>
                </a:lnTo>
                <a:lnTo>
                  <a:pt x="3439" y="2862"/>
                </a:lnTo>
                <a:lnTo>
                  <a:pt x="3439" y="0"/>
                </a:lnTo>
                <a:lnTo>
                  <a:pt x="0" y="0"/>
                </a:ln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599">
              <a:solidFill>
                <a:schemeClr val="dk1"/>
              </a:solidFill>
              <a:latin typeface="Poppins"/>
              <a:ea typeface="Poppins"/>
              <a:cs typeface="Poppins"/>
              <a:sym typeface="Poppins"/>
            </a:endParaRPr>
          </a:p>
        </p:txBody>
      </p:sp>
      <p:sp>
        <p:nvSpPr>
          <p:cNvPr id="453" name="Google Shape;453;p19"/>
          <p:cNvSpPr/>
          <p:nvPr/>
        </p:nvSpPr>
        <p:spPr>
          <a:xfrm>
            <a:off x="17590963" y="5164742"/>
            <a:ext cx="4284577" cy="4229646"/>
          </a:xfrm>
          <a:custGeom>
            <a:avLst/>
            <a:gdLst/>
            <a:ahLst/>
            <a:cxnLst/>
            <a:rect l="l" t="t" r="r" b="b"/>
            <a:pathLst>
              <a:path w="3438" h="3395" extrusionOk="0">
                <a:moveTo>
                  <a:pt x="0" y="0"/>
                </a:moveTo>
                <a:lnTo>
                  <a:pt x="0" y="2862"/>
                </a:lnTo>
                <a:lnTo>
                  <a:pt x="1716" y="3394"/>
                </a:lnTo>
                <a:lnTo>
                  <a:pt x="3437" y="2862"/>
                </a:lnTo>
                <a:lnTo>
                  <a:pt x="3437" y="0"/>
                </a:lnTo>
                <a:lnTo>
                  <a:pt x="0" y="0"/>
                </a:lnTo>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599">
              <a:solidFill>
                <a:schemeClr val="dk1"/>
              </a:solidFill>
              <a:latin typeface="Poppins"/>
              <a:ea typeface="Poppins"/>
              <a:cs typeface="Poppins"/>
              <a:sym typeface="Poppins"/>
            </a:endParaRPr>
          </a:p>
        </p:txBody>
      </p:sp>
      <p:sp>
        <p:nvSpPr>
          <p:cNvPr id="454" name="Google Shape;454;p19"/>
          <p:cNvSpPr txBox="1"/>
          <p:nvPr/>
        </p:nvSpPr>
        <p:spPr>
          <a:xfrm>
            <a:off x="2130706" y="5230404"/>
            <a:ext cx="3800110" cy="132343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4000" b="1">
                <a:solidFill>
                  <a:schemeClr val="lt1"/>
                </a:solidFill>
                <a:latin typeface="Poppins"/>
                <a:ea typeface="Poppins"/>
                <a:cs typeface="Poppins"/>
                <a:sym typeface="Poppins"/>
              </a:rPr>
              <a:t>GENERATIVE AI</a:t>
            </a:r>
            <a:endParaRPr/>
          </a:p>
        </p:txBody>
      </p:sp>
      <p:sp>
        <p:nvSpPr>
          <p:cNvPr id="455" name="Google Shape;455;p19"/>
          <p:cNvSpPr txBox="1"/>
          <p:nvPr/>
        </p:nvSpPr>
        <p:spPr>
          <a:xfrm>
            <a:off x="1964523" y="6390580"/>
            <a:ext cx="4043607" cy="2474355"/>
          </a:xfrm>
          <a:prstGeom prst="rect">
            <a:avLst/>
          </a:prstGeom>
          <a:noFill/>
          <a:ln>
            <a:noFill/>
          </a:ln>
        </p:spPr>
        <p:txBody>
          <a:bodyPr spcFirstLastPara="1" wrap="square" lIns="91425" tIns="45700" rIns="91425" bIns="45700" anchor="t" anchorCtr="0">
            <a:spAutoFit/>
          </a:bodyPr>
          <a:lstStyle/>
          <a:p>
            <a:pPr marL="0" marR="0" lvl="0" indent="0" algn="ctr" rtl="0">
              <a:lnSpc>
                <a:spcPct val="128571"/>
              </a:lnSpc>
              <a:spcBef>
                <a:spcPts val="0"/>
              </a:spcBef>
              <a:spcAft>
                <a:spcPts val="0"/>
              </a:spcAft>
              <a:buNone/>
            </a:pPr>
            <a:r>
              <a:rPr lang="en-US" sz="2400" dirty="0">
                <a:solidFill>
                  <a:schemeClr val="lt1"/>
                </a:solidFill>
                <a:latin typeface="Poppins"/>
                <a:ea typeface="Poppins"/>
                <a:cs typeface="Poppins"/>
                <a:sym typeface="Poppins"/>
              </a:rPr>
              <a:t>focuses on creating new and original content (e.g., images, text ) by learning from existing data patterns.</a:t>
            </a:r>
            <a:endParaRPr sz="2400" dirty="0"/>
          </a:p>
        </p:txBody>
      </p:sp>
      <p:sp>
        <p:nvSpPr>
          <p:cNvPr id="456" name="Google Shape;456;p19"/>
          <p:cNvSpPr txBox="1"/>
          <p:nvPr/>
        </p:nvSpPr>
        <p:spPr>
          <a:xfrm>
            <a:off x="7339607" y="5388757"/>
            <a:ext cx="3800110" cy="707886"/>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4000" b="1">
                <a:solidFill>
                  <a:schemeClr val="lt1"/>
                </a:solidFill>
                <a:latin typeface="Poppins"/>
                <a:ea typeface="Poppins"/>
                <a:cs typeface="Poppins"/>
                <a:sym typeface="Poppins"/>
              </a:rPr>
              <a:t>NLP &amp; NLU</a:t>
            </a:r>
            <a:endParaRPr/>
          </a:p>
        </p:txBody>
      </p:sp>
      <p:sp>
        <p:nvSpPr>
          <p:cNvPr id="457" name="Google Shape;457;p19"/>
          <p:cNvSpPr txBox="1"/>
          <p:nvPr/>
        </p:nvSpPr>
        <p:spPr>
          <a:xfrm>
            <a:off x="7431402" y="6478152"/>
            <a:ext cx="4035313" cy="1997942"/>
          </a:xfrm>
          <a:prstGeom prst="rect">
            <a:avLst/>
          </a:prstGeom>
          <a:noFill/>
          <a:ln>
            <a:noFill/>
          </a:ln>
        </p:spPr>
        <p:txBody>
          <a:bodyPr spcFirstLastPara="1" wrap="square" lIns="91425" tIns="45700" rIns="91425" bIns="45700" anchor="t" anchorCtr="0">
            <a:spAutoFit/>
          </a:bodyPr>
          <a:lstStyle/>
          <a:p>
            <a:pPr marL="0" marR="0" lvl="0" indent="0" algn="ctr" rtl="0">
              <a:lnSpc>
                <a:spcPct val="128571"/>
              </a:lnSpc>
              <a:spcBef>
                <a:spcPts val="0"/>
              </a:spcBef>
              <a:spcAft>
                <a:spcPts val="0"/>
              </a:spcAft>
              <a:buNone/>
            </a:pPr>
            <a:r>
              <a:rPr lang="en-US" sz="2400" dirty="0">
                <a:solidFill>
                  <a:schemeClr val="lt1"/>
                </a:solidFill>
                <a:latin typeface="Poppins"/>
                <a:ea typeface="Poppins"/>
                <a:cs typeface="Poppins"/>
                <a:sym typeface="Poppins"/>
              </a:rPr>
              <a:t>Machine translation (MT), summarization, document conversation, question answering, .</a:t>
            </a:r>
            <a:endParaRPr sz="2400" dirty="0"/>
          </a:p>
        </p:txBody>
      </p:sp>
      <p:sp>
        <p:nvSpPr>
          <p:cNvPr id="458" name="Google Shape;458;p19"/>
          <p:cNvSpPr txBox="1"/>
          <p:nvPr/>
        </p:nvSpPr>
        <p:spPr>
          <a:xfrm>
            <a:off x="12530525" y="5045949"/>
            <a:ext cx="4009731" cy="132343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4000" b="1">
                <a:solidFill>
                  <a:schemeClr val="lt1"/>
                </a:solidFill>
                <a:latin typeface="Poppins"/>
                <a:ea typeface="Poppins"/>
                <a:cs typeface="Poppins"/>
                <a:sym typeface="Poppins"/>
              </a:rPr>
              <a:t>SPEECH RECOGNITION</a:t>
            </a:r>
            <a:endParaRPr/>
          </a:p>
        </p:txBody>
      </p:sp>
      <p:sp>
        <p:nvSpPr>
          <p:cNvPr id="459" name="Google Shape;459;p19"/>
          <p:cNvSpPr txBox="1"/>
          <p:nvPr/>
        </p:nvSpPr>
        <p:spPr>
          <a:xfrm>
            <a:off x="12327305" y="6629272"/>
            <a:ext cx="4189656" cy="1997942"/>
          </a:xfrm>
          <a:prstGeom prst="rect">
            <a:avLst/>
          </a:prstGeom>
          <a:noFill/>
          <a:ln>
            <a:noFill/>
          </a:ln>
        </p:spPr>
        <p:txBody>
          <a:bodyPr spcFirstLastPara="1" wrap="square" lIns="91425" tIns="45700" rIns="91425" bIns="45700" anchor="t" anchorCtr="0">
            <a:spAutoFit/>
          </a:bodyPr>
          <a:lstStyle/>
          <a:p>
            <a:pPr marL="0" marR="0" lvl="0" indent="0" algn="ctr" rtl="0">
              <a:lnSpc>
                <a:spcPct val="128571"/>
              </a:lnSpc>
              <a:spcBef>
                <a:spcPts val="0"/>
              </a:spcBef>
              <a:spcAft>
                <a:spcPts val="0"/>
              </a:spcAft>
              <a:buNone/>
            </a:pPr>
            <a:r>
              <a:rPr lang="en-US" sz="2400" dirty="0">
                <a:solidFill>
                  <a:schemeClr val="lt1"/>
                </a:solidFill>
                <a:latin typeface="Poppins"/>
                <a:ea typeface="Poppins"/>
                <a:cs typeface="Poppins"/>
                <a:sym typeface="Poppins"/>
              </a:rPr>
              <a:t>Convert speech to text, text to speech, classify audios, understand intent from speech .</a:t>
            </a:r>
            <a:endParaRPr sz="2400" dirty="0"/>
          </a:p>
        </p:txBody>
      </p:sp>
      <p:sp>
        <p:nvSpPr>
          <p:cNvPr id="460" name="Google Shape;460;p19"/>
          <p:cNvSpPr txBox="1"/>
          <p:nvPr/>
        </p:nvSpPr>
        <p:spPr>
          <a:xfrm>
            <a:off x="17794709" y="5249608"/>
            <a:ext cx="3800110" cy="707886"/>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4000" b="1">
                <a:solidFill>
                  <a:schemeClr val="lt1"/>
                </a:solidFill>
                <a:latin typeface="Poppins"/>
                <a:ea typeface="Poppins"/>
                <a:cs typeface="Poppins"/>
                <a:sym typeface="Poppins"/>
              </a:rPr>
              <a:t>PREDICTIVE AI</a:t>
            </a:r>
            <a:endParaRPr/>
          </a:p>
        </p:txBody>
      </p:sp>
      <p:sp>
        <p:nvSpPr>
          <p:cNvPr id="461" name="Google Shape;461;p19"/>
          <p:cNvSpPr txBox="1"/>
          <p:nvPr/>
        </p:nvSpPr>
        <p:spPr>
          <a:xfrm>
            <a:off x="17834466" y="6497141"/>
            <a:ext cx="3800112" cy="1521530"/>
          </a:xfrm>
          <a:prstGeom prst="rect">
            <a:avLst/>
          </a:prstGeom>
          <a:noFill/>
          <a:ln>
            <a:noFill/>
          </a:ln>
        </p:spPr>
        <p:txBody>
          <a:bodyPr spcFirstLastPara="1" wrap="square" lIns="91425" tIns="45700" rIns="91425" bIns="45700" anchor="t" anchorCtr="0">
            <a:spAutoFit/>
          </a:bodyPr>
          <a:lstStyle/>
          <a:p>
            <a:pPr marL="0" marR="0" lvl="0" indent="0" algn="ctr" rtl="0">
              <a:lnSpc>
                <a:spcPct val="128571"/>
              </a:lnSpc>
              <a:spcBef>
                <a:spcPts val="0"/>
              </a:spcBef>
              <a:spcAft>
                <a:spcPts val="0"/>
              </a:spcAft>
              <a:buNone/>
            </a:pPr>
            <a:r>
              <a:rPr lang="en-US" sz="2400" dirty="0">
                <a:solidFill>
                  <a:schemeClr val="lt1"/>
                </a:solidFill>
                <a:latin typeface="Poppins"/>
                <a:ea typeface="Poppins"/>
                <a:cs typeface="Poppins"/>
                <a:sym typeface="Poppins"/>
              </a:rPr>
              <a:t>Build models using historical data and make predictions </a:t>
            </a:r>
            <a:endParaRPr sz="2400" dirty="0"/>
          </a:p>
        </p:txBody>
      </p:sp>
      <p:cxnSp>
        <p:nvCxnSpPr>
          <p:cNvPr id="462" name="Google Shape;462;p19"/>
          <p:cNvCxnSpPr>
            <a:cxnSpLocks/>
          </p:cNvCxnSpPr>
          <p:nvPr/>
        </p:nvCxnSpPr>
        <p:spPr>
          <a:xfrm rot="5400000">
            <a:off x="6654306" y="6563281"/>
            <a:ext cx="0" cy="911845"/>
          </a:xfrm>
          <a:prstGeom prst="straightConnector1">
            <a:avLst/>
          </a:prstGeom>
          <a:noFill/>
          <a:ln w="38100" cap="flat" cmpd="sng">
            <a:solidFill>
              <a:srgbClr val="7F7F7F"/>
            </a:solidFill>
            <a:prstDash val="solid"/>
            <a:miter lim="800000"/>
            <a:headEnd type="triangle" w="med" len="med"/>
            <a:tailEnd type="triangle" w="med" len="med"/>
          </a:ln>
        </p:spPr>
      </p:cxnSp>
      <p:cxnSp>
        <p:nvCxnSpPr>
          <p:cNvPr id="463" name="Google Shape;463;p19"/>
          <p:cNvCxnSpPr>
            <a:cxnSpLocks/>
          </p:cNvCxnSpPr>
          <p:nvPr/>
        </p:nvCxnSpPr>
        <p:spPr>
          <a:xfrm rot="5400000">
            <a:off x="11918071" y="6660818"/>
            <a:ext cx="0" cy="911845"/>
          </a:xfrm>
          <a:prstGeom prst="straightConnector1">
            <a:avLst/>
          </a:prstGeom>
          <a:noFill/>
          <a:ln w="38100" cap="flat" cmpd="sng">
            <a:solidFill>
              <a:srgbClr val="7F7F7F"/>
            </a:solidFill>
            <a:prstDash val="solid"/>
            <a:miter lim="800000"/>
            <a:headEnd type="triangle" w="med" len="med"/>
            <a:tailEnd type="triangle" w="med" len="med"/>
          </a:ln>
        </p:spPr>
      </p:cxnSp>
      <p:cxnSp>
        <p:nvCxnSpPr>
          <p:cNvPr id="464" name="Google Shape;464;p19"/>
          <p:cNvCxnSpPr>
            <a:cxnSpLocks/>
          </p:cNvCxnSpPr>
          <p:nvPr/>
        </p:nvCxnSpPr>
        <p:spPr>
          <a:xfrm rot="5400000">
            <a:off x="17104200" y="6545086"/>
            <a:ext cx="0" cy="911845"/>
          </a:xfrm>
          <a:prstGeom prst="straightConnector1">
            <a:avLst/>
          </a:prstGeom>
          <a:noFill/>
          <a:ln w="38100" cap="flat" cmpd="sng">
            <a:solidFill>
              <a:srgbClr val="7F7F7F"/>
            </a:solidFill>
            <a:prstDash val="solid"/>
            <a:miter lim="800000"/>
            <a:headEnd type="triangle" w="med" len="med"/>
            <a:tailEnd type="triangle" w="med" len="med"/>
          </a:ln>
        </p:spPr>
      </p:cxnSp>
      <p:cxnSp>
        <p:nvCxnSpPr>
          <p:cNvPr id="465" name="Google Shape;465;p19"/>
          <p:cNvCxnSpPr/>
          <p:nvPr/>
        </p:nvCxnSpPr>
        <p:spPr>
          <a:xfrm rot="5400000">
            <a:off x="11837691" y="-498778"/>
            <a:ext cx="106859" cy="21305520"/>
          </a:xfrm>
          <a:prstGeom prst="straightConnector1">
            <a:avLst/>
          </a:prstGeom>
          <a:noFill/>
          <a:ln w="38100" cap="flat" cmpd="sng">
            <a:solidFill>
              <a:srgbClr val="7F7F7F"/>
            </a:solidFill>
            <a:prstDash val="solid"/>
            <a:miter lim="800000"/>
            <a:headEnd type="none" w="sm" len="sm"/>
            <a:tailEnd type="none" w="sm" len="sm"/>
          </a:ln>
        </p:spPr>
      </p:cxnSp>
      <p:cxnSp>
        <p:nvCxnSpPr>
          <p:cNvPr id="466" name="Google Shape;466;p19"/>
          <p:cNvCxnSpPr/>
          <p:nvPr/>
        </p:nvCxnSpPr>
        <p:spPr>
          <a:xfrm rot="10800000" flipH="1">
            <a:off x="22524302" y="6980609"/>
            <a:ext cx="43626" cy="3099545"/>
          </a:xfrm>
          <a:prstGeom prst="straightConnector1">
            <a:avLst/>
          </a:prstGeom>
          <a:noFill/>
          <a:ln w="38100" cap="flat" cmpd="sng">
            <a:solidFill>
              <a:srgbClr val="7F7F7F"/>
            </a:solidFill>
            <a:prstDash val="solid"/>
            <a:miter lim="800000"/>
            <a:headEnd type="none" w="sm" len="sm"/>
            <a:tailEnd type="none" w="sm" len="sm"/>
          </a:ln>
        </p:spPr>
      </p:cxnSp>
      <p:cxnSp>
        <p:nvCxnSpPr>
          <p:cNvPr id="467" name="Google Shape;467;p19"/>
          <p:cNvCxnSpPr>
            <a:cxnSpLocks/>
          </p:cNvCxnSpPr>
          <p:nvPr/>
        </p:nvCxnSpPr>
        <p:spPr>
          <a:xfrm rot="16200000">
            <a:off x="22238744" y="6617145"/>
            <a:ext cx="0" cy="731520"/>
          </a:xfrm>
          <a:prstGeom prst="straightConnector1">
            <a:avLst/>
          </a:prstGeom>
          <a:noFill/>
          <a:ln w="38100" cap="flat" cmpd="sng">
            <a:solidFill>
              <a:srgbClr val="7F7F7F"/>
            </a:solidFill>
            <a:prstDash val="solid"/>
            <a:miter lim="800000"/>
            <a:headEnd type="triangle" w="med" len="med"/>
            <a:tailEnd type="none" w="sm" len="sm"/>
          </a:ln>
        </p:spPr>
      </p:cxnSp>
      <p:cxnSp>
        <p:nvCxnSpPr>
          <p:cNvPr id="468" name="Google Shape;468;p19"/>
          <p:cNvCxnSpPr/>
          <p:nvPr/>
        </p:nvCxnSpPr>
        <p:spPr>
          <a:xfrm rot="10800000">
            <a:off x="1263953" y="7098005"/>
            <a:ext cx="0" cy="3099546"/>
          </a:xfrm>
          <a:prstGeom prst="straightConnector1">
            <a:avLst/>
          </a:prstGeom>
          <a:noFill/>
          <a:ln w="38100" cap="flat" cmpd="sng">
            <a:solidFill>
              <a:srgbClr val="7F7F7F"/>
            </a:solidFill>
            <a:prstDash val="solid"/>
            <a:miter lim="800000"/>
            <a:headEnd type="none" w="sm" len="sm"/>
            <a:tailEnd type="none" w="sm" len="sm"/>
          </a:ln>
        </p:spPr>
      </p:cxnSp>
      <p:cxnSp>
        <p:nvCxnSpPr>
          <p:cNvPr id="469" name="Google Shape;469;p19"/>
          <p:cNvCxnSpPr>
            <a:cxnSpLocks/>
          </p:cNvCxnSpPr>
          <p:nvPr/>
        </p:nvCxnSpPr>
        <p:spPr>
          <a:xfrm rot="5400000">
            <a:off x="1598763" y="6714328"/>
            <a:ext cx="0" cy="731520"/>
          </a:xfrm>
          <a:prstGeom prst="straightConnector1">
            <a:avLst/>
          </a:prstGeom>
          <a:noFill/>
          <a:ln w="38100" cap="flat" cmpd="sng">
            <a:solidFill>
              <a:srgbClr val="7F7F7F"/>
            </a:solidFill>
            <a:prstDash val="solid"/>
            <a:miter lim="800000"/>
            <a:headEnd type="triangle" w="med" len="med"/>
            <a:tailEnd type="none" w="sm" len="sm"/>
          </a:ln>
        </p:spPr>
      </p:cxnSp>
      <p:sp>
        <p:nvSpPr>
          <p:cNvPr id="470" name="Google Shape;470;p19"/>
          <p:cNvSpPr txBox="1"/>
          <p:nvPr/>
        </p:nvSpPr>
        <p:spPr>
          <a:xfrm>
            <a:off x="448083" y="452960"/>
            <a:ext cx="24366522"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dirty="0">
                <a:solidFill>
                  <a:schemeClr val="dk1"/>
                </a:solidFill>
                <a:latin typeface="Poppins"/>
                <a:ea typeface="Poppins"/>
                <a:cs typeface="Poppins"/>
                <a:sym typeface="Poppins"/>
              </a:rPr>
              <a:t>Although the branches of AI were presented in a hierarchical manner, in practice, they are deep connections across these sub-fields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Freeform 2">
            <a:extLst>
              <a:ext uri="{FF2B5EF4-FFF2-40B4-BE49-F238E27FC236}">
                <a16:creationId xmlns:a16="http://schemas.microsoft.com/office/drawing/2014/main" id="{38CB50EE-5946-0046-A9FA-10F2FAAC3252}"/>
              </a:ext>
            </a:extLst>
          </p:cNvPr>
          <p:cNvSpPr>
            <a:spLocks noChangeAspect="1" noChangeArrowheads="1"/>
          </p:cNvSpPr>
          <p:nvPr/>
        </p:nvSpPr>
        <p:spPr bwMode="auto">
          <a:xfrm>
            <a:off x="5108288" y="352158"/>
            <a:ext cx="11899365" cy="2011680"/>
          </a:xfrm>
          <a:custGeom>
            <a:avLst/>
            <a:gdLst>
              <a:gd name="T0" fmla="*/ 0 w 11371"/>
              <a:gd name="T1" fmla="*/ 0 h 1924"/>
              <a:gd name="T2" fmla="*/ 0 w 11371"/>
              <a:gd name="T3" fmla="*/ 1622 h 1924"/>
              <a:gd name="T4" fmla="*/ 5678 w 11371"/>
              <a:gd name="T5" fmla="*/ 1923 h 1924"/>
              <a:gd name="T6" fmla="*/ 11370 w 11371"/>
              <a:gd name="T7" fmla="*/ 1622 h 1924"/>
              <a:gd name="T8" fmla="*/ 11370 w 11371"/>
              <a:gd name="T9" fmla="*/ 0 h 1924"/>
              <a:gd name="T10" fmla="*/ 0 w 11371"/>
              <a:gd name="T11" fmla="*/ 0 h 1924"/>
            </a:gdLst>
            <a:ahLst/>
            <a:cxnLst>
              <a:cxn ang="0">
                <a:pos x="T0" y="T1"/>
              </a:cxn>
              <a:cxn ang="0">
                <a:pos x="T2" y="T3"/>
              </a:cxn>
              <a:cxn ang="0">
                <a:pos x="T4" y="T5"/>
              </a:cxn>
              <a:cxn ang="0">
                <a:pos x="T6" y="T7"/>
              </a:cxn>
              <a:cxn ang="0">
                <a:pos x="T8" y="T9"/>
              </a:cxn>
              <a:cxn ang="0">
                <a:pos x="T10" y="T11"/>
              </a:cxn>
            </a:cxnLst>
            <a:rect l="0" t="0" r="r" b="b"/>
            <a:pathLst>
              <a:path w="11371" h="1924">
                <a:moveTo>
                  <a:pt x="0" y="0"/>
                </a:moveTo>
                <a:lnTo>
                  <a:pt x="0" y="1622"/>
                </a:lnTo>
                <a:lnTo>
                  <a:pt x="5678" y="1923"/>
                </a:lnTo>
                <a:lnTo>
                  <a:pt x="11370" y="1622"/>
                </a:lnTo>
                <a:lnTo>
                  <a:pt x="11370" y="0"/>
                </a:lnTo>
                <a:lnTo>
                  <a:pt x="0" y="0"/>
                </a:lnTo>
              </a:path>
            </a:pathLst>
          </a:custGeom>
          <a:solidFill>
            <a:schemeClr val="accent1"/>
          </a:solidFill>
          <a:ln>
            <a:noFill/>
          </a:ln>
          <a:effectLst/>
        </p:spPr>
        <p:txBody>
          <a:bodyPr wrap="none" anchor="ctr"/>
          <a:lstStyle/>
          <a:p>
            <a:endParaRPr lang="en-US" sz="3599" dirty="0">
              <a:latin typeface="Poppins" pitchFamily="2" charset="77"/>
            </a:endParaRPr>
          </a:p>
        </p:txBody>
      </p:sp>
      <p:sp>
        <p:nvSpPr>
          <p:cNvPr id="18" name="Line 73">
            <a:extLst>
              <a:ext uri="{FF2B5EF4-FFF2-40B4-BE49-F238E27FC236}">
                <a16:creationId xmlns:a16="http://schemas.microsoft.com/office/drawing/2014/main" id="{0F67AE94-E2A5-8243-8192-21A56D3AEBB3}"/>
              </a:ext>
            </a:extLst>
          </p:cNvPr>
          <p:cNvSpPr>
            <a:spLocks noChangeShapeType="1"/>
          </p:cNvSpPr>
          <p:nvPr/>
        </p:nvSpPr>
        <p:spPr bwMode="auto">
          <a:xfrm>
            <a:off x="11312525" y="2342882"/>
            <a:ext cx="0" cy="911845"/>
          </a:xfrm>
          <a:prstGeom prst="line">
            <a:avLst/>
          </a:prstGeom>
          <a:noFill/>
          <a:ln w="38100" cap="flat">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599" dirty="0">
              <a:latin typeface="Poppins" pitchFamily="2" charset="77"/>
            </a:endParaRPr>
          </a:p>
        </p:txBody>
      </p:sp>
      <p:sp>
        <p:nvSpPr>
          <p:cNvPr id="20" name="Freeform 75">
            <a:extLst>
              <a:ext uri="{FF2B5EF4-FFF2-40B4-BE49-F238E27FC236}">
                <a16:creationId xmlns:a16="http://schemas.microsoft.com/office/drawing/2014/main" id="{CE2F7ACA-2DED-9345-909E-FD99EA774219}"/>
              </a:ext>
            </a:extLst>
          </p:cNvPr>
          <p:cNvSpPr>
            <a:spLocks noChangeArrowheads="1"/>
          </p:cNvSpPr>
          <p:nvPr/>
        </p:nvSpPr>
        <p:spPr bwMode="auto">
          <a:xfrm>
            <a:off x="4034242" y="3663289"/>
            <a:ext cx="4331546" cy="3612999"/>
          </a:xfrm>
          <a:custGeom>
            <a:avLst/>
            <a:gdLst>
              <a:gd name="T0" fmla="*/ 0 w 3439"/>
              <a:gd name="T1" fmla="*/ 0 h 3395"/>
              <a:gd name="T2" fmla="*/ 0 w 3439"/>
              <a:gd name="T3" fmla="*/ 2862 h 3395"/>
              <a:gd name="T4" fmla="*/ 1717 w 3439"/>
              <a:gd name="T5" fmla="*/ 3394 h 3395"/>
              <a:gd name="T6" fmla="*/ 3438 w 3439"/>
              <a:gd name="T7" fmla="*/ 2862 h 3395"/>
              <a:gd name="T8" fmla="*/ 3438 w 3439"/>
              <a:gd name="T9" fmla="*/ 0 h 3395"/>
              <a:gd name="T10" fmla="*/ 0 w 3439"/>
              <a:gd name="T11" fmla="*/ 0 h 3395"/>
            </a:gdLst>
            <a:ahLst/>
            <a:cxnLst>
              <a:cxn ang="0">
                <a:pos x="T0" y="T1"/>
              </a:cxn>
              <a:cxn ang="0">
                <a:pos x="T2" y="T3"/>
              </a:cxn>
              <a:cxn ang="0">
                <a:pos x="T4" y="T5"/>
              </a:cxn>
              <a:cxn ang="0">
                <a:pos x="T6" y="T7"/>
              </a:cxn>
              <a:cxn ang="0">
                <a:pos x="T8" y="T9"/>
              </a:cxn>
              <a:cxn ang="0">
                <a:pos x="T10" y="T11"/>
              </a:cxn>
            </a:cxnLst>
            <a:rect l="0" t="0" r="r" b="b"/>
            <a:pathLst>
              <a:path w="3439" h="3395">
                <a:moveTo>
                  <a:pt x="0" y="0"/>
                </a:moveTo>
                <a:lnTo>
                  <a:pt x="0" y="2862"/>
                </a:lnTo>
                <a:lnTo>
                  <a:pt x="1717" y="3394"/>
                </a:lnTo>
                <a:lnTo>
                  <a:pt x="3438" y="2862"/>
                </a:lnTo>
                <a:lnTo>
                  <a:pt x="3438" y="0"/>
                </a:lnTo>
                <a:lnTo>
                  <a:pt x="0" y="0"/>
                </a:lnTo>
              </a:path>
            </a:pathLst>
          </a:custGeom>
          <a:solidFill>
            <a:schemeClr val="accent2"/>
          </a:solidFill>
          <a:ln>
            <a:noFill/>
          </a:ln>
          <a:effectLst/>
        </p:spPr>
        <p:txBody>
          <a:bodyPr wrap="none" anchor="ctr"/>
          <a:lstStyle/>
          <a:p>
            <a:endParaRPr lang="en-US" sz="3599" dirty="0">
              <a:latin typeface="Poppins" pitchFamily="2" charset="77"/>
            </a:endParaRPr>
          </a:p>
        </p:txBody>
      </p:sp>
      <p:sp>
        <p:nvSpPr>
          <p:cNvPr id="21" name="Freeform 76">
            <a:extLst>
              <a:ext uri="{FF2B5EF4-FFF2-40B4-BE49-F238E27FC236}">
                <a16:creationId xmlns:a16="http://schemas.microsoft.com/office/drawing/2014/main" id="{F445BBB5-D3F6-4248-A942-1429B862A7F7}"/>
              </a:ext>
            </a:extLst>
          </p:cNvPr>
          <p:cNvSpPr>
            <a:spLocks noChangeAspect="1" noChangeArrowheads="1"/>
          </p:cNvSpPr>
          <p:nvPr/>
        </p:nvSpPr>
        <p:spPr bwMode="auto">
          <a:xfrm>
            <a:off x="661021" y="8462263"/>
            <a:ext cx="2160000" cy="2468880"/>
          </a:xfrm>
          <a:custGeom>
            <a:avLst/>
            <a:gdLst>
              <a:gd name="T0" fmla="*/ 0 w 1570"/>
              <a:gd name="T1" fmla="*/ 0 h 1754"/>
              <a:gd name="T2" fmla="*/ 0 w 1570"/>
              <a:gd name="T3" fmla="*/ 1478 h 1754"/>
              <a:gd name="T4" fmla="*/ 783 w 1570"/>
              <a:gd name="T5" fmla="*/ 1753 h 1754"/>
              <a:gd name="T6" fmla="*/ 1569 w 1570"/>
              <a:gd name="T7" fmla="*/ 1478 h 1754"/>
              <a:gd name="T8" fmla="*/ 1569 w 1570"/>
              <a:gd name="T9" fmla="*/ 0 h 1754"/>
              <a:gd name="T10" fmla="*/ 0 w 1570"/>
              <a:gd name="T11" fmla="*/ 0 h 1754"/>
            </a:gdLst>
            <a:ahLst/>
            <a:cxnLst>
              <a:cxn ang="0">
                <a:pos x="T0" y="T1"/>
              </a:cxn>
              <a:cxn ang="0">
                <a:pos x="T2" y="T3"/>
              </a:cxn>
              <a:cxn ang="0">
                <a:pos x="T4" y="T5"/>
              </a:cxn>
              <a:cxn ang="0">
                <a:pos x="T6" y="T7"/>
              </a:cxn>
              <a:cxn ang="0">
                <a:pos x="T8" y="T9"/>
              </a:cxn>
              <a:cxn ang="0">
                <a:pos x="T10" y="T11"/>
              </a:cxn>
            </a:cxnLst>
            <a:rect l="0" t="0" r="r" b="b"/>
            <a:pathLst>
              <a:path w="1570" h="1754">
                <a:moveTo>
                  <a:pt x="0" y="0"/>
                </a:moveTo>
                <a:lnTo>
                  <a:pt x="0" y="1478"/>
                </a:lnTo>
                <a:lnTo>
                  <a:pt x="783" y="1753"/>
                </a:lnTo>
                <a:lnTo>
                  <a:pt x="1569" y="1478"/>
                </a:lnTo>
                <a:lnTo>
                  <a:pt x="1569" y="0"/>
                </a:lnTo>
                <a:lnTo>
                  <a:pt x="0" y="0"/>
                </a:lnTo>
              </a:path>
            </a:pathLst>
          </a:custGeom>
          <a:solidFill>
            <a:schemeClr val="accent2"/>
          </a:solidFill>
          <a:ln>
            <a:noFill/>
          </a:ln>
          <a:effectLst/>
        </p:spPr>
        <p:txBody>
          <a:bodyPr wrap="none" anchor="ctr"/>
          <a:lstStyle/>
          <a:p>
            <a:endParaRPr lang="en-US" sz="3599" dirty="0">
              <a:latin typeface="Poppins" pitchFamily="2" charset="77"/>
            </a:endParaRPr>
          </a:p>
        </p:txBody>
      </p:sp>
      <p:sp>
        <p:nvSpPr>
          <p:cNvPr id="28" name="Freeform 83">
            <a:extLst>
              <a:ext uri="{FF2B5EF4-FFF2-40B4-BE49-F238E27FC236}">
                <a16:creationId xmlns:a16="http://schemas.microsoft.com/office/drawing/2014/main" id="{52E04EC2-F93D-A64E-93FC-E25EDE4DD2CA}"/>
              </a:ext>
            </a:extLst>
          </p:cNvPr>
          <p:cNvSpPr>
            <a:spLocks noChangeAspect="1" noChangeArrowheads="1"/>
          </p:cNvSpPr>
          <p:nvPr/>
        </p:nvSpPr>
        <p:spPr bwMode="auto">
          <a:xfrm>
            <a:off x="15884933" y="8187943"/>
            <a:ext cx="3650325" cy="2743200"/>
          </a:xfrm>
          <a:custGeom>
            <a:avLst/>
            <a:gdLst>
              <a:gd name="T0" fmla="*/ 0 w 1570"/>
              <a:gd name="T1" fmla="*/ 0 h 1754"/>
              <a:gd name="T2" fmla="*/ 0 w 1570"/>
              <a:gd name="T3" fmla="*/ 1478 h 1754"/>
              <a:gd name="T4" fmla="*/ 784 w 1570"/>
              <a:gd name="T5" fmla="*/ 1753 h 1754"/>
              <a:gd name="T6" fmla="*/ 1569 w 1570"/>
              <a:gd name="T7" fmla="*/ 1478 h 1754"/>
              <a:gd name="T8" fmla="*/ 1569 w 1570"/>
              <a:gd name="T9" fmla="*/ 0 h 1754"/>
              <a:gd name="T10" fmla="*/ 0 w 1570"/>
              <a:gd name="T11" fmla="*/ 0 h 1754"/>
            </a:gdLst>
            <a:ahLst/>
            <a:cxnLst>
              <a:cxn ang="0">
                <a:pos x="T0" y="T1"/>
              </a:cxn>
              <a:cxn ang="0">
                <a:pos x="T2" y="T3"/>
              </a:cxn>
              <a:cxn ang="0">
                <a:pos x="T4" y="T5"/>
              </a:cxn>
              <a:cxn ang="0">
                <a:pos x="T6" y="T7"/>
              </a:cxn>
              <a:cxn ang="0">
                <a:pos x="T8" y="T9"/>
              </a:cxn>
              <a:cxn ang="0">
                <a:pos x="T10" y="T11"/>
              </a:cxn>
            </a:cxnLst>
            <a:rect l="0" t="0" r="r" b="b"/>
            <a:pathLst>
              <a:path w="1570" h="1754">
                <a:moveTo>
                  <a:pt x="0" y="0"/>
                </a:moveTo>
                <a:lnTo>
                  <a:pt x="0" y="1478"/>
                </a:lnTo>
                <a:lnTo>
                  <a:pt x="784" y="1753"/>
                </a:lnTo>
                <a:lnTo>
                  <a:pt x="1569" y="1478"/>
                </a:lnTo>
                <a:lnTo>
                  <a:pt x="1569" y="0"/>
                </a:lnTo>
                <a:lnTo>
                  <a:pt x="0" y="0"/>
                </a:lnTo>
              </a:path>
            </a:pathLst>
          </a:custGeom>
          <a:solidFill>
            <a:schemeClr val="accent5"/>
          </a:solidFill>
          <a:ln>
            <a:noFill/>
          </a:ln>
          <a:effectLst/>
        </p:spPr>
        <p:txBody>
          <a:bodyPr wrap="none" anchor="ctr"/>
          <a:lstStyle/>
          <a:p>
            <a:endParaRPr lang="en-US" sz="3599" dirty="0">
              <a:latin typeface="Poppins" pitchFamily="2" charset="77"/>
            </a:endParaRPr>
          </a:p>
        </p:txBody>
      </p:sp>
      <p:sp>
        <p:nvSpPr>
          <p:cNvPr id="31" name="Freeform 86">
            <a:extLst>
              <a:ext uri="{FF2B5EF4-FFF2-40B4-BE49-F238E27FC236}">
                <a16:creationId xmlns:a16="http://schemas.microsoft.com/office/drawing/2014/main" id="{18FA4E0F-E88B-6840-BBB2-F01ED0332565}"/>
              </a:ext>
            </a:extLst>
          </p:cNvPr>
          <p:cNvSpPr>
            <a:spLocks noChangeArrowheads="1"/>
          </p:cNvSpPr>
          <p:nvPr/>
        </p:nvSpPr>
        <p:spPr bwMode="auto">
          <a:xfrm>
            <a:off x="15661532" y="3702200"/>
            <a:ext cx="3650743" cy="3165528"/>
          </a:xfrm>
          <a:custGeom>
            <a:avLst/>
            <a:gdLst>
              <a:gd name="T0" fmla="*/ 0 w 3438"/>
              <a:gd name="T1" fmla="*/ 0 h 3395"/>
              <a:gd name="T2" fmla="*/ 0 w 3438"/>
              <a:gd name="T3" fmla="*/ 2862 h 3395"/>
              <a:gd name="T4" fmla="*/ 1716 w 3438"/>
              <a:gd name="T5" fmla="*/ 3394 h 3395"/>
              <a:gd name="T6" fmla="*/ 3437 w 3438"/>
              <a:gd name="T7" fmla="*/ 2862 h 3395"/>
              <a:gd name="T8" fmla="*/ 3437 w 3438"/>
              <a:gd name="T9" fmla="*/ 0 h 3395"/>
              <a:gd name="T10" fmla="*/ 0 w 3438"/>
              <a:gd name="T11" fmla="*/ 0 h 3395"/>
            </a:gdLst>
            <a:ahLst/>
            <a:cxnLst>
              <a:cxn ang="0">
                <a:pos x="T0" y="T1"/>
              </a:cxn>
              <a:cxn ang="0">
                <a:pos x="T2" y="T3"/>
              </a:cxn>
              <a:cxn ang="0">
                <a:pos x="T4" y="T5"/>
              </a:cxn>
              <a:cxn ang="0">
                <a:pos x="T6" y="T7"/>
              </a:cxn>
              <a:cxn ang="0">
                <a:pos x="T8" y="T9"/>
              </a:cxn>
              <a:cxn ang="0">
                <a:pos x="T10" y="T11"/>
              </a:cxn>
            </a:cxnLst>
            <a:rect l="0" t="0" r="r" b="b"/>
            <a:pathLst>
              <a:path w="3438" h="3395">
                <a:moveTo>
                  <a:pt x="0" y="0"/>
                </a:moveTo>
                <a:lnTo>
                  <a:pt x="0" y="2862"/>
                </a:lnTo>
                <a:lnTo>
                  <a:pt x="1716" y="3394"/>
                </a:lnTo>
                <a:lnTo>
                  <a:pt x="3437" y="2862"/>
                </a:lnTo>
                <a:lnTo>
                  <a:pt x="3437" y="0"/>
                </a:lnTo>
                <a:lnTo>
                  <a:pt x="0" y="0"/>
                </a:lnTo>
              </a:path>
            </a:pathLst>
          </a:custGeom>
          <a:solidFill>
            <a:schemeClr val="accent5"/>
          </a:solidFill>
          <a:ln>
            <a:noFill/>
          </a:ln>
          <a:effectLst/>
        </p:spPr>
        <p:txBody>
          <a:bodyPr wrap="none" anchor="ctr"/>
          <a:lstStyle/>
          <a:p>
            <a:endParaRPr lang="en-US" sz="3599" dirty="0">
              <a:latin typeface="Poppins" pitchFamily="2" charset="77"/>
            </a:endParaRPr>
          </a:p>
        </p:txBody>
      </p:sp>
      <p:sp>
        <p:nvSpPr>
          <p:cNvPr id="4" name="TextBox 3">
            <a:extLst>
              <a:ext uri="{FF2B5EF4-FFF2-40B4-BE49-F238E27FC236}">
                <a16:creationId xmlns:a16="http://schemas.microsoft.com/office/drawing/2014/main" id="{9A7CF7E3-C3CA-BA41-9A9E-6E38C8F6F95D}"/>
              </a:ext>
            </a:extLst>
          </p:cNvPr>
          <p:cNvSpPr txBox="1"/>
          <p:nvPr/>
        </p:nvSpPr>
        <p:spPr>
          <a:xfrm>
            <a:off x="4349212" y="440619"/>
            <a:ext cx="13188948" cy="1015663"/>
          </a:xfrm>
          <a:prstGeom prst="rect">
            <a:avLst/>
          </a:prstGeom>
          <a:noFill/>
        </p:spPr>
        <p:txBody>
          <a:bodyPr wrap="square" rtlCol="0" anchor="b">
            <a:spAutoFit/>
          </a:bodyPr>
          <a:lstStyle/>
          <a:p>
            <a:pPr algn="ctr"/>
            <a:r>
              <a:rPr lang="en-US" sz="6000" b="1" spc="-290" dirty="0">
                <a:solidFill>
                  <a:schemeClr val="bg1"/>
                </a:solidFill>
                <a:latin typeface="Poppins" pitchFamily="2" charset="77"/>
                <a:cs typeface="Poppins" pitchFamily="2" charset="77"/>
              </a:rPr>
              <a:t>ARTIFICIAL INTELLIGENCE(AI)</a:t>
            </a:r>
          </a:p>
        </p:txBody>
      </p:sp>
      <p:sp>
        <p:nvSpPr>
          <p:cNvPr id="5" name="TextBox 4">
            <a:extLst>
              <a:ext uri="{FF2B5EF4-FFF2-40B4-BE49-F238E27FC236}">
                <a16:creationId xmlns:a16="http://schemas.microsoft.com/office/drawing/2014/main" id="{16FFAE01-1669-8E41-9F51-9FA7B27F4274}"/>
              </a:ext>
            </a:extLst>
          </p:cNvPr>
          <p:cNvSpPr txBox="1"/>
          <p:nvPr/>
        </p:nvSpPr>
        <p:spPr>
          <a:xfrm>
            <a:off x="4718052" y="1330261"/>
            <a:ext cx="13188946" cy="584775"/>
          </a:xfrm>
          <a:prstGeom prst="rect">
            <a:avLst/>
          </a:prstGeom>
          <a:noFill/>
        </p:spPr>
        <p:txBody>
          <a:bodyPr wrap="square" rtlCol="0">
            <a:spAutoFit/>
          </a:bodyPr>
          <a:lstStyle/>
          <a:p>
            <a:pPr algn="ctr"/>
            <a:r>
              <a:rPr lang="en-US" sz="3200" b="1" spc="-120" dirty="0">
                <a:solidFill>
                  <a:schemeClr val="bg1"/>
                </a:solidFill>
                <a:latin typeface="Poppins" pitchFamily="2" charset="77"/>
                <a:cs typeface="Poppins" pitchFamily="2" charset="77"/>
              </a:rPr>
              <a:t>A simplified look at major areas </a:t>
            </a:r>
          </a:p>
        </p:txBody>
      </p:sp>
      <p:sp>
        <p:nvSpPr>
          <p:cNvPr id="6" name="TextBox 5">
            <a:extLst>
              <a:ext uri="{FF2B5EF4-FFF2-40B4-BE49-F238E27FC236}">
                <a16:creationId xmlns:a16="http://schemas.microsoft.com/office/drawing/2014/main" id="{8572CCCC-6356-F74D-9736-53A0424B3E79}"/>
              </a:ext>
            </a:extLst>
          </p:cNvPr>
          <p:cNvSpPr txBox="1"/>
          <p:nvPr/>
        </p:nvSpPr>
        <p:spPr>
          <a:xfrm>
            <a:off x="4277743" y="3786679"/>
            <a:ext cx="3800110" cy="584775"/>
          </a:xfrm>
          <a:prstGeom prst="rect">
            <a:avLst/>
          </a:prstGeom>
          <a:noFill/>
        </p:spPr>
        <p:txBody>
          <a:bodyPr wrap="square" rtlCol="0" anchor="b">
            <a:spAutoFit/>
          </a:bodyPr>
          <a:lstStyle/>
          <a:p>
            <a:pPr algn="ctr"/>
            <a:r>
              <a:rPr lang="en-US" sz="3200" b="1" spc="-30" dirty="0">
                <a:solidFill>
                  <a:schemeClr val="bg1"/>
                </a:solidFill>
                <a:latin typeface="Poppins" pitchFamily="2" charset="77"/>
                <a:cs typeface="Poppins" pitchFamily="2" charset="77"/>
              </a:rPr>
              <a:t>GENERATIVE AI</a:t>
            </a:r>
          </a:p>
        </p:txBody>
      </p:sp>
      <p:sp>
        <p:nvSpPr>
          <p:cNvPr id="7" name="TextBox 6">
            <a:extLst>
              <a:ext uri="{FF2B5EF4-FFF2-40B4-BE49-F238E27FC236}">
                <a16:creationId xmlns:a16="http://schemas.microsoft.com/office/drawing/2014/main" id="{9DF49555-0DCB-AD4F-B3D4-B42AF8F04D91}"/>
              </a:ext>
            </a:extLst>
          </p:cNvPr>
          <p:cNvSpPr txBox="1"/>
          <p:nvPr/>
        </p:nvSpPr>
        <p:spPr>
          <a:xfrm>
            <a:off x="4124528" y="4305468"/>
            <a:ext cx="4046706" cy="2377574"/>
          </a:xfrm>
          <a:prstGeom prst="rect">
            <a:avLst/>
          </a:prstGeom>
          <a:noFill/>
        </p:spPr>
        <p:txBody>
          <a:bodyPr wrap="square" rtlCol="0">
            <a:spAutoFit/>
          </a:bodyPr>
          <a:lstStyle/>
          <a:p>
            <a:pPr algn="ctr">
              <a:lnSpc>
                <a:spcPts val="3600"/>
              </a:lnSpc>
            </a:pPr>
            <a:r>
              <a:rPr lang="en-US" sz="2400" spc="-20" dirty="0">
                <a:solidFill>
                  <a:schemeClr val="bg1"/>
                </a:solidFill>
                <a:latin typeface="Poppins" pitchFamily="2" charset="77"/>
                <a:cs typeface="Poppins" pitchFamily="2" charset="77"/>
              </a:rPr>
              <a:t>Creating new and original content (e.g., images, text ) by learning from existing data patterns using LLMs</a:t>
            </a:r>
          </a:p>
        </p:txBody>
      </p:sp>
      <p:sp>
        <p:nvSpPr>
          <p:cNvPr id="13" name="TextBox 12">
            <a:extLst>
              <a:ext uri="{FF2B5EF4-FFF2-40B4-BE49-F238E27FC236}">
                <a16:creationId xmlns:a16="http://schemas.microsoft.com/office/drawing/2014/main" id="{E98DC4B9-C99A-ED47-855A-FF45BBD267F9}"/>
              </a:ext>
            </a:extLst>
          </p:cNvPr>
          <p:cNvSpPr txBox="1"/>
          <p:nvPr/>
        </p:nvSpPr>
        <p:spPr>
          <a:xfrm>
            <a:off x="15446299" y="3890723"/>
            <a:ext cx="3800110" cy="584775"/>
          </a:xfrm>
          <a:prstGeom prst="rect">
            <a:avLst/>
          </a:prstGeom>
          <a:noFill/>
        </p:spPr>
        <p:txBody>
          <a:bodyPr wrap="square" rtlCol="0" anchor="b">
            <a:spAutoFit/>
          </a:bodyPr>
          <a:lstStyle/>
          <a:p>
            <a:pPr algn="ctr"/>
            <a:r>
              <a:rPr lang="en-US" sz="3200" b="1" spc="-30" dirty="0">
                <a:solidFill>
                  <a:schemeClr val="bg1"/>
                </a:solidFill>
                <a:latin typeface="Poppins" pitchFamily="2" charset="77"/>
                <a:cs typeface="Poppins" pitchFamily="2" charset="77"/>
              </a:rPr>
              <a:t>PREDICTIVE AI</a:t>
            </a:r>
          </a:p>
        </p:txBody>
      </p:sp>
      <p:sp>
        <p:nvSpPr>
          <p:cNvPr id="14" name="TextBox 13">
            <a:extLst>
              <a:ext uri="{FF2B5EF4-FFF2-40B4-BE49-F238E27FC236}">
                <a16:creationId xmlns:a16="http://schemas.microsoft.com/office/drawing/2014/main" id="{6B05983F-2E60-6249-88C4-C9843799E32F}"/>
              </a:ext>
            </a:extLst>
          </p:cNvPr>
          <p:cNvSpPr txBox="1"/>
          <p:nvPr/>
        </p:nvSpPr>
        <p:spPr>
          <a:xfrm>
            <a:off x="15505087" y="4603621"/>
            <a:ext cx="3800112" cy="1469633"/>
          </a:xfrm>
          <a:prstGeom prst="rect">
            <a:avLst/>
          </a:prstGeom>
          <a:noFill/>
        </p:spPr>
        <p:txBody>
          <a:bodyPr wrap="square" rtlCol="0">
            <a:spAutoFit/>
          </a:bodyPr>
          <a:lstStyle/>
          <a:p>
            <a:pPr algn="ctr">
              <a:lnSpc>
                <a:spcPts val="3600"/>
              </a:lnSpc>
            </a:pPr>
            <a:r>
              <a:rPr lang="en-US" sz="2400" spc="-20" dirty="0">
                <a:solidFill>
                  <a:schemeClr val="bg1"/>
                </a:solidFill>
                <a:latin typeface="Poppins" pitchFamily="2" charset="77"/>
                <a:cs typeface="Poppins" pitchFamily="2" charset="77"/>
              </a:rPr>
              <a:t>Build models using historical data and make predictions </a:t>
            </a:r>
          </a:p>
        </p:txBody>
      </p:sp>
      <p:sp>
        <p:nvSpPr>
          <p:cNvPr id="2" name="Freeform 1">
            <a:extLst>
              <a:ext uri="{FF2B5EF4-FFF2-40B4-BE49-F238E27FC236}">
                <a16:creationId xmlns:a16="http://schemas.microsoft.com/office/drawing/2014/main" id="{4F5631EE-8097-7BD8-C376-C559463C3911}"/>
              </a:ext>
            </a:extLst>
          </p:cNvPr>
          <p:cNvSpPr>
            <a:spLocks noChangeAspect="1" noChangeArrowheads="1"/>
          </p:cNvSpPr>
          <p:nvPr/>
        </p:nvSpPr>
        <p:spPr bwMode="auto">
          <a:xfrm>
            <a:off x="1435066" y="9041952"/>
            <a:ext cx="548640" cy="603945"/>
          </a:xfrm>
          <a:custGeom>
            <a:avLst/>
            <a:gdLst>
              <a:gd name="connsiteX0" fmla="*/ 213071 w 518062"/>
              <a:gd name="connsiteY0" fmla="*/ 448867 h 570285"/>
              <a:gd name="connsiteX1" fmla="*/ 213071 w 518062"/>
              <a:gd name="connsiteY1" fmla="*/ 480173 h 570285"/>
              <a:gd name="connsiteX2" fmla="*/ 289742 w 518062"/>
              <a:gd name="connsiteY2" fmla="*/ 480173 h 570285"/>
              <a:gd name="connsiteX3" fmla="*/ 289742 w 518062"/>
              <a:gd name="connsiteY3" fmla="*/ 448867 h 570285"/>
              <a:gd name="connsiteX4" fmla="*/ 213071 w 518062"/>
              <a:gd name="connsiteY4" fmla="*/ 402753 h 570285"/>
              <a:gd name="connsiteX5" fmla="*/ 213071 w 518062"/>
              <a:gd name="connsiteY5" fmla="*/ 434483 h 570285"/>
              <a:gd name="connsiteX6" fmla="*/ 289742 w 518062"/>
              <a:gd name="connsiteY6" fmla="*/ 434483 h 570285"/>
              <a:gd name="connsiteX7" fmla="*/ 289742 w 518062"/>
              <a:gd name="connsiteY7" fmla="*/ 402753 h 570285"/>
              <a:gd name="connsiteX8" fmla="*/ 213071 w 518062"/>
              <a:gd name="connsiteY8" fmla="*/ 357486 h 570285"/>
              <a:gd name="connsiteX9" fmla="*/ 213071 w 518062"/>
              <a:gd name="connsiteY9" fmla="*/ 388369 h 570285"/>
              <a:gd name="connsiteX10" fmla="*/ 289742 w 518062"/>
              <a:gd name="connsiteY10" fmla="*/ 388369 h 570285"/>
              <a:gd name="connsiteX11" fmla="*/ 289742 w 518062"/>
              <a:gd name="connsiteY11" fmla="*/ 357486 h 570285"/>
              <a:gd name="connsiteX12" fmla="*/ 334565 w 518062"/>
              <a:gd name="connsiteY12" fmla="*/ 195830 h 570285"/>
              <a:gd name="connsiteX13" fmla="*/ 350206 w 518062"/>
              <a:gd name="connsiteY13" fmla="*/ 211266 h 570285"/>
              <a:gd name="connsiteX14" fmla="*/ 334565 w 518062"/>
              <a:gd name="connsiteY14" fmla="*/ 227119 h 570285"/>
              <a:gd name="connsiteX15" fmla="*/ 318923 w 518062"/>
              <a:gd name="connsiteY15" fmla="*/ 211266 h 570285"/>
              <a:gd name="connsiteX16" fmla="*/ 334565 w 518062"/>
              <a:gd name="connsiteY16" fmla="*/ 195830 h 570285"/>
              <a:gd name="connsiteX17" fmla="*/ 183495 w 518062"/>
              <a:gd name="connsiteY17" fmla="*/ 195830 h 570285"/>
              <a:gd name="connsiteX18" fmla="*/ 199136 w 518062"/>
              <a:gd name="connsiteY18" fmla="*/ 211266 h 570285"/>
              <a:gd name="connsiteX19" fmla="*/ 183495 w 518062"/>
              <a:gd name="connsiteY19" fmla="*/ 227119 h 570285"/>
              <a:gd name="connsiteX20" fmla="*/ 167854 w 518062"/>
              <a:gd name="connsiteY20" fmla="*/ 211266 h 570285"/>
              <a:gd name="connsiteX21" fmla="*/ 183495 w 518062"/>
              <a:gd name="connsiteY21" fmla="*/ 195830 h 570285"/>
              <a:gd name="connsiteX22" fmla="*/ 472314 w 518062"/>
              <a:gd name="connsiteY22" fmla="*/ 189531 h 570285"/>
              <a:gd name="connsiteX23" fmla="*/ 472314 w 518062"/>
              <a:gd name="connsiteY23" fmla="*/ 266951 h 570285"/>
              <a:gd name="connsiteX24" fmla="*/ 496459 w 518062"/>
              <a:gd name="connsiteY24" fmla="*/ 266951 h 570285"/>
              <a:gd name="connsiteX25" fmla="*/ 503660 w 518062"/>
              <a:gd name="connsiteY25" fmla="*/ 259759 h 570285"/>
              <a:gd name="connsiteX26" fmla="*/ 503660 w 518062"/>
              <a:gd name="connsiteY26" fmla="*/ 196723 h 570285"/>
              <a:gd name="connsiteX27" fmla="*/ 496459 w 518062"/>
              <a:gd name="connsiteY27" fmla="*/ 189531 h 570285"/>
              <a:gd name="connsiteX28" fmla="*/ 21604 w 518062"/>
              <a:gd name="connsiteY28" fmla="*/ 189531 h 570285"/>
              <a:gd name="connsiteX29" fmla="*/ 14402 w 518062"/>
              <a:gd name="connsiteY29" fmla="*/ 196723 h 570285"/>
              <a:gd name="connsiteX30" fmla="*/ 14402 w 518062"/>
              <a:gd name="connsiteY30" fmla="*/ 259759 h 570285"/>
              <a:gd name="connsiteX31" fmla="*/ 21604 w 518062"/>
              <a:gd name="connsiteY31" fmla="*/ 266951 h 570285"/>
              <a:gd name="connsiteX32" fmla="*/ 46172 w 518062"/>
              <a:gd name="connsiteY32" fmla="*/ 266951 h 570285"/>
              <a:gd name="connsiteX33" fmla="*/ 46172 w 518062"/>
              <a:gd name="connsiteY33" fmla="*/ 189531 h 570285"/>
              <a:gd name="connsiteX34" fmla="*/ 129111 w 518062"/>
              <a:gd name="connsiteY34" fmla="*/ 157939 h 570285"/>
              <a:gd name="connsiteX35" fmla="*/ 105798 w 518062"/>
              <a:gd name="connsiteY35" fmla="*/ 180701 h 570285"/>
              <a:gd name="connsiteX36" fmla="*/ 105798 w 518062"/>
              <a:gd name="connsiteY36" fmla="*/ 242243 h 570285"/>
              <a:gd name="connsiteX37" fmla="*/ 129111 w 518062"/>
              <a:gd name="connsiteY37" fmla="*/ 265427 h 570285"/>
              <a:gd name="connsiteX38" fmla="*/ 388947 w 518062"/>
              <a:gd name="connsiteY38" fmla="*/ 265427 h 570285"/>
              <a:gd name="connsiteX39" fmla="*/ 412260 w 518062"/>
              <a:gd name="connsiteY39" fmla="*/ 242243 h 570285"/>
              <a:gd name="connsiteX40" fmla="*/ 412260 w 518062"/>
              <a:gd name="connsiteY40" fmla="*/ 180701 h 570285"/>
              <a:gd name="connsiteX41" fmla="*/ 388947 w 518062"/>
              <a:gd name="connsiteY41" fmla="*/ 157939 h 570285"/>
              <a:gd name="connsiteX42" fmla="*/ 129111 w 518062"/>
              <a:gd name="connsiteY42" fmla="*/ 143608 h 570285"/>
              <a:gd name="connsiteX43" fmla="*/ 388947 w 518062"/>
              <a:gd name="connsiteY43" fmla="*/ 143608 h 570285"/>
              <a:gd name="connsiteX44" fmla="*/ 426672 w 518062"/>
              <a:gd name="connsiteY44" fmla="*/ 180701 h 570285"/>
              <a:gd name="connsiteX45" fmla="*/ 426672 w 518062"/>
              <a:gd name="connsiteY45" fmla="*/ 242243 h 570285"/>
              <a:gd name="connsiteX46" fmla="*/ 388947 w 518062"/>
              <a:gd name="connsiteY46" fmla="*/ 279337 h 570285"/>
              <a:gd name="connsiteX47" fmla="*/ 129111 w 518062"/>
              <a:gd name="connsiteY47" fmla="*/ 279337 h 570285"/>
              <a:gd name="connsiteX48" fmla="*/ 91386 w 518062"/>
              <a:gd name="connsiteY48" fmla="*/ 242243 h 570285"/>
              <a:gd name="connsiteX49" fmla="*/ 91386 w 518062"/>
              <a:gd name="connsiteY49" fmla="*/ 180701 h 570285"/>
              <a:gd name="connsiteX50" fmla="*/ 129111 w 518062"/>
              <a:gd name="connsiteY50" fmla="*/ 143608 h 570285"/>
              <a:gd name="connsiteX51" fmla="*/ 100817 w 518062"/>
              <a:gd name="connsiteY51" fmla="*/ 113380 h 570285"/>
              <a:gd name="connsiteX52" fmla="*/ 60151 w 518062"/>
              <a:gd name="connsiteY52" fmla="*/ 153994 h 570285"/>
              <a:gd name="connsiteX53" fmla="*/ 60151 w 518062"/>
              <a:gd name="connsiteY53" fmla="*/ 302488 h 570285"/>
              <a:gd name="connsiteX54" fmla="*/ 100817 w 518062"/>
              <a:gd name="connsiteY54" fmla="*/ 343102 h 570285"/>
              <a:gd name="connsiteX55" fmla="*/ 205869 w 518062"/>
              <a:gd name="connsiteY55" fmla="*/ 343102 h 570285"/>
              <a:gd name="connsiteX56" fmla="*/ 297367 w 518062"/>
              <a:gd name="connsiteY56" fmla="*/ 343102 h 570285"/>
              <a:gd name="connsiteX57" fmla="*/ 417669 w 518062"/>
              <a:gd name="connsiteY57" fmla="*/ 343102 h 570285"/>
              <a:gd name="connsiteX58" fmla="*/ 457911 w 518062"/>
              <a:gd name="connsiteY58" fmla="*/ 302488 h 570285"/>
              <a:gd name="connsiteX59" fmla="*/ 457911 w 518062"/>
              <a:gd name="connsiteY59" fmla="*/ 153994 h 570285"/>
              <a:gd name="connsiteX60" fmla="*/ 417669 w 518062"/>
              <a:gd name="connsiteY60" fmla="*/ 113380 h 570285"/>
              <a:gd name="connsiteX61" fmla="*/ 251618 w 518062"/>
              <a:gd name="connsiteY61" fmla="*/ 13961 h 570285"/>
              <a:gd name="connsiteX62" fmla="*/ 235945 w 518062"/>
              <a:gd name="connsiteY62" fmla="*/ 30037 h 570285"/>
              <a:gd name="connsiteX63" fmla="*/ 251195 w 518062"/>
              <a:gd name="connsiteY63" fmla="*/ 45690 h 570285"/>
              <a:gd name="connsiteX64" fmla="*/ 251618 w 518062"/>
              <a:gd name="connsiteY64" fmla="*/ 45690 h 570285"/>
              <a:gd name="connsiteX65" fmla="*/ 252042 w 518062"/>
              <a:gd name="connsiteY65" fmla="*/ 45690 h 570285"/>
              <a:gd name="connsiteX66" fmla="*/ 267291 w 518062"/>
              <a:gd name="connsiteY66" fmla="*/ 30037 h 570285"/>
              <a:gd name="connsiteX67" fmla="*/ 251618 w 518062"/>
              <a:gd name="connsiteY67" fmla="*/ 13961 h 570285"/>
              <a:gd name="connsiteX68" fmla="*/ 251618 w 518062"/>
              <a:gd name="connsiteY68" fmla="*/ 0 h 570285"/>
              <a:gd name="connsiteX69" fmla="*/ 281270 w 518062"/>
              <a:gd name="connsiteY69" fmla="*/ 30037 h 570285"/>
              <a:gd name="connsiteX70" fmla="*/ 258396 w 518062"/>
              <a:gd name="connsiteY70" fmla="*/ 59228 h 570285"/>
              <a:gd name="connsiteX71" fmla="*/ 258396 w 518062"/>
              <a:gd name="connsiteY71" fmla="*/ 98996 h 570285"/>
              <a:gd name="connsiteX72" fmla="*/ 417669 w 518062"/>
              <a:gd name="connsiteY72" fmla="*/ 98996 h 570285"/>
              <a:gd name="connsiteX73" fmla="*/ 472314 w 518062"/>
              <a:gd name="connsiteY73" fmla="*/ 153994 h 570285"/>
              <a:gd name="connsiteX74" fmla="*/ 472314 w 518062"/>
              <a:gd name="connsiteY74" fmla="*/ 175147 h 570285"/>
              <a:gd name="connsiteX75" fmla="*/ 496459 w 518062"/>
              <a:gd name="connsiteY75" fmla="*/ 175147 h 570285"/>
              <a:gd name="connsiteX76" fmla="*/ 518062 w 518062"/>
              <a:gd name="connsiteY76" fmla="*/ 196723 h 570285"/>
              <a:gd name="connsiteX77" fmla="*/ 518062 w 518062"/>
              <a:gd name="connsiteY77" fmla="*/ 259759 h 570285"/>
              <a:gd name="connsiteX78" fmla="*/ 496459 w 518062"/>
              <a:gd name="connsiteY78" fmla="*/ 280912 h 570285"/>
              <a:gd name="connsiteX79" fmla="*/ 472314 w 518062"/>
              <a:gd name="connsiteY79" fmla="*/ 280912 h 570285"/>
              <a:gd name="connsiteX80" fmla="*/ 472314 w 518062"/>
              <a:gd name="connsiteY80" fmla="*/ 302488 h 570285"/>
              <a:gd name="connsiteX81" fmla="*/ 417669 w 518062"/>
              <a:gd name="connsiteY81" fmla="*/ 357486 h 570285"/>
              <a:gd name="connsiteX82" fmla="*/ 304568 w 518062"/>
              <a:gd name="connsiteY82" fmla="*/ 357486 h 570285"/>
              <a:gd name="connsiteX83" fmla="*/ 304568 w 518062"/>
              <a:gd name="connsiteY83" fmla="*/ 480173 h 570285"/>
              <a:gd name="connsiteX84" fmla="*/ 417669 w 518062"/>
              <a:gd name="connsiteY84" fmla="*/ 480173 h 570285"/>
              <a:gd name="connsiteX85" fmla="*/ 472314 w 518062"/>
              <a:gd name="connsiteY85" fmla="*/ 534748 h 570285"/>
              <a:gd name="connsiteX86" fmla="*/ 472314 w 518062"/>
              <a:gd name="connsiteY86" fmla="*/ 563516 h 570285"/>
              <a:gd name="connsiteX87" fmla="*/ 465112 w 518062"/>
              <a:gd name="connsiteY87" fmla="*/ 570285 h 570285"/>
              <a:gd name="connsiteX88" fmla="*/ 457911 w 518062"/>
              <a:gd name="connsiteY88" fmla="*/ 563516 h 570285"/>
              <a:gd name="connsiteX89" fmla="*/ 457911 w 518062"/>
              <a:gd name="connsiteY89" fmla="*/ 534748 h 570285"/>
              <a:gd name="connsiteX90" fmla="*/ 417669 w 518062"/>
              <a:gd name="connsiteY90" fmla="*/ 494557 h 570285"/>
              <a:gd name="connsiteX91" fmla="*/ 297367 w 518062"/>
              <a:gd name="connsiteY91" fmla="*/ 494557 h 570285"/>
              <a:gd name="connsiteX92" fmla="*/ 205869 w 518062"/>
              <a:gd name="connsiteY92" fmla="*/ 494557 h 570285"/>
              <a:gd name="connsiteX93" fmla="*/ 100817 w 518062"/>
              <a:gd name="connsiteY93" fmla="*/ 494557 h 570285"/>
              <a:gd name="connsiteX94" fmla="*/ 60151 w 518062"/>
              <a:gd name="connsiteY94" fmla="*/ 534748 h 570285"/>
              <a:gd name="connsiteX95" fmla="*/ 60151 w 518062"/>
              <a:gd name="connsiteY95" fmla="*/ 563516 h 570285"/>
              <a:gd name="connsiteX96" fmla="*/ 52950 w 518062"/>
              <a:gd name="connsiteY96" fmla="*/ 570285 h 570285"/>
              <a:gd name="connsiteX97" fmla="*/ 46172 w 518062"/>
              <a:gd name="connsiteY97" fmla="*/ 563516 h 570285"/>
              <a:gd name="connsiteX98" fmla="*/ 46172 w 518062"/>
              <a:gd name="connsiteY98" fmla="*/ 534748 h 570285"/>
              <a:gd name="connsiteX99" fmla="*/ 100817 w 518062"/>
              <a:gd name="connsiteY99" fmla="*/ 480173 h 570285"/>
              <a:gd name="connsiteX100" fmla="*/ 198245 w 518062"/>
              <a:gd name="connsiteY100" fmla="*/ 480173 h 570285"/>
              <a:gd name="connsiteX101" fmla="*/ 198245 w 518062"/>
              <a:gd name="connsiteY101" fmla="*/ 357486 h 570285"/>
              <a:gd name="connsiteX102" fmla="*/ 100817 w 518062"/>
              <a:gd name="connsiteY102" fmla="*/ 357486 h 570285"/>
              <a:gd name="connsiteX103" fmla="*/ 46172 w 518062"/>
              <a:gd name="connsiteY103" fmla="*/ 302488 h 570285"/>
              <a:gd name="connsiteX104" fmla="*/ 46172 w 518062"/>
              <a:gd name="connsiteY104" fmla="*/ 280912 h 570285"/>
              <a:gd name="connsiteX105" fmla="*/ 21604 w 518062"/>
              <a:gd name="connsiteY105" fmla="*/ 280912 h 570285"/>
              <a:gd name="connsiteX106" fmla="*/ 0 w 518062"/>
              <a:gd name="connsiteY106" fmla="*/ 259759 h 570285"/>
              <a:gd name="connsiteX107" fmla="*/ 0 w 518062"/>
              <a:gd name="connsiteY107" fmla="*/ 196723 h 570285"/>
              <a:gd name="connsiteX108" fmla="*/ 21604 w 518062"/>
              <a:gd name="connsiteY108" fmla="*/ 175147 h 570285"/>
              <a:gd name="connsiteX109" fmla="*/ 46172 w 518062"/>
              <a:gd name="connsiteY109" fmla="*/ 175147 h 570285"/>
              <a:gd name="connsiteX110" fmla="*/ 46172 w 518062"/>
              <a:gd name="connsiteY110" fmla="*/ 153994 h 570285"/>
              <a:gd name="connsiteX111" fmla="*/ 100817 w 518062"/>
              <a:gd name="connsiteY111" fmla="*/ 98996 h 570285"/>
              <a:gd name="connsiteX112" fmla="*/ 244417 w 518062"/>
              <a:gd name="connsiteY112" fmla="*/ 98996 h 570285"/>
              <a:gd name="connsiteX113" fmla="*/ 244417 w 518062"/>
              <a:gd name="connsiteY113" fmla="*/ 59228 h 570285"/>
              <a:gd name="connsiteX114" fmla="*/ 221543 w 518062"/>
              <a:gd name="connsiteY114" fmla="*/ 30037 h 570285"/>
              <a:gd name="connsiteX115" fmla="*/ 251618 w 518062"/>
              <a:gd name="connsiteY115" fmla="*/ 0 h 57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18062" h="570285">
                <a:moveTo>
                  <a:pt x="213071" y="448867"/>
                </a:moveTo>
                <a:lnTo>
                  <a:pt x="213071" y="480173"/>
                </a:lnTo>
                <a:lnTo>
                  <a:pt x="289742" y="480173"/>
                </a:lnTo>
                <a:lnTo>
                  <a:pt x="289742" y="448867"/>
                </a:lnTo>
                <a:close/>
                <a:moveTo>
                  <a:pt x="213071" y="402753"/>
                </a:moveTo>
                <a:lnTo>
                  <a:pt x="213071" y="434483"/>
                </a:lnTo>
                <a:lnTo>
                  <a:pt x="289742" y="434483"/>
                </a:lnTo>
                <a:lnTo>
                  <a:pt x="289742" y="402753"/>
                </a:lnTo>
                <a:close/>
                <a:moveTo>
                  <a:pt x="213071" y="357486"/>
                </a:moveTo>
                <a:lnTo>
                  <a:pt x="213071" y="388369"/>
                </a:lnTo>
                <a:lnTo>
                  <a:pt x="289742" y="388369"/>
                </a:lnTo>
                <a:lnTo>
                  <a:pt x="289742" y="357486"/>
                </a:lnTo>
                <a:close/>
                <a:moveTo>
                  <a:pt x="334565" y="195830"/>
                </a:moveTo>
                <a:cubicBezTo>
                  <a:pt x="343442" y="195830"/>
                  <a:pt x="350206" y="202922"/>
                  <a:pt x="350206" y="211266"/>
                </a:cubicBezTo>
                <a:cubicBezTo>
                  <a:pt x="350206" y="220027"/>
                  <a:pt x="343442" y="227119"/>
                  <a:pt x="334565" y="227119"/>
                </a:cubicBezTo>
                <a:cubicBezTo>
                  <a:pt x="325687" y="227119"/>
                  <a:pt x="318923" y="220027"/>
                  <a:pt x="318923" y="211266"/>
                </a:cubicBezTo>
                <a:cubicBezTo>
                  <a:pt x="318923" y="202922"/>
                  <a:pt x="325687" y="195830"/>
                  <a:pt x="334565" y="195830"/>
                </a:cubicBezTo>
                <a:close/>
                <a:moveTo>
                  <a:pt x="183495" y="195830"/>
                </a:moveTo>
                <a:cubicBezTo>
                  <a:pt x="191950" y="195830"/>
                  <a:pt x="199136" y="202922"/>
                  <a:pt x="199136" y="211266"/>
                </a:cubicBezTo>
                <a:cubicBezTo>
                  <a:pt x="199136" y="220027"/>
                  <a:pt x="191950" y="227119"/>
                  <a:pt x="183495" y="227119"/>
                </a:cubicBezTo>
                <a:cubicBezTo>
                  <a:pt x="174618" y="227119"/>
                  <a:pt x="167854" y="220027"/>
                  <a:pt x="167854" y="211266"/>
                </a:cubicBezTo>
                <a:cubicBezTo>
                  <a:pt x="167854" y="202922"/>
                  <a:pt x="174618" y="195830"/>
                  <a:pt x="183495" y="195830"/>
                </a:cubicBezTo>
                <a:close/>
                <a:moveTo>
                  <a:pt x="472314" y="189531"/>
                </a:moveTo>
                <a:lnTo>
                  <a:pt x="472314" y="266951"/>
                </a:lnTo>
                <a:lnTo>
                  <a:pt x="496459" y="266951"/>
                </a:lnTo>
                <a:cubicBezTo>
                  <a:pt x="500695" y="266951"/>
                  <a:pt x="503660" y="263567"/>
                  <a:pt x="503660" y="259759"/>
                </a:cubicBezTo>
                <a:lnTo>
                  <a:pt x="503660" y="196723"/>
                </a:lnTo>
                <a:cubicBezTo>
                  <a:pt x="503660" y="192915"/>
                  <a:pt x="500695" y="189531"/>
                  <a:pt x="496459" y="189531"/>
                </a:cubicBezTo>
                <a:close/>
                <a:moveTo>
                  <a:pt x="21604" y="189531"/>
                </a:moveTo>
                <a:cubicBezTo>
                  <a:pt x="17791" y="189531"/>
                  <a:pt x="14402" y="192915"/>
                  <a:pt x="14402" y="196723"/>
                </a:cubicBezTo>
                <a:lnTo>
                  <a:pt x="14402" y="259759"/>
                </a:lnTo>
                <a:cubicBezTo>
                  <a:pt x="14402" y="263567"/>
                  <a:pt x="17791" y="266951"/>
                  <a:pt x="21604" y="266951"/>
                </a:cubicBezTo>
                <a:lnTo>
                  <a:pt x="46172" y="266951"/>
                </a:lnTo>
                <a:lnTo>
                  <a:pt x="46172" y="189531"/>
                </a:lnTo>
                <a:close/>
                <a:moveTo>
                  <a:pt x="129111" y="157939"/>
                </a:moveTo>
                <a:cubicBezTo>
                  <a:pt x="116395" y="157939"/>
                  <a:pt x="105798" y="168056"/>
                  <a:pt x="105798" y="180701"/>
                </a:cubicBezTo>
                <a:lnTo>
                  <a:pt x="105798" y="242243"/>
                </a:lnTo>
                <a:cubicBezTo>
                  <a:pt x="105798" y="254889"/>
                  <a:pt x="116395" y="265427"/>
                  <a:pt x="129111" y="265427"/>
                </a:cubicBezTo>
                <a:lnTo>
                  <a:pt x="388947" y="265427"/>
                </a:lnTo>
                <a:cubicBezTo>
                  <a:pt x="401663" y="265427"/>
                  <a:pt x="412260" y="254889"/>
                  <a:pt x="412260" y="242243"/>
                </a:cubicBezTo>
                <a:lnTo>
                  <a:pt x="412260" y="180701"/>
                </a:lnTo>
                <a:cubicBezTo>
                  <a:pt x="412260" y="168056"/>
                  <a:pt x="401663" y="157939"/>
                  <a:pt x="388947" y="157939"/>
                </a:cubicBezTo>
                <a:close/>
                <a:moveTo>
                  <a:pt x="129111" y="143608"/>
                </a:moveTo>
                <a:lnTo>
                  <a:pt x="388947" y="143608"/>
                </a:lnTo>
                <a:cubicBezTo>
                  <a:pt x="409717" y="143608"/>
                  <a:pt x="426672" y="160468"/>
                  <a:pt x="426672" y="180701"/>
                </a:cubicBezTo>
                <a:lnTo>
                  <a:pt x="426672" y="242243"/>
                </a:lnTo>
                <a:cubicBezTo>
                  <a:pt x="426672" y="262898"/>
                  <a:pt x="409717" y="279337"/>
                  <a:pt x="388947" y="279337"/>
                </a:cubicBezTo>
                <a:lnTo>
                  <a:pt x="129111" y="279337"/>
                </a:lnTo>
                <a:cubicBezTo>
                  <a:pt x="108341" y="279337"/>
                  <a:pt x="91386" y="262898"/>
                  <a:pt x="91386" y="242243"/>
                </a:cubicBezTo>
                <a:lnTo>
                  <a:pt x="91386" y="180701"/>
                </a:lnTo>
                <a:cubicBezTo>
                  <a:pt x="91386" y="160468"/>
                  <a:pt x="108341" y="143608"/>
                  <a:pt x="129111" y="143608"/>
                </a:cubicBezTo>
                <a:close/>
                <a:moveTo>
                  <a:pt x="100817" y="113380"/>
                </a:moveTo>
                <a:cubicBezTo>
                  <a:pt x="78366" y="113380"/>
                  <a:pt x="60151" y="131571"/>
                  <a:pt x="60151" y="153994"/>
                </a:cubicBezTo>
                <a:lnTo>
                  <a:pt x="60151" y="302488"/>
                </a:lnTo>
                <a:cubicBezTo>
                  <a:pt x="60151" y="324910"/>
                  <a:pt x="78366" y="343102"/>
                  <a:pt x="100817" y="343102"/>
                </a:cubicBezTo>
                <a:lnTo>
                  <a:pt x="205869" y="343102"/>
                </a:lnTo>
                <a:lnTo>
                  <a:pt x="297367" y="343102"/>
                </a:lnTo>
                <a:lnTo>
                  <a:pt x="417669" y="343102"/>
                </a:lnTo>
                <a:cubicBezTo>
                  <a:pt x="439697" y="343102"/>
                  <a:pt x="457911" y="324910"/>
                  <a:pt x="457911" y="302488"/>
                </a:cubicBezTo>
                <a:lnTo>
                  <a:pt x="457911" y="153994"/>
                </a:lnTo>
                <a:cubicBezTo>
                  <a:pt x="457911" y="131571"/>
                  <a:pt x="439697" y="113380"/>
                  <a:pt x="417669" y="113380"/>
                </a:cubicBezTo>
                <a:close/>
                <a:moveTo>
                  <a:pt x="251618" y="13961"/>
                </a:moveTo>
                <a:cubicBezTo>
                  <a:pt x="242723" y="13961"/>
                  <a:pt x="235945" y="21576"/>
                  <a:pt x="235945" y="30037"/>
                </a:cubicBezTo>
                <a:cubicBezTo>
                  <a:pt x="235945" y="38498"/>
                  <a:pt x="242299" y="45267"/>
                  <a:pt x="251195" y="45690"/>
                </a:cubicBezTo>
                <a:cubicBezTo>
                  <a:pt x="251195" y="45690"/>
                  <a:pt x="251195" y="45690"/>
                  <a:pt x="251618" y="45690"/>
                </a:cubicBezTo>
                <a:lnTo>
                  <a:pt x="252042" y="45690"/>
                </a:lnTo>
                <a:cubicBezTo>
                  <a:pt x="260514" y="45267"/>
                  <a:pt x="267291" y="38498"/>
                  <a:pt x="267291" y="30037"/>
                </a:cubicBezTo>
                <a:cubicBezTo>
                  <a:pt x="267291" y="21576"/>
                  <a:pt x="260090" y="13961"/>
                  <a:pt x="251618" y="13961"/>
                </a:cubicBezTo>
                <a:close/>
                <a:moveTo>
                  <a:pt x="251618" y="0"/>
                </a:moveTo>
                <a:cubicBezTo>
                  <a:pt x="268139" y="0"/>
                  <a:pt x="281270" y="13538"/>
                  <a:pt x="281270" y="30037"/>
                </a:cubicBezTo>
                <a:cubicBezTo>
                  <a:pt x="281270" y="44421"/>
                  <a:pt x="271527" y="55844"/>
                  <a:pt x="258396" y="59228"/>
                </a:cubicBezTo>
                <a:lnTo>
                  <a:pt x="258396" y="98996"/>
                </a:lnTo>
                <a:lnTo>
                  <a:pt x="417669" y="98996"/>
                </a:lnTo>
                <a:cubicBezTo>
                  <a:pt x="447745" y="98996"/>
                  <a:pt x="472314" y="123956"/>
                  <a:pt x="472314" y="153994"/>
                </a:cubicBezTo>
                <a:lnTo>
                  <a:pt x="472314" y="175147"/>
                </a:lnTo>
                <a:lnTo>
                  <a:pt x="496459" y="175147"/>
                </a:lnTo>
                <a:cubicBezTo>
                  <a:pt x="508320" y="175147"/>
                  <a:pt x="518062" y="184877"/>
                  <a:pt x="518062" y="196723"/>
                </a:cubicBezTo>
                <a:lnTo>
                  <a:pt x="518062" y="259759"/>
                </a:lnTo>
                <a:cubicBezTo>
                  <a:pt x="518062" y="271182"/>
                  <a:pt x="508320" y="280912"/>
                  <a:pt x="496459" y="280912"/>
                </a:cubicBezTo>
                <a:lnTo>
                  <a:pt x="472314" y="280912"/>
                </a:lnTo>
                <a:lnTo>
                  <a:pt x="472314" y="302488"/>
                </a:lnTo>
                <a:cubicBezTo>
                  <a:pt x="472314" y="332525"/>
                  <a:pt x="447745" y="357486"/>
                  <a:pt x="417669" y="357486"/>
                </a:cubicBezTo>
                <a:lnTo>
                  <a:pt x="304568" y="357486"/>
                </a:lnTo>
                <a:lnTo>
                  <a:pt x="304568" y="480173"/>
                </a:lnTo>
                <a:lnTo>
                  <a:pt x="417669" y="480173"/>
                </a:lnTo>
                <a:cubicBezTo>
                  <a:pt x="447745" y="480173"/>
                  <a:pt x="472314" y="504711"/>
                  <a:pt x="472314" y="534748"/>
                </a:cubicBezTo>
                <a:lnTo>
                  <a:pt x="472314" y="563516"/>
                </a:lnTo>
                <a:cubicBezTo>
                  <a:pt x="472314" y="567324"/>
                  <a:pt x="468925" y="570285"/>
                  <a:pt x="465112" y="570285"/>
                </a:cubicBezTo>
                <a:cubicBezTo>
                  <a:pt x="460876" y="570285"/>
                  <a:pt x="457911" y="567324"/>
                  <a:pt x="457911" y="563516"/>
                </a:cubicBezTo>
                <a:lnTo>
                  <a:pt x="457911" y="534748"/>
                </a:lnTo>
                <a:cubicBezTo>
                  <a:pt x="457911" y="512326"/>
                  <a:pt x="439697" y="494557"/>
                  <a:pt x="417669" y="494557"/>
                </a:cubicBezTo>
                <a:lnTo>
                  <a:pt x="297367" y="494557"/>
                </a:lnTo>
                <a:lnTo>
                  <a:pt x="205869" y="494557"/>
                </a:lnTo>
                <a:lnTo>
                  <a:pt x="100817" y="494557"/>
                </a:lnTo>
                <a:cubicBezTo>
                  <a:pt x="78366" y="494557"/>
                  <a:pt x="60151" y="512326"/>
                  <a:pt x="60151" y="534748"/>
                </a:cubicBezTo>
                <a:lnTo>
                  <a:pt x="60151" y="563516"/>
                </a:lnTo>
                <a:cubicBezTo>
                  <a:pt x="60151" y="567324"/>
                  <a:pt x="57186" y="570285"/>
                  <a:pt x="52950" y="570285"/>
                </a:cubicBezTo>
                <a:cubicBezTo>
                  <a:pt x="49138" y="570285"/>
                  <a:pt x="46172" y="567324"/>
                  <a:pt x="46172" y="563516"/>
                </a:cubicBezTo>
                <a:lnTo>
                  <a:pt x="46172" y="534748"/>
                </a:lnTo>
                <a:cubicBezTo>
                  <a:pt x="46172" y="504711"/>
                  <a:pt x="70741" y="480173"/>
                  <a:pt x="100817" y="480173"/>
                </a:cubicBezTo>
                <a:lnTo>
                  <a:pt x="198245" y="480173"/>
                </a:lnTo>
                <a:lnTo>
                  <a:pt x="198245" y="357486"/>
                </a:lnTo>
                <a:lnTo>
                  <a:pt x="100817" y="357486"/>
                </a:lnTo>
                <a:cubicBezTo>
                  <a:pt x="70741" y="357486"/>
                  <a:pt x="46172" y="332525"/>
                  <a:pt x="46172" y="302488"/>
                </a:cubicBezTo>
                <a:lnTo>
                  <a:pt x="46172" y="280912"/>
                </a:lnTo>
                <a:lnTo>
                  <a:pt x="21604" y="280912"/>
                </a:lnTo>
                <a:cubicBezTo>
                  <a:pt x="9743" y="280912"/>
                  <a:pt x="0" y="271182"/>
                  <a:pt x="0" y="259759"/>
                </a:cubicBezTo>
                <a:lnTo>
                  <a:pt x="0" y="196723"/>
                </a:lnTo>
                <a:cubicBezTo>
                  <a:pt x="0" y="184877"/>
                  <a:pt x="9743" y="175147"/>
                  <a:pt x="21604" y="175147"/>
                </a:cubicBezTo>
                <a:lnTo>
                  <a:pt x="46172" y="175147"/>
                </a:lnTo>
                <a:lnTo>
                  <a:pt x="46172" y="153994"/>
                </a:lnTo>
                <a:cubicBezTo>
                  <a:pt x="46172" y="123956"/>
                  <a:pt x="70741" y="98996"/>
                  <a:pt x="100817" y="98996"/>
                </a:cubicBezTo>
                <a:lnTo>
                  <a:pt x="244417" y="98996"/>
                </a:lnTo>
                <a:lnTo>
                  <a:pt x="244417" y="59228"/>
                </a:lnTo>
                <a:cubicBezTo>
                  <a:pt x="231285" y="55844"/>
                  <a:pt x="221543" y="44421"/>
                  <a:pt x="221543" y="30037"/>
                </a:cubicBezTo>
                <a:cubicBezTo>
                  <a:pt x="221543" y="13538"/>
                  <a:pt x="234674" y="0"/>
                  <a:pt x="251618" y="0"/>
                </a:cubicBezTo>
                <a:close/>
              </a:path>
            </a:pathLst>
          </a:custGeom>
          <a:solidFill>
            <a:schemeClr val="bg1"/>
          </a:solidFill>
          <a:ln>
            <a:noFill/>
          </a:ln>
          <a:effectLst/>
        </p:spPr>
        <p:txBody>
          <a:bodyPr wrap="square" anchor="ctr">
            <a:noAutofit/>
          </a:bodyPr>
          <a:lstStyle/>
          <a:p>
            <a:endParaRPr lang="en-US">
              <a:solidFill>
                <a:schemeClr val="bg1"/>
              </a:solidFill>
            </a:endParaRPr>
          </a:p>
        </p:txBody>
      </p:sp>
      <p:sp>
        <p:nvSpPr>
          <p:cNvPr id="3" name="TextBox 2">
            <a:extLst>
              <a:ext uri="{FF2B5EF4-FFF2-40B4-BE49-F238E27FC236}">
                <a16:creationId xmlns:a16="http://schemas.microsoft.com/office/drawing/2014/main" id="{338D7A0F-C109-244B-C952-F06842293C72}"/>
              </a:ext>
            </a:extLst>
          </p:cNvPr>
          <p:cNvSpPr txBox="1"/>
          <p:nvPr/>
        </p:nvSpPr>
        <p:spPr>
          <a:xfrm>
            <a:off x="1028243" y="9953322"/>
            <a:ext cx="2014706" cy="461665"/>
          </a:xfrm>
          <a:prstGeom prst="rect">
            <a:avLst/>
          </a:prstGeom>
          <a:noFill/>
        </p:spPr>
        <p:txBody>
          <a:bodyPr wrap="square" rtlCol="0">
            <a:spAutoFit/>
          </a:bodyPr>
          <a:lstStyle/>
          <a:p>
            <a:r>
              <a:rPr lang="en-US" sz="2400" b="1" dirty="0" err="1">
                <a:solidFill>
                  <a:schemeClr val="bg1"/>
                </a:solidFill>
              </a:rPr>
              <a:t>chatGPT</a:t>
            </a:r>
            <a:endParaRPr lang="en-US" sz="2400" b="1" dirty="0">
              <a:solidFill>
                <a:schemeClr val="bg1"/>
              </a:solidFill>
            </a:endParaRPr>
          </a:p>
        </p:txBody>
      </p:sp>
      <p:sp>
        <p:nvSpPr>
          <p:cNvPr id="66" name="Freeform 65">
            <a:extLst>
              <a:ext uri="{FF2B5EF4-FFF2-40B4-BE49-F238E27FC236}">
                <a16:creationId xmlns:a16="http://schemas.microsoft.com/office/drawing/2014/main" id="{309D9C5B-48EB-ADDE-4148-DD31CA82943E}"/>
              </a:ext>
            </a:extLst>
          </p:cNvPr>
          <p:cNvSpPr>
            <a:spLocks noChangeAspect="1" noChangeArrowheads="1"/>
          </p:cNvSpPr>
          <p:nvPr/>
        </p:nvSpPr>
        <p:spPr bwMode="auto">
          <a:xfrm>
            <a:off x="16003384" y="8480435"/>
            <a:ext cx="715785" cy="731520"/>
          </a:xfrm>
          <a:custGeom>
            <a:avLst/>
            <a:gdLst>
              <a:gd name="connsiteX0" fmla="*/ 193470 w 528850"/>
              <a:gd name="connsiteY0" fmla="*/ 421903 h 540475"/>
              <a:gd name="connsiteX1" fmla="*/ 180471 w 528850"/>
              <a:gd name="connsiteY1" fmla="*/ 424738 h 540475"/>
              <a:gd name="connsiteX2" fmla="*/ 166253 w 528850"/>
              <a:gd name="connsiteY2" fmla="*/ 440935 h 540475"/>
              <a:gd name="connsiteX3" fmla="*/ 184939 w 528850"/>
              <a:gd name="connsiteY3" fmla="*/ 476165 h 540475"/>
              <a:gd name="connsiteX4" fmla="*/ 221499 w 528850"/>
              <a:gd name="connsiteY4" fmla="*/ 458753 h 540475"/>
              <a:gd name="connsiteX5" fmla="*/ 219468 w 528850"/>
              <a:gd name="connsiteY5" fmla="*/ 437291 h 540475"/>
              <a:gd name="connsiteX6" fmla="*/ 202406 w 528850"/>
              <a:gd name="connsiteY6" fmla="*/ 423523 h 540475"/>
              <a:gd name="connsiteX7" fmla="*/ 193470 w 528850"/>
              <a:gd name="connsiteY7" fmla="*/ 421903 h 540475"/>
              <a:gd name="connsiteX8" fmla="*/ 206469 w 528850"/>
              <a:gd name="connsiteY8" fmla="*/ 409350 h 540475"/>
              <a:gd name="connsiteX9" fmla="*/ 232060 w 528850"/>
              <a:gd name="connsiteY9" fmla="*/ 430812 h 540475"/>
              <a:gd name="connsiteX10" fmla="*/ 234904 w 528850"/>
              <a:gd name="connsiteY10" fmla="*/ 462802 h 540475"/>
              <a:gd name="connsiteX11" fmla="*/ 194688 w 528850"/>
              <a:gd name="connsiteY11" fmla="*/ 491958 h 540475"/>
              <a:gd name="connsiteX12" fmla="*/ 180877 w 528850"/>
              <a:gd name="connsiteY12" fmla="*/ 489933 h 540475"/>
              <a:gd name="connsiteX13" fmla="*/ 152848 w 528850"/>
              <a:gd name="connsiteY13" fmla="*/ 436481 h 540475"/>
              <a:gd name="connsiteX14" fmla="*/ 173971 w 528850"/>
              <a:gd name="connsiteY14" fmla="*/ 412184 h 540475"/>
              <a:gd name="connsiteX15" fmla="*/ 206469 w 528850"/>
              <a:gd name="connsiteY15" fmla="*/ 409350 h 540475"/>
              <a:gd name="connsiteX16" fmla="*/ 213384 w 528850"/>
              <a:gd name="connsiteY16" fmla="*/ 374007 h 540475"/>
              <a:gd name="connsiteX17" fmla="*/ 212163 w 528850"/>
              <a:gd name="connsiteY17" fmla="*/ 374413 h 540475"/>
              <a:gd name="connsiteX18" fmla="*/ 211756 w 528850"/>
              <a:gd name="connsiteY18" fmla="*/ 375225 h 540475"/>
              <a:gd name="connsiteX19" fmla="*/ 195879 w 528850"/>
              <a:gd name="connsiteY19" fmla="*/ 388217 h 540475"/>
              <a:gd name="connsiteX20" fmla="*/ 179595 w 528850"/>
              <a:gd name="connsiteY20" fmla="*/ 389435 h 540475"/>
              <a:gd name="connsiteX21" fmla="*/ 161682 w 528850"/>
              <a:gd name="connsiteY21" fmla="*/ 378879 h 540475"/>
              <a:gd name="connsiteX22" fmla="*/ 161275 w 528850"/>
              <a:gd name="connsiteY22" fmla="*/ 378067 h 540475"/>
              <a:gd name="connsiteX23" fmla="*/ 160054 w 528850"/>
              <a:gd name="connsiteY23" fmla="*/ 378067 h 540475"/>
              <a:gd name="connsiteX24" fmla="*/ 151912 w 528850"/>
              <a:gd name="connsiteY24" fmla="*/ 382127 h 540475"/>
              <a:gd name="connsiteX25" fmla="*/ 151505 w 528850"/>
              <a:gd name="connsiteY25" fmla="*/ 382939 h 540475"/>
              <a:gd name="connsiteX26" fmla="*/ 151505 w 528850"/>
              <a:gd name="connsiteY26" fmla="*/ 383751 h 540475"/>
              <a:gd name="connsiteX27" fmla="*/ 150284 w 528850"/>
              <a:gd name="connsiteY27" fmla="*/ 403646 h 540475"/>
              <a:gd name="connsiteX28" fmla="*/ 139699 w 528850"/>
              <a:gd name="connsiteY28" fmla="*/ 416233 h 540475"/>
              <a:gd name="connsiteX29" fmla="*/ 119751 w 528850"/>
              <a:gd name="connsiteY29" fmla="*/ 421105 h 540475"/>
              <a:gd name="connsiteX30" fmla="*/ 118529 w 528850"/>
              <a:gd name="connsiteY30" fmla="*/ 421105 h 540475"/>
              <a:gd name="connsiteX31" fmla="*/ 118122 w 528850"/>
              <a:gd name="connsiteY31" fmla="*/ 421511 h 540475"/>
              <a:gd name="connsiteX32" fmla="*/ 115273 w 528850"/>
              <a:gd name="connsiteY32" fmla="*/ 430038 h 540475"/>
              <a:gd name="connsiteX33" fmla="*/ 115273 w 528850"/>
              <a:gd name="connsiteY33" fmla="*/ 430850 h 540475"/>
              <a:gd name="connsiteX34" fmla="*/ 116494 w 528850"/>
              <a:gd name="connsiteY34" fmla="*/ 431256 h 540475"/>
              <a:gd name="connsiteX35" fmla="*/ 129928 w 528850"/>
              <a:gd name="connsiteY35" fmla="*/ 446684 h 540475"/>
              <a:gd name="connsiteX36" fmla="*/ 131557 w 528850"/>
              <a:gd name="connsiteY36" fmla="*/ 462925 h 540475"/>
              <a:gd name="connsiteX37" fmla="*/ 120565 w 528850"/>
              <a:gd name="connsiteY37" fmla="*/ 480384 h 540475"/>
              <a:gd name="connsiteX38" fmla="*/ 120158 w 528850"/>
              <a:gd name="connsiteY38" fmla="*/ 480790 h 540475"/>
              <a:gd name="connsiteX39" fmla="*/ 120565 w 528850"/>
              <a:gd name="connsiteY39" fmla="*/ 481602 h 540475"/>
              <a:gd name="connsiteX40" fmla="*/ 124636 w 528850"/>
              <a:gd name="connsiteY40" fmla="*/ 489317 h 540475"/>
              <a:gd name="connsiteX41" fmla="*/ 125450 w 528850"/>
              <a:gd name="connsiteY41" fmla="*/ 490129 h 540475"/>
              <a:gd name="connsiteX42" fmla="*/ 126264 w 528850"/>
              <a:gd name="connsiteY42" fmla="*/ 490129 h 540475"/>
              <a:gd name="connsiteX43" fmla="*/ 135628 w 528850"/>
              <a:gd name="connsiteY43" fmla="*/ 486880 h 540475"/>
              <a:gd name="connsiteX44" fmla="*/ 147027 w 528850"/>
              <a:gd name="connsiteY44" fmla="*/ 491753 h 540475"/>
              <a:gd name="connsiteX45" fmla="*/ 159647 w 528850"/>
              <a:gd name="connsiteY45" fmla="*/ 502309 h 540475"/>
              <a:gd name="connsiteX46" fmla="*/ 164939 w 528850"/>
              <a:gd name="connsiteY46" fmla="*/ 522204 h 540475"/>
              <a:gd name="connsiteX47" fmla="*/ 164939 w 528850"/>
              <a:gd name="connsiteY47" fmla="*/ 522610 h 540475"/>
              <a:gd name="connsiteX48" fmla="*/ 165753 w 528850"/>
              <a:gd name="connsiteY48" fmla="*/ 523422 h 540475"/>
              <a:gd name="connsiteX49" fmla="*/ 174303 w 528850"/>
              <a:gd name="connsiteY49" fmla="*/ 525858 h 540475"/>
              <a:gd name="connsiteX50" fmla="*/ 175524 w 528850"/>
              <a:gd name="connsiteY50" fmla="*/ 525858 h 540475"/>
              <a:gd name="connsiteX51" fmla="*/ 175524 w 528850"/>
              <a:gd name="connsiteY51" fmla="*/ 525452 h 540475"/>
              <a:gd name="connsiteX52" fmla="*/ 191401 w 528850"/>
              <a:gd name="connsiteY52" fmla="*/ 512460 h 540475"/>
              <a:gd name="connsiteX53" fmla="*/ 208092 w 528850"/>
              <a:gd name="connsiteY53" fmla="*/ 511242 h 540475"/>
              <a:gd name="connsiteX54" fmla="*/ 225598 w 528850"/>
              <a:gd name="connsiteY54" fmla="*/ 521392 h 540475"/>
              <a:gd name="connsiteX55" fmla="*/ 226412 w 528850"/>
              <a:gd name="connsiteY55" fmla="*/ 522204 h 540475"/>
              <a:gd name="connsiteX56" fmla="*/ 227226 w 528850"/>
              <a:gd name="connsiteY56" fmla="*/ 522204 h 540475"/>
              <a:gd name="connsiteX57" fmla="*/ 235368 w 528850"/>
              <a:gd name="connsiteY57" fmla="*/ 518144 h 540475"/>
              <a:gd name="connsiteX58" fmla="*/ 236182 w 528850"/>
              <a:gd name="connsiteY58" fmla="*/ 517738 h 540475"/>
              <a:gd name="connsiteX59" fmla="*/ 235775 w 528850"/>
              <a:gd name="connsiteY59" fmla="*/ 516926 h 540475"/>
              <a:gd name="connsiteX60" fmla="*/ 235368 w 528850"/>
              <a:gd name="connsiteY60" fmla="*/ 516926 h 540475"/>
              <a:gd name="connsiteX61" fmla="*/ 237403 w 528850"/>
              <a:gd name="connsiteY61" fmla="*/ 496219 h 540475"/>
              <a:gd name="connsiteX62" fmla="*/ 247988 w 528850"/>
              <a:gd name="connsiteY62" fmla="*/ 484444 h 540475"/>
              <a:gd name="connsiteX63" fmla="*/ 267936 w 528850"/>
              <a:gd name="connsiteY63" fmla="*/ 479572 h 540475"/>
              <a:gd name="connsiteX64" fmla="*/ 268750 w 528850"/>
              <a:gd name="connsiteY64" fmla="*/ 479572 h 540475"/>
              <a:gd name="connsiteX65" fmla="*/ 269565 w 528850"/>
              <a:gd name="connsiteY65" fmla="*/ 478760 h 540475"/>
              <a:gd name="connsiteX66" fmla="*/ 272007 w 528850"/>
              <a:gd name="connsiteY66" fmla="*/ 470234 h 540475"/>
              <a:gd name="connsiteX67" fmla="*/ 271600 w 528850"/>
              <a:gd name="connsiteY67" fmla="*/ 469828 h 540475"/>
              <a:gd name="connsiteX68" fmla="*/ 270786 w 528850"/>
              <a:gd name="connsiteY68" fmla="*/ 469016 h 540475"/>
              <a:gd name="connsiteX69" fmla="*/ 257759 w 528850"/>
              <a:gd name="connsiteY69" fmla="*/ 453587 h 540475"/>
              <a:gd name="connsiteX70" fmla="*/ 256130 w 528850"/>
              <a:gd name="connsiteY70" fmla="*/ 437752 h 540475"/>
              <a:gd name="connsiteX71" fmla="*/ 266715 w 528850"/>
              <a:gd name="connsiteY71" fmla="*/ 420293 h 540475"/>
              <a:gd name="connsiteX72" fmla="*/ 267122 w 528850"/>
              <a:gd name="connsiteY72" fmla="*/ 419481 h 540475"/>
              <a:gd name="connsiteX73" fmla="*/ 267122 w 528850"/>
              <a:gd name="connsiteY73" fmla="*/ 419075 h 540475"/>
              <a:gd name="connsiteX74" fmla="*/ 263051 w 528850"/>
              <a:gd name="connsiteY74" fmla="*/ 410955 h 540475"/>
              <a:gd name="connsiteX75" fmla="*/ 262237 w 528850"/>
              <a:gd name="connsiteY75" fmla="*/ 410143 h 540475"/>
              <a:gd name="connsiteX76" fmla="*/ 261015 w 528850"/>
              <a:gd name="connsiteY76" fmla="*/ 410549 h 540475"/>
              <a:gd name="connsiteX77" fmla="*/ 240660 w 528850"/>
              <a:gd name="connsiteY77" fmla="*/ 408519 h 540475"/>
              <a:gd name="connsiteX78" fmla="*/ 227633 w 528850"/>
              <a:gd name="connsiteY78" fmla="*/ 397962 h 540475"/>
              <a:gd name="connsiteX79" fmla="*/ 222748 w 528850"/>
              <a:gd name="connsiteY79" fmla="*/ 378067 h 540475"/>
              <a:gd name="connsiteX80" fmla="*/ 222748 w 528850"/>
              <a:gd name="connsiteY80" fmla="*/ 377661 h 540475"/>
              <a:gd name="connsiteX81" fmla="*/ 221934 w 528850"/>
              <a:gd name="connsiteY81" fmla="*/ 377255 h 540475"/>
              <a:gd name="connsiteX82" fmla="*/ 217455 w 528850"/>
              <a:gd name="connsiteY82" fmla="*/ 361014 h 540475"/>
              <a:gd name="connsiteX83" fmla="*/ 226005 w 528850"/>
              <a:gd name="connsiteY83" fmla="*/ 363450 h 540475"/>
              <a:gd name="connsiteX84" fmla="*/ 236182 w 528850"/>
              <a:gd name="connsiteY84" fmla="*/ 372383 h 540475"/>
              <a:gd name="connsiteX85" fmla="*/ 234961 w 528850"/>
              <a:gd name="connsiteY85" fmla="*/ 384969 h 540475"/>
              <a:gd name="connsiteX86" fmla="*/ 235368 w 528850"/>
              <a:gd name="connsiteY86" fmla="*/ 385781 h 540475"/>
              <a:gd name="connsiteX87" fmla="*/ 251245 w 528850"/>
              <a:gd name="connsiteY87" fmla="*/ 399180 h 540475"/>
              <a:gd name="connsiteX88" fmla="*/ 252873 w 528850"/>
              <a:gd name="connsiteY88" fmla="*/ 399180 h 540475"/>
              <a:gd name="connsiteX89" fmla="*/ 265086 w 528850"/>
              <a:gd name="connsiteY89" fmla="*/ 396744 h 540475"/>
              <a:gd name="connsiteX90" fmla="*/ 275264 w 528850"/>
              <a:gd name="connsiteY90" fmla="*/ 404052 h 540475"/>
              <a:gd name="connsiteX91" fmla="*/ 279742 w 528850"/>
              <a:gd name="connsiteY91" fmla="*/ 412173 h 540475"/>
              <a:gd name="connsiteX92" fmla="*/ 280149 w 528850"/>
              <a:gd name="connsiteY92" fmla="*/ 425165 h 540475"/>
              <a:gd name="connsiteX93" fmla="*/ 270786 w 528850"/>
              <a:gd name="connsiteY93" fmla="*/ 433286 h 540475"/>
              <a:gd name="connsiteX94" fmla="*/ 269972 w 528850"/>
              <a:gd name="connsiteY94" fmla="*/ 434504 h 540475"/>
              <a:gd name="connsiteX95" fmla="*/ 271600 w 528850"/>
              <a:gd name="connsiteY95" fmla="*/ 454399 h 540475"/>
              <a:gd name="connsiteX96" fmla="*/ 272821 w 528850"/>
              <a:gd name="connsiteY96" fmla="*/ 455211 h 540475"/>
              <a:gd name="connsiteX97" fmla="*/ 283813 w 528850"/>
              <a:gd name="connsiteY97" fmla="*/ 462113 h 540475"/>
              <a:gd name="connsiteX98" fmla="*/ 285849 w 528850"/>
              <a:gd name="connsiteY98" fmla="*/ 475106 h 540475"/>
              <a:gd name="connsiteX99" fmla="*/ 282999 w 528850"/>
              <a:gd name="connsiteY99" fmla="*/ 483226 h 540475"/>
              <a:gd name="connsiteX100" fmla="*/ 274043 w 528850"/>
              <a:gd name="connsiteY100" fmla="*/ 492565 h 540475"/>
              <a:gd name="connsiteX101" fmla="*/ 261015 w 528850"/>
              <a:gd name="connsiteY101" fmla="*/ 491753 h 540475"/>
              <a:gd name="connsiteX102" fmla="*/ 259794 w 528850"/>
              <a:gd name="connsiteY102" fmla="*/ 492159 h 540475"/>
              <a:gd name="connsiteX103" fmla="*/ 246767 w 528850"/>
              <a:gd name="connsiteY103" fmla="*/ 507181 h 540475"/>
              <a:gd name="connsiteX104" fmla="*/ 246767 w 528850"/>
              <a:gd name="connsiteY104" fmla="*/ 507994 h 540475"/>
              <a:gd name="connsiteX105" fmla="*/ 246767 w 528850"/>
              <a:gd name="connsiteY105" fmla="*/ 508400 h 540475"/>
              <a:gd name="connsiteX106" fmla="*/ 249617 w 528850"/>
              <a:gd name="connsiteY106" fmla="*/ 520986 h 540475"/>
              <a:gd name="connsiteX107" fmla="*/ 241882 w 528850"/>
              <a:gd name="connsiteY107" fmla="*/ 530731 h 540475"/>
              <a:gd name="connsiteX108" fmla="*/ 233740 w 528850"/>
              <a:gd name="connsiteY108" fmla="*/ 535197 h 540475"/>
              <a:gd name="connsiteX109" fmla="*/ 220712 w 528850"/>
              <a:gd name="connsiteY109" fmla="*/ 535603 h 540475"/>
              <a:gd name="connsiteX110" fmla="*/ 212163 w 528850"/>
              <a:gd name="connsiteY110" fmla="*/ 525858 h 540475"/>
              <a:gd name="connsiteX111" fmla="*/ 210942 w 528850"/>
              <a:gd name="connsiteY111" fmla="*/ 525046 h 540475"/>
              <a:gd name="connsiteX112" fmla="*/ 190587 w 528850"/>
              <a:gd name="connsiteY112" fmla="*/ 526670 h 540475"/>
              <a:gd name="connsiteX113" fmla="*/ 189772 w 528850"/>
              <a:gd name="connsiteY113" fmla="*/ 527076 h 540475"/>
              <a:gd name="connsiteX114" fmla="*/ 182852 w 528850"/>
              <a:gd name="connsiteY114" fmla="*/ 537633 h 540475"/>
              <a:gd name="connsiteX115" fmla="*/ 174710 w 528850"/>
              <a:gd name="connsiteY115" fmla="*/ 540475 h 540475"/>
              <a:gd name="connsiteX116" fmla="*/ 169824 w 528850"/>
              <a:gd name="connsiteY116" fmla="*/ 539663 h 540475"/>
              <a:gd name="connsiteX117" fmla="*/ 161275 w 528850"/>
              <a:gd name="connsiteY117" fmla="*/ 536821 h 540475"/>
              <a:gd name="connsiteX118" fmla="*/ 151505 w 528850"/>
              <a:gd name="connsiteY118" fmla="*/ 528295 h 540475"/>
              <a:gd name="connsiteX119" fmla="*/ 152319 w 528850"/>
              <a:gd name="connsiteY119" fmla="*/ 515302 h 540475"/>
              <a:gd name="connsiteX120" fmla="*/ 151912 w 528850"/>
              <a:gd name="connsiteY120" fmla="*/ 514490 h 540475"/>
              <a:gd name="connsiteX121" fmla="*/ 136035 w 528850"/>
              <a:gd name="connsiteY121" fmla="*/ 501497 h 540475"/>
              <a:gd name="connsiteX122" fmla="*/ 134814 w 528850"/>
              <a:gd name="connsiteY122" fmla="*/ 501497 h 540475"/>
              <a:gd name="connsiteX123" fmla="*/ 122193 w 528850"/>
              <a:gd name="connsiteY123" fmla="*/ 503933 h 540475"/>
              <a:gd name="connsiteX124" fmla="*/ 112016 w 528850"/>
              <a:gd name="connsiteY124" fmla="*/ 496219 h 540475"/>
              <a:gd name="connsiteX125" fmla="*/ 107538 w 528850"/>
              <a:gd name="connsiteY125" fmla="*/ 488099 h 540475"/>
              <a:gd name="connsiteX126" fmla="*/ 107131 w 528850"/>
              <a:gd name="connsiteY126" fmla="*/ 475512 h 540475"/>
              <a:gd name="connsiteX127" fmla="*/ 116901 w 528850"/>
              <a:gd name="connsiteY127" fmla="*/ 466985 h 540475"/>
              <a:gd name="connsiteX128" fmla="*/ 117308 w 528850"/>
              <a:gd name="connsiteY128" fmla="*/ 466173 h 540475"/>
              <a:gd name="connsiteX129" fmla="*/ 115273 w 528850"/>
              <a:gd name="connsiteY129" fmla="*/ 446278 h 540475"/>
              <a:gd name="connsiteX130" fmla="*/ 114458 w 528850"/>
              <a:gd name="connsiteY130" fmla="*/ 445466 h 540475"/>
              <a:gd name="connsiteX131" fmla="*/ 103467 w 528850"/>
              <a:gd name="connsiteY131" fmla="*/ 438158 h 540475"/>
              <a:gd name="connsiteX132" fmla="*/ 101838 w 528850"/>
              <a:gd name="connsiteY132" fmla="*/ 425571 h 540475"/>
              <a:gd name="connsiteX133" fmla="*/ 104281 w 528850"/>
              <a:gd name="connsiteY133" fmla="*/ 417045 h 540475"/>
              <a:gd name="connsiteX134" fmla="*/ 113237 w 528850"/>
              <a:gd name="connsiteY134" fmla="*/ 407707 h 540475"/>
              <a:gd name="connsiteX135" fmla="*/ 126264 w 528850"/>
              <a:gd name="connsiteY135" fmla="*/ 408519 h 540475"/>
              <a:gd name="connsiteX136" fmla="*/ 127486 w 528850"/>
              <a:gd name="connsiteY136" fmla="*/ 408519 h 540475"/>
              <a:gd name="connsiteX137" fmla="*/ 140513 w 528850"/>
              <a:gd name="connsiteY137" fmla="*/ 393090 h 540475"/>
              <a:gd name="connsiteX138" fmla="*/ 140513 w 528850"/>
              <a:gd name="connsiteY138" fmla="*/ 392278 h 540475"/>
              <a:gd name="connsiteX139" fmla="*/ 137663 w 528850"/>
              <a:gd name="connsiteY139" fmla="*/ 379691 h 540475"/>
              <a:gd name="connsiteX140" fmla="*/ 145805 w 528850"/>
              <a:gd name="connsiteY140" fmla="*/ 369540 h 540475"/>
              <a:gd name="connsiteX141" fmla="*/ 153947 w 528850"/>
              <a:gd name="connsiteY141" fmla="*/ 365480 h 540475"/>
              <a:gd name="connsiteX142" fmla="*/ 166568 w 528850"/>
              <a:gd name="connsiteY142" fmla="*/ 365074 h 540475"/>
              <a:gd name="connsiteX143" fmla="*/ 175524 w 528850"/>
              <a:gd name="connsiteY143" fmla="*/ 374819 h 540475"/>
              <a:gd name="connsiteX144" fmla="*/ 176745 w 528850"/>
              <a:gd name="connsiteY144" fmla="*/ 375225 h 540475"/>
              <a:gd name="connsiteX145" fmla="*/ 196693 w 528850"/>
              <a:gd name="connsiteY145" fmla="*/ 374007 h 540475"/>
              <a:gd name="connsiteX146" fmla="*/ 197507 w 528850"/>
              <a:gd name="connsiteY146" fmla="*/ 372789 h 540475"/>
              <a:gd name="connsiteX147" fmla="*/ 204428 w 528850"/>
              <a:gd name="connsiteY147" fmla="*/ 362232 h 540475"/>
              <a:gd name="connsiteX148" fmla="*/ 217455 w 528850"/>
              <a:gd name="connsiteY148" fmla="*/ 361014 h 540475"/>
              <a:gd name="connsiteX149" fmla="*/ 418477 w 528850"/>
              <a:gd name="connsiteY149" fmla="*/ 337856 h 540475"/>
              <a:gd name="connsiteX150" fmla="*/ 365971 w 528850"/>
              <a:gd name="connsiteY150" fmla="*/ 364120 h 540475"/>
              <a:gd name="connsiteX151" fmla="*/ 393648 w 528850"/>
              <a:gd name="connsiteY151" fmla="*/ 415827 h 540475"/>
              <a:gd name="connsiteX152" fmla="*/ 425803 w 528850"/>
              <a:gd name="connsiteY152" fmla="*/ 413365 h 540475"/>
              <a:gd name="connsiteX153" fmla="*/ 446155 w 528850"/>
              <a:gd name="connsiteY153" fmla="*/ 389563 h 540475"/>
              <a:gd name="connsiteX154" fmla="*/ 418477 w 528850"/>
              <a:gd name="connsiteY154" fmla="*/ 337856 h 540475"/>
              <a:gd name="connsiteX155" fmla="*/ 400326 w 528850"/>
              <a:gd name="connsiteY155" fmla="*/ 321403 h 540475"/>
              <a:gd name="connsiteX156" fmla="*/ 422547 w 528850"/>
              <a:gd name="connsiteY156" fmla="*/ 323904 h 540475"/>
              <a:gd name="connsiteX157" fmla="*/ 459586 w 528850"/>
              <a:gd name="connsiteY157" fmla="*/ 394077 h 540475"/>
              <a:gd name="connsiteX158" fmla="*/ 431909 w 528850"/>
              <a:gd name="connsiteY158" fmla="*/ 426497 h 540475"/>
              <a:gd name="connsiteX159" fmla="*/ 407080 w 528850"/>
              <a:gd name="connsiteY159" fmla="*/ 432653 h 540475"/>
              <a:gd name="connsiteX160" fmla="*/ 389171 w 528850"/>
              <a:gd name="connsiteY160" fmla="*/ 429780 h 540475"/>
              <a:gd name="connsiteX161" fmla="*/ 352132 w 528850"/>
              <a:gd name="connsiteY161" fmla="*/ 359606 h 540475"/>
              <a:gd name="connsiteX162" fmla="*/ 400326 w 528850"/>
              <a:gd name="connsiteY162" fmla="*/ 321403 h 540475"/>
              <a:gd name="connsiteX163" fmla="*/ 432890 w 528850"/>
              <a:gd name="connsiteY163" fmla="*/ 270659 h 540475"/>
              <a:gd name="connsiteX164" fmla="*/ 429232 w 528850"/>
              <a:gd name="connsiteY164" fmla="*/ 271067 h 540475"/>
              <a:gd name="connsiteX165" fmla="*/ 428012 w 528850"/>
              <a:gd name="connsiteY165" fmla="*/ 273513 h 540475"/>
              <a:gd name="connsiteX166" fmla="*/ 408908 w 528850"/>
              <a:gd name="connsiteY166" fmla="*/ 289006 h 540475"/>
              <a:gd name="connsiteX167" fmla="*/ 385739 w 528850"/>
              <a:gd name="connsiteY167" fmla="*/ 290637 h 540475"/>
              <a:gd name="connsiteX168" fmla="*/ 365009 w 528850"/>
              <a:gd name="connsiteY168" fmla="*/ 278405 h 540475"/>
              <a:gd name="connsiteX169" fmla="*/ 362570 w 528850"/>
              <a:gd name="connsiteY169" fmla="*/ 275959 h 540475"/>
              <a:gd name="connsiteX170" fmla="*/ 358912 w 528850"/>
              <a:gd name="connsiteY170" fmla="*/ 275959 h 540475"/>
              <a:gd name="connsiteX171" fmla="*/ 347937 w 528850"/>
              <a:gd name="connsiteY171" fmla="*/ 281667 h 540475"/>
              <a:gd name="connsiteX172" fmla="*/ 346311 w 528850"/>
              <a:gd name="connsiteY172" fmla="*/ 284113 h 540475"/>
              <a:gd name="connsiteX173" fmla="*/ 346717 w 528850"/>
              <a:gd name="connsiteY173" fmla="*/ 286967 h 540475"/>
              <a:gd name="connsiteX174" fmla="*/ 345091 w 528850"/>
              <a:gd name="connsiteY174" fmla="*/ 311430 h 540475"/>
              <a:gd name="connsiteX175" fmla="*/ 330052 w 528850"/>
              <a:gd name="connsiteY175" fmla="*/ 328554 h 540475"/>
              <a:gd name="connsiteX176" fmla="*/ 306070 w 528850"/>
              <a:gd name="connsiteY176" fmla="*/ 334669 h 540475"/>
              <a:gd name="connsiteX177" fmla="*/ 302818 w 528850"/>
              <a:gd name="connsiteY177" fmla="*/ 334262 h 540475"/>
              <a:gd name="connsiteX178" fmla="*/ 300786 w 528850"/>
              <a:gd name="connsiteY178" fmla="*/ 336708 h 540475"/>
              <a:gd name="connsiteX179" fmla="*/ 297128 w 528850"/>
              <a:gd name="connsiteY179" fmla="*/ 348124 h 540475"/>
              <a:gd name="connsiteX180" fmla="*/ 297534 w 528850"/>
              <a:gd name="connsiteY180" fmla="*/ 350978 h 540475"/>
              <a:gd name="connsiteX181" fmla="*/ 300379 w 528850"/>
              <a:gd name="connsiteY181" fmla="*/ 353424 h 540475"/>
              <a:gd name="connsiteX182" fmla="*/ 316232 w 528850"/>
              <a:gd name="connsiteY182" fmla="*/ 371771 h 540475"/>
              <a:gd name="connsiteX183" fmla="*/ 318264 w 528850"/>
              <a:gd name="connsiteY183" fmla="*/ 394602 h 540475"/>
              <a:gd name="connsiteX184" fmla="*/ 306070 w 528850"/>
              <a:gd name="connsiteY184" fmla="*/ 415396 h 540475"/>
              <a:gd name="connsiteX185" fmla="*/ 303631 w 528850"/>
              <a:gd name="connsiteY185" fmla="*/ 417434 h 540475"/>
              <a:gd name="connsiteX186" fmla="*/ 303631 w 528850"/>
              <a:gd name="connsiteY186" fmla="*/ 420696 h 540475"/>
              <a:gd name="connsiteX187" fmla="*/ 309322 w 528850"/>
              <a:gd name="connsiteY187" fmla="*/ 431704 h 540475"/>
              <a:gd name="connsiteX188" fmla="*/ 312574 w 528850"/>
              <a:gd name="connsiteY188" fmla="*/ 433743 h 540475"/>
              <a:gd name="connsiteX189" fmla="*/ 315419 w 528850"/>
              <a:gd name="connsiteY189" fmla="*/ 432927 h 540475"/>
              <a:gd name="connsiteX190" fmla="*/ 315825 w 528850"/>
              <a:gd name="connsiteY190" fmla="*/ 432927 h 540475"/>
              <a:gd name="connsiteX191" fmla="*/ 326800 w 528850"/>
              <a:gd name="connsiteY191" fmla="*/ 429258 h 540475"/>
              <a:gd name="connsiteX192" fmla="*/ 340214 w 528850"/>
              <a:gd name="connsiteY192" fmla="*/ 435374 h 540475"/>
              <a:gd name="connsiteX193" fmla="*/ 358099 w 528850"/>
              <a:gd name="connsiteY193" fmla="*/ 449643 h 540475"/>
              <a:gd name="connsiteX194" fmla="*/ 364196 w 528850"/>
              <a:gd name="connsiteY194" fmla="*/ 473698 h 540475"/>
              <a:gd name="connsiteX195" fmla="*/ 363789 w 528850"/>
              <a:gd name="connsiteY195" fmla="*/ 476552 h 540475"/>
              <a:gd name="connsiteX196" fmla="*/ 366635 w 528850"/>
              <a:gd name="connsiteY196" fmla="*/ 478999 h 540475"/>
              <a:gd name="connsiteX197" fmla="*/ 378422 w 528850"/>
              <a:gd name="connsiteY197" fmla="*/ 482668 h 540475"/>
              <a:gd name="connsiteX198" fmla="*/ 382081 w 528850"/>
              <a:gd name="connsiteY198" fmla="*/ 482260 h 540475"/>
              <a:gd name="connsiteX199" fmla="*/ 383707 w 528850"/>
              <a:gd name="connsiteY199" fmla="*/ 479814 h 540475"/>
              <a:gd name="connsiteX200" fmla="*/ 402404 w 528850"/>
              <a:gd name="connsiteY200" fmla="*/ 463913 h 540475"/>
              <a:gd name="connsiteX201" fmla="*/ 425573 w 528850"/>
              <a:gd name="connsiteY201" fmla="*/ 462282 h 540475"/>
              <a:gd name="connsiteX202" fmla="*/ 447116 w 528850"/>
              <a:gd name="connsiteY202" fmla="*/ 474921 h 540475"/>
              <a:gd name="connsiteX203" fmla="*/ 449149 w 528850"/>
              <a:gd name="connsiteY203" fmla="*/ 477368 h 540475"/>
              <a:gd name="connsiteX204" fmla="*/ 452807 w 528850"/>
              <a:gd name="connsiteY204" fmla="*/ 477368 h 540475"/>
              <a:gd name="connsiteX205" fmla="*/ 463782 w 528850"/>
              <a:gd name="connsiteY205" fmla="*/ 471660 h 540475"/>
              <a:gd name="connsiteX206" fmla="*/ 465408 w 528850"/>
              <a:gd name="connsiteY206" fmla="*/ 469213 h 540475"/>
              <a:gd name="connsiteX207" fmla="*/ 465001 w 528850"/>
              <a:gd name="connsiteY207" fmla="*/ 466360 h 540475"/>
              <a:gd name="connsiteX208" fmla="*/ 466627 w 528850"/>
              <a:gd name="connsiteY208" fmla="*/ 441897 h 540475"/>
              <a:gd name="connsiteX209" fmla="*/ 481667 w 528850"/>
              <a:gd name="connsiteY209" fmla="*/ 424773 h 540475"/>
              <a:gd name="connsiteX210" fmla="*/ 505242 w 528850"/>
              <a:gd name="connsiteY210" fmla="*/ 418658 h 540475"/>
              <a:gd name="connsiteX211" fmla="*/ 508900 w 528850"/>
              <a:gd name="connsiteY211" fmla="*/ 418658 h 540475"/>
              <a:gd name="connsiteX212" fmla="*/ 510933 w 528850"/>
              <a:gd name="connsiteY212" fmla="*/ 416619 h 540475"/>
              <a:gd name="connsiteX213" fmla="*/ 514591 w 528850"/>
              <a:gd name="connsiteY213" fmla="*/ 404795 h 540475"/>
              <a:gd name="connsiteX214" fmla="*/ 514185 w 528850"/>
              <a:gd name="connsiteY214" fmla="*/ 401941 h 540475"/>
              <a:gd name="connsiteX215" fmla="*/ 511339 w 528850"/>
              <a:gd name="connsiteY215" fmla="*/ 399903 h 540475"/>
              <a:gd name="connsiteX216" fmla="*/ 495487 w 528850"/>
              <a:gd name="connsiteY216" fmla="*/ 381556 h 540475"/>
              <a:gd name="connsiteX217" fmla="*/ 493454 w 528850"/>
              <a:gd name="connsiteY217" fmla="*/ 358724 h 540475"/>
              <a:gd name="connsiteX218" fmla="*/ 505242 w 528850"/>
              <a:gd name="connsiteY218" fmla="*/ 337931 h 540475"/>
              <a:gd name="connsiteX219" fmla="*/ 507681 w 528850"/>
              <a:gd name="connsiteY219" fmla="*/ 335485 h 540475"/>
              <a:gd name="connsiteX220" fmla="*/ 507681 w 528850"/>
              <a:gd name="connsiteY220" fmla="*/ 332631 h 540475"/>
              <a:gd name="connsiteX221" fmla="*/ 501990 w 528850"/>
              <a:gd name="connsiteY221" fmla="*/ 321623 h 540475"/>
              <a:gd name="connsiteX222" fmla="*/ 499145 w 528850"/>
              <a:gd name="connsiteY222" fmla="*/ 319584 h 540475"/>
              <a:gd name="connsiteX223" fmla="*/ 495893 w 528850"/>
              <a:gd name="connsiteY223" fmla="*/ 320399 h 540475"/>
              <a:gd name="connsiteX224" fmla="*/ 471505 w 528850"/>
              <a:gd name="connsiteY224" fmla="*/ 317953 h 540475"/>
              <a:gd name="connsiteX225" fmla="*/ 453620 w 528850"/>
              <a:gd name="connsiteY225" fmla="*/ 303276 h 540475"/>
              <a:gd name="connsiteX226" fmla="*/ 447116 w 528850"/>
              <a:gd name="connsiteY226" fmla="*/ 279628 h 540475"/>
              <a:gd name="connsiteX227" fmla="*/ 447523 w 528850"/>
              <a:gd name="connsiteY227" fmla="*/ 276775 h 540475"/>
              <a:gd name="connsiteX228" fmla="*/ 444678 w 528850"/>
              <a:gd name="connsiteY228" fmla="*/ 274328 h 540475"/>
              <a:gd name="connsiteX229" fmla="*/ 437361 w 528850"/>
              <a:gd name="connsiteY229" fmla="*/ 256797 h 540475"/>
              <a:gd name="connsiteX230" fmla="*/ 449149 w 528850"/>
              <a:gd name="connsiteY230" fmla="*/ 260466 h 540475"/>
              <a:gd name="connsiteX231" fmla="*/ 460530 w 528850"/>
              <a:gd name="connsiteY231" fmla="*/ 271067 h 540475"/>
              <a:gd name="connsiteX232" fmla="*/ 460124 w 528850"/>
              <a:gd name="connsiteY232" fmla="*/ 286560 h 540475"/>
              <a:gd name="connsiteX233" fmla="*/ 461343 w 528850"/>
              <a:gd name="connsiteY233" fmla="*/ 291044 h 540475"/>
              <a:gd name="connsiteX234" fmla="*/ 482073 w 528850"/>
              <a:gd name="connsiteY234" fmla="*/ 308168 h 540475"/>
              <a:gd name="connsiteX235" fmla="*/ 487357 w 528850"/>
              <a:gd name="connsiteY235" fmla="*/ 308984 h 540475"/>
              <a:gd name="connsiteX236" fmla="*/ 502397 w 528850"/>
              <a:gd name="connsiteY236" fmla="*/ 305722 h 540475"/>
              <a:gd name="connsiteX237" fmla="*/ 514591 w 528850"/>
              <a:gd name="connsiteY237" fmla="*/ 315099 h 540475"/>
              <a:gd name="connsiteX238" fmla="*/ 520282 w 528850"/>
              <a:gd name="connsiteY238" fmla="*/ 325700 h 540475"/>
              <a:gd name="connsiteX239" fmla="*/ 521095 w 528850"/>
              <a:gd name="connsiteY239" fmla="*/ 341193 h 540475"/>
              <a:gd name="connsiteX240" fmla="*/ 509713 w 528850"/>
              <a:gd name="connsiteY240" fmla="*/ 351385 h 540475"/>
              <a:gd name="connsiteX241" fmla="*/ 506868 w 528850"/>
              <a:gd name="connsiteY241" fmla="*/ 355870 h 540475"/>
              <a:gd name="connsiteX242" fmla="*/ 509307 w 528850"/>
              <a:gd name="connsiteY242" fmla="*/ 381963 h 540475"/>
              <a:gd name="connsiteX243" fmla="*/ 512965 w 528850"/>
              <a:gd name="connsiteY243" fmla="*/ 386041 h 540475"/>
              <a:gd name="connsiteX244" fmla="*/ 526379 w 528850"/>
              <a:gd name="connsiteY244" fmla="*/ 394195 h 540475"/>
              <a:gd name="connsiteX245" fmla="*/ 528005 w 528850"/>
              <a:gd name="connsiteY245" fmla="*/ 409280 h 540475"/>
              <a:gd name="connsiteX246" fmla="*/ 524346 w 528850"/>
              <a:gd name="connsiteY246" fmla="*/ 421104 h 540475"/>
              <a:gd name="connsiteX247" fmla="*/ 514185 w 528850"/>
              <a:gd name="connsiteY247" fmla="*/ 432112 h 540475"/>
              <a:gd name="connsiteX248" fmla="*/ 498739 w 528850"/>
              <a:gd name="connsiteY248" fmla="*/ 431297 h 540475"/>
              <a:gd name="connsiteX249" fmla="*/ 493454 w 528850"/>
              <a:gd name="connsiteY249" fmla="*/ 432520 h 540475"/>
              <a:gd name="connsiteX250" fmla="*/ 475976 w 528850"/>
              <a:gd name="connsiteY250" fmla="*/ 452497 h 540475"/>
              <a:gd name="connsiteX251" fmla="*/ 475976 w 528850"/>
              <a:gd name="connsiteY251" fmla="*/ 457390 h 540475"/>
              <a:gd name="connsiteX252" fmla="*/ 479228 w 528850"/>
              <a:gd name="connsiteY252" fmla="*/ 472475 h 540475"/>
              <a:gd name="connsiteX253" fmla="*/ 469879 w 528850"/>
              <a:gd name="connsiteY253" fmla="*/ 484299 h 540475"/>
              <a:gd name="connsiteX254" fmla="*/ 458904 w 528850"/>
              <a:gd name="connsiteY254" fmla="*/ 490414 h 540475"/>
              <a:gd name="connsiteX255" fmla="*/ 443458 w 528850"/>
              <a:gd name="connsiteY255" fmla="*/ 490414 h 540475"/>
              <a:gd name="connsiteX256" fmla="*/ 433296 w 528850"/>
              <a:gd name="connsiteY256" fmla="*/ 479406 h 540475"/>
              <a:gd name="connsiteX257" fmla="*/ 428419 w 528850"/>
              <a:gd name="connsiteY257" fmla="*/ 476552 h 540475"/>
              <a:gd name="connsiteX258" fmla="*/ 401591 w 528850"/>
              <a:gd name="connsiteY258" fmla="*/ 478183 h 540475"/>
              <a:gd name="connsiteX259" fmla="*/ 397933 w 528850"/>
              <a:gd name="connsiteY259" fmla="*/ 481852 h 540475"/>
              <a:gd name="connsiteX260" fmla="*/ 389804 w 528850"/>
              <a:gd name="connsiteY260" fmla="*/ 494491 h 540475"/>
              <a:gd name="connsiteX261" fmla="*/ 380048 w 528850"/>
              <a:gd name="connsiteY261" fmla="*/ 497345 h 540475"/>
              <a:gd name="connsiteX262" fmla="*/ 374358 w 528850"/>
              <a:gd name="connsiteY262" fmla="*/ 496122 h 540475"/>
              <a:gd name="connsiteX263" fmla="*/ 362570 w 528850"/>
              <a:gd name="connsiteY263" fmla="*/ 492861 h 540475"/>
              <a:gd name="connsiteX264" fmla="*/ 350782 w 528850"/>
              <a:gd name="connsiteY264" fmla="*/ 481852 h 540475"/>
              <a:gd name="connsiteX265" fmla="*/ 351595 w 528850"/>
              <a:gd name="connsiteY265" fmla="*/ 466767 h 540475"/>
              <a:gd name="connsiteX266" fmla="*/ 350376 w 528850"/>
              <a:gd name="connsiteY266" fmla="*/ 461875 h 540475"/>
              <a:gd name="connsiteX267" fmla="*/ 329645 w 528850"/>
              <a:gd name="connsiteY267" fmla="*/ 444751 h 540475"/>
              <a:gd name="connsiteX268" fmla="*/ 324361 w 528850"/>
              <a:gd name="connsiteY268" fmla="*/ 444343 h 540475"/>
              <a:gd name="connsiteX269" fmla="*/ 323955 w 528850"/>
              <a:gd name="connsiteY269" fmla="*/ 444343 h 540475"/>
              <a:gd name="connsiteX270" fmla="*/ 309322 w 528850"/>
              <a:gd name="connsiteY270" fmla="*/ 447197 h 540475"/>
              <a:gd name="connsiteX271" fmla="*/ 297128 w 528850"/>
              <a:gd name="connsiteY271" fmla="*/ 438228 h 540475"/>
              <a:gd name="connsiteX272" fmla="*/ 291437 w 528850"/>
              <a:gd name="connsiteY272" fmla="*/ 427219 h 540475"/>
              <a:gd name="connsiteX273" fmla="*/ 290218 w 528850"/>
              <a:gd name="connsiteY273" fmla="*/ 412134 h 540475"/>
              <a:gd name="connsiteX274" fmla="*/ 301599 w 528850"/>
              <a:gd name="connsiteY274" fmla="*/ 401941 h 540475"/>
              <a:gd name="connsiteX275" fmla="*/ 302005 w 528850"/>
              <a:gd name="connsiteY275" fmla="*/ 401941 h 540475"/>
              <a:gd name="connsiteX276" fmla="*/ 304444 w 528850"/>
              <a:gd name="connsiteY276" fmla="*/ 397456 h 540475"/>
              <a:gd name="connsiteX277" fmla="*/ 302005 w 528850"/>
              <a:gd name="connsiteY277" fmla="*/ 370955 h 540475"/>
              <a:gd name="connsiteX278" fmla="*/ 298753 w 528850"/>
              <a:gd name="connsiteY278" fmla="*/ 367286 h 540475"/>
              <a:gd name="connsiteX279" fmla="*/ 285340 w 528850"/>
              <a:gd name="connsiteY279" fmla="*/ 358724 h 540475"/>
              <a:gd name="connsiteX280" fmla="*/ 283307 w 528850"/>
              <a:gd name="connsiteY280" fmla="*/ 343639 h 540475"/>
              <a:gd name="connsiteX281" fmla="*/ 286966 w 528850"/>
              <a:gd name="connsiteY281" fmla="*/ 332223 h 540475"/>
              <a:gd name="connsiteX282" fmla="*/ 297534 w 528850"/>
              <a:gd name="connsiteY282" fmla="*/ 321215 h 540475"/>
              <a:gd name="connsiteX283" fmla="*/ 312980 w 528850"/>
              <a:gd name="connsiteY283" fmla="*/ 322030 h 540475"/>
              <a:gd name="connsiteX284" fmla="*/ 318264 w 528850"/>
              <a:gd name="connsiteY284" fmla="*/ 320807 h 540475"/>
              <a:gd name="connsiteX285" fmla="*/ 335336 w 528850"/>
              <a:gd name="connsiteY285" fmla="*/ 300829 h 540475"/>
              <a:gd name="connsiteX286" fmla="*/ 335336 w 528850"/>
              <a:gd name="connsiteY286" fmla="*/ 295937 h 540475"/>
              <a:gd name="connsiteX287" fmla="*/ 332084 w 528850"/>
              <a:gd name="connsiteY287" fmla="*/ 280444 h 540475"/>
              <a:gd name="connsiteX288" fmla="*/ 341433 w 528850"/>
              <a:gd name="connsiteY288" fmla="*/ 268620 h 540475"/>
              <a:gd name="connsiteX289" fmla="*/ 352408 w 528850"/>
              <a:gd name="connsiteY289" fmla="*/ 263320 h 540475"/>
              <a:gd name="connsiteX290" fmla="*/ 367854 w 528850"/>
              <a:gd name="connsiteY290" fmla="*/ 262912 h 540475"/>
              <a:gd name="connsiteX291" fmla="*/ 378016 w 528850"/>
              <a:gd name="connsiteY291" fmla="*/ 273921 h 540475"/>
              <a:gd name="connsiteX292" fmla="*/ 382894 w 528850"/>
              <a:gd name="connsiteY292" fmla="*/ 276775 h 540475"/>
              <a:gd name="connsiteX293" fmla="*/ 410127 w 528850"/>
              <a:gd name="connsiteY293" fmla="*/ 274736 h 540475"/>
              <a:gd name="connsiteX294" fmla="*/ 413786 w 528850"/>
              <a:gd name="connsiteY294" fmla="*/ 271474 h 540475"/>
              <a:gd name="connsiteX295" fmla="*/ 421915 w 528850"/>
              <a:gd name="connsiteY295" fmla="*/ 258835 h 540475"/>
              <a:gd name="connsiteX296" fmla="*/ 437361 w 528850"/>
              <a:gd name="connsiteY296" fmla="*/ 256797 h 540475"/>
              <a:gd name="connsiteX297" fmla="*/ 180861 w 528850"/>
              <a:gd name="connsiteY297" fmla="*/ 114900 h 540475"/>
              <a:gd name="connsiteX298" fmla="*/ 116641 w 528850"/>
              <a:gd name="connsiteY298" fmla="*/ 177694 h 540475"/>
              <a:gd name="connsiteX299" fmla="*/ 180861 w 528850"/>
              <a:gd name="connsiteY299" fmla="*/ 240487 h 540475"/>
              <a:gd name="connsiteX300" fmla="*/ 245895 w 528850"/>
              <a:gd name="connsiteY300" fmla="*/ 177694 h 540475"/>
              <a:gd name="connsiteX301" fmla="*/ 180861 w 528850"/>
              <a:gd name="connsiteY301" fmla="*/ 114900 h 540475"/>
              <a:gd name="connsiteX302" fmla="*/ 180861 w 528850"/>
              <a:gd name="connsiteY302" fmla="*/ 100629 h 540475"/>
              <a:gd name="connsiteX303" fmla="*/ 260121 w 528850"/>
              <a:gd name="connsiteY303" fmla="*/ 177694 h 540475"/>
              <a:gd name="connsiteX304" fmla="*/ 180861 w 528850"/>
              <a:gd name="connsiteY304" fmla="*/ 254758 h 540475"/>
              <a:gd name="connsiteX305" fmla="*/ 102415 w 528850"/>
              <a:gd name="connsiteY305" fmla="*/ 177694 h 540475"/>
              <a:gd name="connsiteX306" fmla="*/ 180861 w 528850"/>
              <a:gd name="connsiteY306" fmla="*/ 100629 h 540475"/>
              <a:gd name="connsiteX307" fmla="*/ 173413 w 528850"/>
              <a:gd name="connsiteY307" fmla="*/ 14264 h 540475"/>
              <a:gd name="connsiteX308" fmla="*/ 166086 w 528850"/>
              <a:gd name="connsiteY308" fmla="*/ 17525 h 540475"/>
              <a:gd name="connsiteX309" fmla="*/ 164051 w 528850"/>
              <a:gd name="connsiteY309" fmla="*/ 24453 h 540475"/>
              <a:gd name="connsiteX310" fmla="*/ 147361 w 528850"/>
              <a:gd name="connsiteY310" fmla="*/ 50944 h 540475"/>
              <a:gd name="connsiteX311" fmla="*/ 115202 w 528850"/>
              <a:gd name="connsiteY311" fmla="*/ 63986 h 540475"/>
              <a:gd name="connsiteX312" fmla="*/ 84264 w 528850"/>
              <a:gd name="connsiteY312" fmla="*/ 57058 h 540475"/>
              <a:gd name="connsiteX313" fmla="*/ 77344 w 528850"/>
              <a:gd name="connsiteY313" fmla="*/ 53390 h 540475"/>
              <a:gd name="connsiteX314" fmla="*/ 70017 w 528850"/>
              <a:gd name="connsiteY314" fmla="*/ 55835 h 540475"/>
              <a:gd name="connsiteX315" fmla="*/ 56990 w 528850"/>
              <a:gd name="connsiteY315" fmla="*/ 68469 h 540475"/>
              <a:gd name="connsiteX316" fmla="*/ 54548 w 528850"/>
              <a:gd name="connsiteY316" fmla="*/ 75397 h 540475"/>
              <a:gd name="connsiteX317" fmla="*/ 58211 w 528850"/>
              <a:gd name="connsiteY317" fmla="*/ 81511 h 540475"/>
              <a:gd name="connsiteX318" fmla="*/ 65132 w 528850"/>
              <a:gd name="connsiteY318" fmla="*/ 112485 h 540475"/>
              <a:gd name="connsiteX319" fmla="*/ 52105 w 528850"/>
              <a:gd name="connsiteY319" fmla="*/ 143459 h 540475"/>
              <a:gd name="connsiteX320" fmla="*/ 25239 w 528850"/>
              <a:gd name="connsiteY320" fmla="*/ 160169 h 540475"/>
              <a:gd name="connsiteX321" fmla="*/ 17504 w 528850"/>
              <a:gd name="connsiteY321" fmla="*/ 162207 h 540475"/>
              <a:gd name="connsiteX322" fmla="*/ 14248 w 528850"/>
              <a:gd name="connsiteY322" fmla="*/ 168727 h 540475"/>
              <a:gd name="connsiteX323" fmla="*/ 14248 w 528850"/>
              <a:gd name="connsiteY323" fmla="*/ 186660 h 540475"/>
              <a:gd name="connsiteX324" fmla="*/ 17504 w 528850"/>
              <a:gd name="connsiteY324" fmla="*/ 193181 h 540475"/>
              <a:gd name="connsiteX325" fmla="*/ 25239 w 528850"/>
              <a:gd name="connsiteY325" fmla="*/ 195218 h 540475"/>
              <a:gd name="connsiteX326" fmla="*/ 52105 w 528850"/>
              <a:gd name="connsiteY326" fmla="*/ 211521 h 540475"/>
              <a:gd name="connsiteX327" fmla="*/ 65132 w 528850"/>
              <a:gd name="connsiteY327" fmla="*/ 242902 h 540475"/>
              <a:gd name="connsiteX328" fmla="*/ 58211 w 528850"/>
              <a:gd name="connsiteY328" fmla="*/ 273469 h 540475"/>
              <a:gd name="connsiteX329" fmla="*/ 54548 w 528850"/>
              <a:gd name="connsiteY329" fmla="*/ 279990 h 540475"/>
              <a:gd name="connsiteX330" fmla="*/ 56990 w 528850"/>
              <a:gd name="connsiteY330" fmla="*/ 286918 h 540475"/>
              <a:gd name="connsiteX331" fmla="*/ 70017 w 528850"/>
              <a:gd name="connsiteY331" fmla="*/ 299552 h 540475"/>
              <a:gd name="connsiteX332" fmla="*/ 77344 w 528850"/>
              <a:gd name="connsiteY332" fmla="*/ 301998 h 540475"/>
              <a:gd name="connsiteX333" fmla="*/ 84264 w 528850"/>
              <a:gd name="connsiteY333" fmla="*/ 298330 h 540475"/>
              <a:gd name="connsiteX334" fmla="*/ 103397 w 528850"/>
              <a:gd name="connsiteY334" fmla="*/ 288141 h 540475"/>
              <a:gd name="connsiteX335" fmla="*/ 115202 w 528850"/>
              <a:gd name="connsiteY335" fmla="*/ 291401 h 540475"/>
              <a:gd name="connsiteX336" fmla="*/ 147361 w 528850"/>
              <a:gd name="connsiteY336" fmla="*/ 304443 h 540475"/>
              <a:gd name="connsiteX337" fmla="*/ 164051 w 528850"/>
              <a:gd name="connsiteY337" fmla="*/ 330527 h 540475"/>
              <a:gd name="connsiteX338" fmla="*/ 166086 w 528850"/>
              <a:gd name="connsiteY338" fmla="*/ 337862 h 540475"/>
              <a:gd name="connsiteX339" fmla="*/ 173413 w 528850"/>
              <a:gd name="connsiteY339" fmla="*/ 341123 h 540475"/>
              <a:gd name="connsiteX340" fmla="*/ 191325 w 528850"/>
              <a:gd name="connsiteY340" fmla="*/ 341123 h 540475"/>
              <a:gd name="connsiteX341" fmla="*/ 198245 w 528850"/>
              <a:gd name="connsiteY341" fmla="*/ 337862 h 540475"/>
              <a:gd name="connsiteX342" fmla="*/ 200280 w 528850"/>
              <a:gd name="connsiteY342" fmla="*/ 330527 h 540475"/>
              <a:gd name="connsiteX343" fmla="*/ 217377 w 528850"/>
              <a:gd name="connsiteY343" fmla="*/ 304443 h 540475"/>
              <a:gd name="connsiteX344" fmla="*/ 249536 w 528850"/>
              <a:gd name="connsiteY344" fmla="*/ 291401 h 540475"/>
              <a:gd name="connsiteX345" fmla="*/ 280474 w 528850"/>
              <a:gd name="connsiteY345" fmla="*/ 298330 h 540475"/>
              <a:gd name="connsiteX346" fmla="*/ 286987 w 528850"/>
              <a:gd name="connsiteY346" fmla="*/ 301998 h 540475"/>
              <a:gd name="connsiteX347" fmla="*/ 294721 w 528850"/>
              <a:gd name="connsiteY347" fmla="*/ 299552 h 540475"/>
              <a:gd name="connsiteX348" fmla="*/ 307341 w 528850"/>
              <a:gd name="connsiteY348" fmla="*/ 286918 h 540475"/>
              <a:gd name="connsiteX349" fmla="*/ 309783 w 528850"/>
              <a:gd name="connsiteY349" fmla="*/ 279990 h 540475"/>
              <a:gd name="connsiteX350" fmla="*/ 306119 w 528850"/>
              <a:gd name="connsiteY350" fmla="*/ 273469 h 540475"/>
              <a:gd name="connsiteX351" fmla="*/ 299199 w 528850"/>
              <a:gd name="connsiteY351" fmla="*/ 242902 h 540475"/>
              <a:gd name="connsiteX352" fmla="*/ 312633 w 528850"/>
              <a:gd name="connsiteY352" fmla="*/ 211521 h 540475"/>
              <a:gd name="connsiteX353" fmla="*/ 339092 w 528850"/>
              <a:gd name="connsiteY353" fmla="*/ 195218 h 540475"/>
              <a:gd name="connsiteX354" fmla="*/ 346827 w 528850"/>
              <a:gd name="connsiteY354" fmla="*/ 193181 h 540475"/>
              <a:gd name="connsiteX355" fmla="*/ 350083 w 528850"/>
              <a:gd name="connsiteY355" fmla="*/ 186660 h 540475"/>
              <a:gd name="connsiteX356" fmla="*/ 350083 w 528850"/>
              <a:gd name="connsiteY356" fmla="*/ 168727 h 540475"/>
              <a:gd name="connsiteX357" fmla="*/ 346827 w 528850"/>
              <a:gd name="connsiteY357" fmla="*/ 162207 h 540475"/>
              <a:gd name="connsiteX358" fmla="*/ 339092 w 528850"/>
              <a:gd name="connsiteY358" fmla="*/ 160169 h 540475"/>
              <a:gd name="connsiteX359" fmla="*/ 312633 w 528850"/>
              <a:gd name="connsiteY359" fmla="*/ 143459 h 540475"/>
              <a:gd name="connsiteX360" fmla="*/ 299199 w 528850"/>
              <a:gd name="connsiteY360" fmla="*/ 112485 h 540475"/>
              <a:gd name="connsiteX361" fmla="*/ 306119 w 528850"/>
              <a:gd name="connsiteY361" fmla="*/ 81511 h 540475"/>
              <a:gd name="connsiteX362" fmla="*/ 309783 w 528850"/>
              <a:gd name="connsiteY362" fmla="*/ 75397 h 540475"/>
              <a:gd name="connsiteX363" fmla="*/ 307341 w 528850"/>
              <a:gd name="connsiteY363" fmla="*/ 68469 h 540475"/>
              <a:gd name="connsiteX364" fmla="*/ 294721 w 528850"/>
              <a:gd name="connsiteY364" fmla="*/ 55835 h 540475"/>
              <a:gd name="connsiteX365" fmla="*/ 286987 w 528850"/>
              <a:gd name="connsiteY365" fmla="*/ 53390 h 540475"/>
              <a:gd name="connsiteX366" fmla="*/ 280474 w 528850"/>
              <a:gd name="connsiteY366" fmla="*/ 57058 h 540475"/>
              <a:gd name="connsiteX367" fmla="*/ 249536 w 528850"/>
              <a:gd name="connsiteY367" fmla="*/ 63986 h 540475"/>
              <a:gd name="connsiteX368" fmla="*/ 217377 w 528850"/>
              <a:gd name="connsiteY368" fmla="*/ 50944 h 540475"/>
              <a:gd name="connsiteX369" fmla="*/ 200280 w 528850"/>
              <a:gd name="connsiteY369" fmla="*/ 24453 h 540475"/>
              <a:gd name="connsiteX370" fmla="*/ 198245 w 528850"/>
              <a:gd name="connsiteY370" fmla="*/ 17525 h 540475"/>
              <a:gd name="connsiteX371" fmla="*/ 191325 w 528850"/>
              <a:gd name="connsiteY371" fmla="*/ 14264 h 540475"/>
              <a:gd name="connsiteX372" fmla="*/ 173413 w 528850"/>
              <a:gd name="connsiteY372" fmla="*/ 0 h 540475"/>
              <a:gd name="connsiteX373" fmla="*/ 191325 w 528850"/>
              <a:gd name="connsiteY373" fmla="*/ 0 h 540475"/>
              <a:gd name="connsiteX374" fmla="*/ 209236 w 528850"/>
              <a:gd name="connsiteY374" fmla="*/ 8559 h 540475"/>
              <a:gd name="connsiteX375" fmla="*/ 214121 w 528850"/>
              <a:gd name="connsiteY375" fmla="*/ 27306 h 540475"/>
              <a:gd name="connsiteX376" fmla="*/ 221041 w 528850"/>
              <a:gd name="connsiteY376" fmla="*/ 37087 h 540475"/>
              <a:gd name="connsiteX377" fmla="*/ 256456 w 528850"/>
              <a:gd name="connsiteY377" fmla="*/ 51759 h 540475"/>
              <a:gd name="connsiteX378" fmla="*/ 268669 w 528850"/>
              <a:gd name="connsiteY378" fmla="*/ 48906 h 540475"/>
              <a:gd name="connsiteX379" fmla="*/ 285766 w 528850"/>
              <a:gd name="connsiteY379" fmla="*/ 39125 h 540475"/>
              <a:gd name="connsiteX380" fmla="*/ 304084 w 528850"/>
              <a:gd name="connsiteY380" fmla="*/ 45646 h 540475"/>
              <a:gd name="connsiteX381" fmla="*/ 317110 w 528850"/>
              <a:gd name="connsiteY381" fmla="*/ 58280 h 540475"/>
              <a:gd name="connsiteX382" fmla="*/ 324438 w 528850"/>
              <a:gd name="connsiteY382" fmla="*/ 76620 h 540475"/>
              <a:gd name="connsiteX383" fmla="*/ 313854 w 528850"/>
              <a:gd name="connsiteY383" fmla="*/ 93737 h 540475"/>
              <a:gd name="connsiteX384" fmla="*/ 311411 w 528850"/>
              <a:gd name="connsiteY384" fmla="*/ 105149 h 540475"/>
              <a:gd name="connsiteX385" fmla="*/ 326066 w 528850"/>
              <a:gd name="connsiteY385" fmla="*/ 140199 h 540475"/>
              <a:gd name="connsiteX386" fmla="*/ 336650 w 528850"/>
              <a:gd name="connsiteY386" fmla="*/ 145904 h 540475"/>
              <a:gd name="connsiteX387" fmla="*/ 355782 w 528850"/>
              <a:gd name="connsiteY387" fmla="*/ 151203 h 540475"/>
              <a:gd name="connsiteX388" fmla="*/ 364331 w 528850"/>
              <a:gd name="connsiteY388" fmla="*/ 168727 h 540475"/>
              <a:gd name="connsiteX389" fmla="*/ 364331 w 528850"/>
              <a:gd name="connsiteY389" fmla="*/ 186660 h 540475"/>
              <a:gd name="connsiteX390" fmla="*/ 355782 w 528850"/>
              <a:gd name="connsiteY390" fmla="*/ 204185 h 540475"/>
              <a:gd name="connsiteX391" fmla="*/ 336650 w 528850"/>
              <a:gd name="connsiteY391" fmla="*/ 209075 h 540475"/>
              <a:gd name="connsiteX392" fmla="*/ 326066 w 528850"/>
              <a:gd name="connsiteY392" fmla="*/ 215189 h 540475"/>
              <a:gd name="connsiteX393" fmla="*/ 311411 w 528850"/>
              <a:gd name="connsiteY393" fmla="*/ 250238 h 540475"/>
              <a:gd name="connsiteX394" fmla="*/ 313854 w 528850"/>
              <a:gd name="connsiteY394" fmla="*/ 261650 h 540475"/>
              <a:gd name="connsiteX395" fmla="*/ 324438 w 528850"/>
              <a:gd name="connsiteY395" fmla="*/ 278767 h 540475"/>
              <a:gd name="connsiteX396" fmla="*/ 317110 w 528850"/>
              <a:gd name="connsiteY396" fmla="*/ 297107 h 540475"/>
              <a:gd name="connsiteX397" fmla="*/ 304084 w 528850"/>
              <a:gd name="connsiteY397" fmla="*/ 309334 h 540475"/>
              <a:gd name="connsiteX398" fmla="*/ 285766 w 528850"/>
              <a:gd name="connsiteY398" fmla="*/ 316262 h 540475"/>
              <a:gd name="connsiteX399" fmla="*/ 268669 w 528850"/>
              <a:gd name="connsiteY399" fmla="*/ 306481 h 540475"/>
              <a:gd name="connsiteX400" fmla="*/ 256456 w 528850"/>
              <a:gd name="connsiteY400" fmla="*/ 303628 h 540475"/>
              <a:gd name="connsiteX401" fmla="*/ 221041 w 528850"/>
              <a:gd name="connsiteY401" fmla="*/ 318300 h 540475"/>
              <a:gd name="connsiteX402" fmla="*/ 214121 w 528850"/>
              <a:gd name="connsiteY402" fmla="*/ 328081 h 540475"/>
              <a:gd name="connsiteX403" fmla="*/ 209236 w 528850"/>
              <a:gd name="connsiteY403" fmla="*/ 346829 h 540475"/>
              <a:gd name="connsiteX404" fmla="*/ 191325 w 528850"/>
              <a:gd name="connsiteY404" fmla="*/ 355387 h 540475"/>
              <a:gd name="connsiteX405" fmla="*/ 173413 w 528850"/>
              <a:gd name="connsiteY405" fmla="*/ 355387 h 540475"/>
              <a:gd name="connsiteX406" fmla="*/ 154688 w 528850"/>
              <a:gd name="connsiteY406" fmla="*/ 346829 h 540475"/>
              <a:gd name="connsiteX407" fmla="*/ 150210 w 528850"/>
              <a:gd name="connsiteY407" fmla="*/ 328081 h 540475"/>
              <a:gd name="connsiteX408" fmla="*/ 143697 w 528850"/>
              <a:gd name="connsiteY408" fmla="*/ 318300 h 540475"/>
              <a:gd name="connsiteX409" fmla="*/ 107874 w 528850"/>
              <a:gd name="connsiteY409" fmla="*/ 303628 h 540475"/>
              <a:gd name="connsiteX410" fmla="*/ 95662 w 528850"/>
              <a:gd name="connsiteY410" fmla="*/ 306481 h 540475"/>
              <a:gd name="connsiteX411" fmla="*/ 78565 w 528850"/>
              <a:gd name="connsiteY411" fmla="*/ 316262 h 540475"/>
              <a:gd name="connsiteX412" fmla="*/ 59840 w 528850"/>
              <a:gd name="connsiteY412" fmla="*/ 309334 h 540475"/>
              <a:gd name="connsiteX413" fmla="*/ 47220 w 528850"/>
              <a:gd name="connsiteY413" fmla="*/ 297107 h 540475"/>
              <a:gd name="connsiteX414" fmla="*/ 40300 w 528850"/>
              <a:gd name="connsiteY414" fmla="*/ 278767 h 540475"/>
              <a:gd name="connsiteX415" fmla="*/ 50477 w 528850"/>
              <a:gd name="connsiteY415" fmla="*/ 261650 h 540475"/>
              <a:gd name="connsiteX416" fmla="*/ 53327 w 528850"/>
              <a:gd name="connsiteY416" fmla="*/ 250238 h 540475"/>
              <a:gd name="connsiteX417" fmla="*/ 38265 w 528850"/>
              <a:gd name="connsiteY417" fmla="*/ 215189 h 540475"/>
              <a:gd name="connsiteX418" fmla="*/ 27681 w 528850"/>
              <a:gd name="connsiteY418" fmla="*/ 209075 h 540475"/>
              <a:gd name="connsiteX419" fmla="*/ 8141 w 528850"/>
              <a:gd name="connsiteY419" fmla="*/ 204185 h 540475"/>
              <a:gd name="connsiteX420" fmla="*/ 0 w 528850"/>
              <a:gd name="connsiteY420" fmla="*/ 186660 h 540475"/>
              <a:gd name="connsiteX421" fmla="*/ 0 w 528850"/>
              <a:gd name="connsiteY421" fmla="*/ 168727 h 540475"/>
              <a:gd name="connsiteX422" fmla="*/ 8141 w 528850"/>
              <a:gd name="connsiteY422" fmla="*/ 151203 h 540475"/>
              <a:gd name="connsiteX423" fmla="*/ 27681 w 528850"/>
              <a:gd name="connsiteY423" fmla="*/ 145904 h 540475"/>
              <a:gd name="connsiteX424" fmla="*/ 38265 w 528850"/>
              <a:gd name="connsiteY424" fmla="*/ 140199 h 540475"/>
              <a:gd name="connsiteX425" fmla="*/ 53327 w 528850"/>
              <a:gd name="connsiteY425" fmla="*/ 105149 h 540475"/>
              <a:gd name="connsiteX426" fmla="*/ 50477 w 528850"/>
              <a:gd name="connsiteY426" fmla="*/ 93737 h 540475"/>
              <a:gd name="connsiteX427" fmla="*/ 40300 w 528850"/>
              <a:gd name="connsiteY427" fmla="*/ 76620 h 540475"/>
              <a:gd name="connsiteX428" fmla="*/ 47220 w 528850"/>
              <a:gd name="connsiteY428" fmla="*/ 58280 h 540475"/>
              <a:gd name="connsiteX429" fmla="*/ 59840 w 528850"/>
              <a:gd name="connsiteY429" fmla="*/ 45646 h 540475"/>
              <a:gd name="connsiteX430" fmla="*/ 78565 w 528850"/>
              <a:gd name="connsiteY430" fmla="*/ 39125 h 540475"/>
              <a:gd name="connsiteX431" fmla="*/ 95662 w 528850"/>
              <a:gd name="connsiteY431" fmla="*/ 48906 h 540475"/>
              <a:gd name="connsiteX432" fmla="*/ 107874 w 528850"/>
              <a:gd name="connsiteY432" fmla="*/ 51759 h 540475"/>
              <a:gd name="connsiteX433" fmla="*/ 143697 w 528850"/>
              <a:gd name="connsiteY433" fmla="*/ 37087 h 540475"/>
              <a:gd name="connsiteX434" fmla="*/ 150210 w 528850"/>
              <a:gd name="connsiteY434" fmla="*/ 27306 h 540475"/>
              <a:gd name="connsiteX435" fmla="*/ 154688 w 528850"/>
              <a:gd name="connsiteY435" fmla="*/ 8559 h 540475"/>
              <a:gd name="connsiteX436" fmla="*/ 173413 w 528850"/>
              <a:gd name="connsiteY436" fmla="*/ 0 h 54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528850" h="540475">
                <a:moveTo>
                  <a:pt x="193470" y="421903"/>
                </a:moveTo>
                <a:cubicBezTo>
                  <a:pt x="188595" y="421903"/>
                  <a:pt x="184127" y="422713"/>
                  <a:pt x="180471" y="424738"/>
                </a:cubicBezTo>
                <a:cubicBezTo>
                  <a:pt x="173159" y="428382"/>
                  <a:pt x="168284" y="434051"/>
                  <a:pt x="166253" y="440935"/>
                </a:cubicBezTo>
                <a:cubicBezTo>
                  <a:pt x="161379" y="455513"/>
                  <a:pt x="169909" y="471711"/>
                  <a:pt x="184939" y="476165"/>
                </a:cubicBezTo>
                <a:cubicBezTo>
                  <a:pt x="200375" y="481025"/>
                  <a:pt x="216624" y="473331"/>
                  <a:pt x="221499" y="458753"/>
                </a:cubicBezTo>
                <a:cubicBezTo>
                  <a:pt x="223530" y="451464"/>
                  <a:pt x="223124" y="443770"/>
                  <a:pt x="219468" y="437291"/>
                </a:cubicBezTo>
                <a:cubicBezTo>
                  <a:pt x="215812" y="430812"/>
                  <a:pt x="209718" y="425547"/>
                  <a:pt x="202406" y="423523"/>
                </a:cubicBezTo>
                <a:cubicBezTo>
                  <a:pt x="199157" y="422308"/>
                  <a:pt x="195907" y="421903"/>
                  <a:pt x="193470" y="421903"/>
                </a:cubicBezTo>
                <a:close/>
                <a:moveTo>
                  <a:pt x="206469" y="409350"/>
                </a:moveTo>
                <a:cubicBezTo>
                  <a:pt x="217437" y="412994"/>
                  <a:pt x="226373" y="420688"/>
                  <a:pt x="232060" y="430812"/>
                </a:cubicBezTo>
                <a:cubicBezTo>
                  <a:pt x="237341" y="440530"/>
                  <a:pt x="238560" y="451869"/>
                  <a:pt x="234904" y="462802"/>
                </a:cubicBezTo>
                <a:cubicBezTo>
                  <a:pt x="229217" y="480620"/>
                  <a:pt x="212156" y="491958"/>
                  <a:pt x="194688" y="491958"/>
                </a:cubicBezTo>
                <a:cubicBezTo>
                  <a:pt x="189814" y="491958"/>
                  <a:pt x="185345" y="491148"/>
                  <a:pt x="180877" y="489933"/>
                </a:cubicBezTo>
                <a:cubicBezTo>
                  <a:pt x="158535" y="482644"/>
                  <a:pt x="145536" y="459158"/>
                  <a:pt x="152848" y="436481"/>
                </a:cubicBezTo>
                <a:cubicBezTo>
                  <a:pt x="156098" y="425952"/>
                  <a:pt x="163816" y="417449"/>
                  <a:pt x="173971" y="412184"/>
                </a:cubicBezTo>
                <a:cubicBezTo>
                  <a:pt x="183720" y="406920"/>
                  <a:pt x="195907" y="406110"/>
                  <a:pt x="206469" y="409350"/>
                </a:cubicBezTo>
                <a:close/>
                <a:moveTo>
                  <a:pt x="213384" y="374007"/>
                </a:moveTo>
                <a:cubicBezTo>
                  <a:pt x="212570" y="374007"/>
                  <a:pt x="212163" y="374007"/>
                  <a:pt x="212163" y="374413"/>
                </a:cubicBezTo>
                <a:cubicBezTo>
                  <a:pt x="212163" y="374819"/>
                  <a:pt x="211756" y="374819"/>
                  <a:pt x="211756" y="375225"/>
                </a:cubicBezTo>
                <a:cubicBezTo>
                  <a:pt x="210942" y="382533"/>
                  <a:pt x="204021" y="388217"/>
                  <a:pt x="195879" y="388217"/>
                </a:cubicBezTo>
                <a:cubicBezTo>
                  <a:pt x="190587" y="387811"/>
                  <a:pt x="184887" y="388217"/>
                  <a:pt x="179595" y="389435"/>
                </a:cubicBezTo>
                <a:cubicBezTo>
                  <a:pt x="171860" y="390653"/>
                  <a:pt x="164125" y="386593"/>
                  <a:pt x="161682" y="378879"/>
                </a:cubicBezTo>
                <a:cubicBezTo>
                  <a:pt x="161682" y="378879"/>
                  <a:pt x="161275" y="378473"/>
                  <a:pt x="161275" y="378067"/>
                </a:cubicBezTo>
                <a:cubicBezTo>
                  <a:pt x="160868" y="378067"/>
                  <a:pt x="160461" y="378067"/>
                  <a:pt x="160054" y="378067"/>
                </a:cubicBezTo>
                <a:lnTo>
                  <a:pt x="151912" y="382127"/>
                </a:lnTo>
                <a:cubicBezTo>
                  <a:pt x="151505" y="382533"/>
                  <a:pt x="151505" y="382533"/>
                  <a:pt x="151505" y="382939"/>
                </a:cubicBezTo>
                <a:cubicBezTo>
                  <a:pt x="151505" y="383345"/>
                  <a:pt x="151505" y="383345"/>
                  <a:pt x="151505" y="383751"/>
                </a:cubicBezTo>
                <a:cubicBezTo>
                  <a:pt x="156797" y="389435"/>
                  <a:pt x="155983" y="398774"/>
                  <a:pt x="150284" y="403646"/>
                </a:cubicBezTo>
                <a:cubicBezTo>
                  <a:pt x="145805" y="407301"/>
                  <a:pt x="142141" y="411767"/>
                  <a:pt x="139699" y="416233"/>
                </a:cubicBezTo>
                <a:cubicBezTo>
                  <a:pt x="135221" y="422729"/>
                  <a:pt x="126671" y="425165"/>
                  <a:pt x="119751" y="421105"/>
                </a:cubicBezTo>
                <a:cubicBezTo>
                  <a:pt x="119344" y="421105"/>
                  <a:pt x="118937" y="421105"/>
                  <a:pt x="118529" y="421105"/>
                </a:cubicBezTo>
                <a:cubicBezTo>
                  <a:pt x="118122" y="421105"/>
                  <a:pt x="118122" y="421511"/>
                  <a:pt x="118122" y="421511"/>
                </a:cubicBezTo>
                <a:lnTo>
                  <a:pt x="115273" y="430038"/>
                </a:lnTo>
                <a:cubicBezTo>
                  <a:pt x="115273" y="430038"/>
                  <a:pt x="115273" y="430444"/>
                  <a:pt x="115273" y="430850"/>
                </a:cubicBezTo>
                <a:cubicBezTo>
                  <a:pt x="115680" y="430850"/>
                  <a:pt x="116087" y="431256"/>
                  <a:pt x="116494" y="431256"/>
                </a:cubicBezTo>
                <a:cubicBezTo>
                  <a:pt x="124229" y="432068"/>
                  <a:pt x="130335" y="438970"/>
                  <a:pt x="129928" y="446684"/>
                </a:cubicBezTo>
                <a:cubicBezTo>
                  <a:pt x="129521" y="452369"/>
                  <a:pt x="130335" y="457241"/>
                  <a:pt x="131557" y="462925"/>
                </a:cubicBezTo>
                <a:cubicBezTo>
                  <a:pt x="132778" y="470640"/>
                  <a:pt x="128300" y="478354"/>
                  <a:pt x="120565" y="480384"/>
                </a:cubicBezTo>
                <a:cubicBezTo>
                  <a:pt x="120565" y="480790"/>
                  <a:pt x="120565" y="480790"/>
                  <a:pt x="120158" y="480790"/>
                </a:cubicBezTo>
                <a:cubicBezTo>
                  <a:pt x="120158" y="481196"/>
                  <a:pt x="120158" y="481602"/>
                  <a:pt x="120565" y="481602"/>
                </a:cubicBezTo>
                <a:lnTo>
                  <a:pt x="124636" y="489317"/>
                </a:lnTo>
                <a:cubicBezTo>
                  <a:pt x="124636" y="489723"/>
                  <a:pt x="125450" y="490129"/>
                  <a:pt x="125450" y="490129"/>
                </a:cubicBezTo>
                <a:cubicBezTo>
                  <a:pt x="125450" y="490129"/>
                  <a:pt x="125857" y="490129"/>
                  <a:pt x="126264" y="490129"/>
                </a:cubicBezTo>
                <a:cubicBezTo>
                  <a:pt x="129114" y="488099"/>
                  <a:pt x="132371" y="486880"/>
                  <a:pt x="135628" y="486880"/>
                </a:cubicBezTo>
                <a:cubicBezTo>
                  <a:pt x="139699" y="486880"/>
                  <a:pt x="143770" y="488505"/>
                  <a:pt x="147027" y="491753"/>
                </a:cubicBezTo>
                <a:cubicBezTo>
                  <a:pt x="150284" y="495813"/>
                  <a:pt x="155169" y="499467"/>
                  <a:pt x="159647" y="502309"/>
                </a:cubicBezTo>
                <a:cubicBezTo>
                  <a:pt x="166161" y="506775"/>
                  <a:pt x="168603" y="515302"/>
                  <a:pt x="164939" y="522204"/>
                </a:cubicBezTo>
                <a:cubicBezTo>
                  <a:pt x="164939" y="522204"/>
                  <a:pt x="164939" y="522204"/>
                  <a:pt x="164939" y="522610"/>
                </a:cubicBezTo>
                <a:cubicBezTo>
                  <a:pt x="164939" y="523016"/>
                  <a:pt x="164939" y="523422"/>
                  <a:pt x="165753" y="523422"/>
                </a:cubicBezTo>
                <a:lnTo>
                  <a:pt x="174303" y="525858"/>
                </a:lnTo>
                <a:cubicBezTo>
                  <a:pt x="174710" y="526264"/>
                  <a:pt x="175117" y="525858"/>
                  <a:pt x="175524" y="525858"/>
                </a:cubicBezTo>
                <a:cubicBezTo>
                  <a:pt x="175524" y="525858"/>
                  <a:pt x="175524" y="525858"/>
                  <a:pt x="175524" y="525452"/>
                </a:cubicBezTo>
                <a:cubicBezTo>
                  <a:pt x="176745" y="517738"/>
                  <a:pt x="183666" y="512054"/>
                  <a:pt x="191401" y="512460"/>
                </a:cubicBezTo>
                <a:cubicBezTo>
                  <a:pt x="196693" y="512866"/>
                  <a:pt x="202800" y="512460"/>
                  <a:pt x="208092" y="511242"/>
                </a:cubicBezTo>
                <a:cubicBezTo>
                  <a:pt x="215827" y="509618"/>
                  <a:pt x="223155" y="514084"/>
                  <a:pt x="225598" y="521392"/>
                </a:cubicBezTo>
                <a:cubicBezTo>
                  <a:pt x="225598" y="521798"/>
                  <a:pt x="226005" y="522204"/>
                  <a:pt x="226412" y="522204"/>
                </a:cubicBezTo>
                <a:cubicBezTo>
                  <a:pt x="226412" y="522204"/>
                  <a:pt x="226819" y="522204"/>
                  <a:pt x="227226" y="522204"/>
                </a:cubicBezTo>
                <a:lnTo>
                  <a:pt x="235368" y="518144"/>
                </a:lnTo>
                <a:cubicBezTo>
                  <a:pt x="235368" y="518144"/>
                  <a:pt x="235775" y="517738"/>
                  <a:pt x="236182" y="517738"/>
                </a:cubicBezTo>
                <a:cubicBezTo>
                  <a:pt x="236182" y="517332"/>
                  <a:pt x="235775" y="516926"/>
                  <a:pt x="235775" y="516926"/>
                </a:cubicBezTo>
                <a:cubicBezTo>
                  <a:pt x="235368" y="516926"/>
                  <a:pt x="235368" y="516926"/>
                  <a:pt x="235368" y="516926"/>
                </a:cubicBezTo>
                <a:cubicBezTo>
                  <a:pt x="230890" y="510430"/>
                  <a:pt x="231297" y="501497"/>
                  <a:pt x="237403" y="496219"/>
                </a:cubicBezTo>
                <a:cubicBezTo>
                  <a:pt x="241474" y="492971"/>
                  <a:pt x="245138" y="488911"/>
                  <a:pt x="247988" y="484444"/>
                </a:cubicBezTo>
                <a:cubicBezTo>
                  <a:pt x="252059" y="477542"/>
                  <a:pt x="261015" y="475512"/>
                  <a:pt x="267936" y="479572"/>
                </a:cubicBezTo>
                <a:cubicBezTo>
                  <a:pt x="268343" y="479572"/>
                  <a:pt x="268750" y="479572"/>
                  <a:pt x="268750" y="479572"/>
                </a:cubicBezTo>
                <a:cubicBezTo>
                  <a:pt x="269157" y="479166"/>
                  <a:pt x="269565" y="478760"/>
                  <a:pt x="269565" y="478760"/>
                </a:cubicBezTo>
                <a:lnTo>
                  <a:pt x="272007" y="470234"/>
                </a:lnTo>
                <a:cubicBezTo>
                  <a:pt x="272007" y="470234"/>
                  <a:pt x="272007" y="470234"/>
                  <a:pt x="271600" y="469828"/>
                </a:cubicBezTo>
                <a:cubicBezTo>
                  <a:pt x="271600" y="469828"/>
                  <a:pt x="271600" y="469422"/>
                  <a:pt x="270786" y="469016"/>
                </a:cubicBezTo>
                <a:cubicBezTo>
                  <a:pt x="263051" y="468204"/>
                  <a:pt x="257351" y="461301"/>
                  <a:pt x="257759" y="453587"/>
                </a:cubicBezTo>
                <a:cubicBezTo>
                  <a:pt x="257759" y="448309"/>
                  <a:pt x="257351" y="443030"/>
                  <a:pt x="256130" y="437752"/>
                </a:cubicBezTo>
                <a:cubicBezTo>
                  <a:pt x="254502" y="430038"/>
                  <a:pt x="258980" y="422323"/>
                  <a:pt x="266715" y="420293"/>
                </a:cubicBezTo>
                <a:cubicBezTo>
                  <a:pt x="266715" y="419887"/>
                  <a:pt x="267122" y="419887"/>
                  <a:pt x="267122" y="419481"/>
                </a:cubicBezTo>
                <a:cubicBezTo>
                  <a:pt x="267122" y="419075"/>
                  <a:pt x="267122" y="419075"/>
                  <a:pt x="267122" y="419075"/>
                </a:cubicBezTo>
                <a:lnTo>
                  <a:pt x="263051" y="410955"/>
                </a:lnTo>
                <a:cubicBezTo>
                  <a:pt x="262644" y="410549"/>
                  <a:pt x="262237" y="410549"/>
                  <a:pt x="262237" y="410143"/>
                </a:cubicBezTo>
                <a:cubicBezTo>
                  <a:pt x="261830" y="410143"/>
                  <a:pt x="261423" y="410143"/>
                  <a:pt x="261015" y="410549"/>
                </a:cubicBezTo>
                <a:cubicBezTo>
                  <a:pt x="254909" y="415421"/>
                  <a:pt x="245953" y="414609"/>
                  <a:pt x="240660" y="408519"/>
                </a:cubicBezTo>
                <a:cubicBezTo>
                  <a:pt x="236996" y="404864"/>
                  <a:pt x="232518" y="401210"/>
                  <a:pt x="227633" y="397962"/>
                </a:cubicBezTo>
                <a:cubicBezTo>
                  <a:pt x="221119" y="393902"/>
                  <a:pt x="219084" y="385375"/>
                  <a:pt x="222748" y="378067"/>
                </a:cubicBezTo>
                <a:cubicBezTo>
                  <a:pt x="222748" y="378067"/>
                  <a:pt x="222748" y="378067"/>
                  <a:pt x="222748" y="377661"/>
                </a:cubicBezTo>
                <a:cubicBezTo>
                  <a:pt x="222341" y="377661"/>
                  <a:pt x="222341" y="377255"/>
                  <a:pt x="221934" y="377255"/>
                </a:cubicBezTo>
                <a:close/>
                <a:moveTo>
                  <a:pt x="217455" y="361014"/>
                </a:moveTo>
                <a:lnTo>
                  <a:pt x="226005" y="363450"/>
                </a:lnTo>
                <a:cubicBezTo>
                  <a:pt x="230483" y="364668"/>
                  <a:pt x="233740" y="368322"/>
                  <a:pt x="236182" y="372383"/>
                </a:cubicBezTo>
                <a:cubicBezTo>
                  <a:pt x="237403" y="376443"/>
                  <a:pt x="237403" y="381315"/>
                  <a:pt x="234961" y="384969"/>
                </a:cubicBezTo>
                <a:cubicBezTo>
                  <a:pt x="234961" y="385375"/>
                  <a:pt x="234961" y="385781"/>
                  <a:pt x="235368" y="385781"/>
                </a:cubicBezTo>
                <a:cubicBezTo>
                  <a:pt x="241067" y="389435"/>
                  <a:pt x="246767" y="394308"/>
                  <a:pt x="251245" y="399180"/>
                </a:cubicBezTo>
                <a:cubicBezTo>
                  <a:pt x="251652" y="399180"/>
                  <a:pt x="252059" y="399586"/>
                  <a:pt x="252873" y="399180"/>
                </a:cubicBezTo>
                <a:cubicBezTo>
                  <a:pt x="256130" y="396744"/>
                  <a:pt x="261015" y="395526"/>
                  <a:pt x="265086" y="396744"/>
                </a:cubicBezTo>
                <a:cubicBezTo>
                  <a:pt x="269565" y="397556"/>
                  <a:pt x="273228" y="400398"/>
                  <a:pt x="275264" y="404052"/>
                </a:cubicBezTo>
                <a:lnTo>
                  <a:pt x="279742" y="412173"/>
                </a:lnTo>
                <a:cubicBezTo>
                  <a:pt x="281778" y="416233"/>
                  <a:pt x="282185" y="420699"/>
                  <a:pt x="280149" y="425165"/>
                </a:cubicBezTo>
                <a:cubicBezTo>
                  <a:pt x="278521" y="429226"/>
                  <a:pt x="275264" y="432068"/>
                  <a:pt x="270786" y="433286"/>
                </a:cubicBezTo>
                <a:cubicBezTo>
                  <a:pt x="270379" y="433692"/>
                  <a:pt x="269972" y="434098"/>
                  <a:pt x="269972" y="434504"/>
                </a:cubicBezTo>
                <a:cubicBezTo>
                  <a:pt x="271600" y="441000"/>
                  <a:pt x="272007" y="447496"/>
                  <a:pt x="271600" y="454399"/>
                </a:cubicBezTo>
                <a:cubicBezTo>
                  <a:pt x="271600" y="454805"/>
                  <a:pt x="272414" y="455211"/>
                  <a:pt x="272821" y="455211"/>
                </a:cubicBezTo>
                <a:cubicBezTo>
                  <a:pt x="277707" y="456023"/>
                  <a:pt x="281371" y="458459"/>
                  <a:pt x="283813" y="462113"/>
                </a:cubicBezTo>
                <a:cubicBezTo>
                  <a:pt x="286256" y="466173"/>
                  <a:pt x="287070" y="470640"/>
                  <a:pt x="285849" y="475106"/>
                </a:cubicBezTo>
                <a:lnTo>
                  <a:pt x="282999" y="483226"/>
                </a:lnTo>
                <a:cubicBezTo>
                  <a:pt x="281778" y="487286"/>
                  <a:pt x="278521" y="490535"/>
                  <a:pt x="274043" y="492565"/>
                </a:cubicBezTo>
                <a:cubicBezTo>
                  <a:pt x="269972" y="494189"/>
                  <a:pt x="265494" y="493783"/>
                  <a:pt x="261015" y="491753"/>
                </a:cubicBezTo>
                <a:cubicBezTo>
                  <a:pt x="260608" y="491753"/>
                  <a:pt x="259794" y="491753"/>
                  <a:pt x="259794" y="492159"/>
                </a:cubicBezTo>
                <a:cubicBezTo>
                  <a:pt x="256130" y="497437"/>
                  <a:pt x="251652" y="502715"/>
                  <a:pt x="246767" y="507181"/>
                </a:cubicBezTo>
                <a:cubicBezTo>
                  <a:pt x="246767" y="507587"/>
                  <a:pt x="246767" y="507994"/>
                  <a:pt x="246767" y="507994"/>
                </a:cubicBezTo>
                <a:cubicBezTo>
                  <a:pt x="246767" y="507994"/>
                  <a:pt x="246767" y="507994"/>
                  <a:pt x="246767" y="508400"/>
                </a:cubicBezTo>
                <a:cubicBezTo>
                  <a:pt x="249617" y="511648"/>
                  <a:pt x="250838" y="516520"/>
                  <a:pt x="249617" y="520986"/>
                </a:cubicBezTo>
                <a:cubicBezTo>
                  <a:pt x="248802" y="525046"/>
                  <a:pt x="245953" y="528701"/>
                  <a:pt x="241882" y="530731"/>
                </a:cubicBezTo>
                <a:lnTo>
                  <a:pt x="233740" y="535197"/>
                </a:lnTo>
                <a:cubicBezTo>
                  <a:pt x="229669" y="536821"/>
                  <a:pt x="225190" y="537227"/>
                  <a:pt x="220712" y="535603"/>
                </a:cubicBezTo>
                <a:cubicBezTo>
                  <a:pt x="216641" y="533573"/>
                  <a:pt x="213384" y="529919"/>
                  <a:pt x="212163" y="525858"/>
                </a:cubicBezTo>
                <a:cubicBezTo>
                  <a:pt x="212163" y="525452"/>
                  <a:pt x="211349" y="525046"/>
                  <a:pt x="210942" y="525046"/>
                </a:cubicBezTo>
                <a:cubicBezTo>
                  <a:pt x="204021" y="526670"/>
                  <a:pt x="197507" y="527076"/>
                  <a:pt x="190587" y="526670"/>
                </a:cubicBezTo>
                <a:cubicBezTo>
                  <a:pt x="189772" y="526670"/>
                  <a:pt x="189772" y="527076"/>
                  <a:pt x="189772" y="527076"/>
                </a:cubicBezTo>
                <a:cubicBezTo>
                  <a:pt x="188958" y="531949"/>
                  <a:pt x="186516" y="535603"/>
                  <a:pt x="182852" y="537633"/>
                </a:cubicBezTo>
                <a:cubicBezTo>
                  <a:pt x="180409" y="539663"/>
                  <a:pt x="177559" y="540475"/>
                  <a:pt x="174710" y="540475"/>
                </a:cubicBezTo>
                <a:cubicBezTo>
                  <a:pt x="173081" y="540475"/>
                  <a:pt x="171453" y="540069"/>
                  <a:pt x="169824" y="539663"/>
                </a:cubicBezTo>
                <a:lnTo>
                  <a:pt x="161275" y="536821"/>
                </a:lnTo>
                <a:cubicBezTo>
                  <a:pt x="156797" y="535603"/>
                  <a:pt x="153133" y="532355"/>
                  <a:pt x="151505" y="528295"/>
                </a:cubicBezTo>
                <a:cubicBezTo>
                  <a:pt x="150284" y="523828"/>
                  <a:pt x="150284" y="519362"/>
                  <a:pt x="152319" y="515302"/>
                </a:cubicBezTo>
                <a:cubicBezTo>
                  <a:pt x="152726" y="515302"/>
                  <a:pt x="152726" y="514490"/>
                  <a:pt x="151912" y="514490"/>
                </a:cubicBezTo>
                <a:cubicBezTo>
                  <a:pt x="146213" y="510836"/>
                  <a:pt x="140920" y="506369"/>
                  <a:pt x="136035" y="501497"/>
                </a:cubicBezTo>
                <a:cubicBezTo>
                  <a:pt x="136035" y="501091"/>
                  <a:pt x="135221" y="501091"/>
                  <a:pt x="134814" y="501497"/>
                </a:cubicBezTo>
                <a:cubicBezTo>
                  <a:pt x="131557" y="503933"/>
                  <a:pt x="126671" y="505151"/>
                  <a:pt x="122193" y="503933"/>
                </a:cubicBezTo>
                <a:cubicBezTo>
                  <a:pt x="117715" y="503121"/>
                  <a:pt x="114051" y="500279"/>
                  <a:pt x="112016" y="496219"/>
                </a:cubicBezTo>
                <a:lnTo>
                  <a:pt x="107538" y="488099"/>
                </a:lnTo>
                <a:cubicBezTo>
                  <a:pt x="105502" y="484444"/>
                  <a:pt x="105502" y="479572"/>
                  <a:pt x="107131" y="475512"/>
                </a:cubicBezTo>
                <a:cubicBezTo>
                  <a:pt x="108759" y="471452"/>
                  <a:pt x="112423" y="468204"/>
                  <a:pt x="116901" y="466985"/>
                </a:cubicBezTo>
                <a:cubicBezTo>
                  <a:pt x="117308" y="466579"/>
                  <a:pt x="117308" y="466579"/>
                  <a:pt x="117308" y="466173"/>
                </a:cubicBezTo>
                <a:cubicBezTo>
                  <a:pt x="116087" y="459677"/>
                  <a:pt x="115273" y="452775"/>
                  <a:pt x="115273" y="446278"/>
                </a:cubicBezTo>
                <a:cubicBezTo>
                  <a:pt x="115273" y="445872"/>
                  <a:pt x="114866" y="445466"/>
                  <a:pt x="114458" y="445466"/>
                </a:cubicBezTo>
                <a:cubicBezTo>
                  <a:pt x="109980" y="444654"/>
                  <a:pt x="105909" y="441812"/>
                  <a:pt x="103467" y="438158"/>
                </a:cubicBezTo>
                <a:cubicBezTo>
                  <a:pt x="101024" y="434504"/>
                  <a:pt x="100617" y="430038"/>
                  <a:pt x="101838" y="425571"/>
                </a:cubicBezTo>
                <a:lnTo>
                  <a:pt x="104281" y="417045"/>
                </a:lnTo>
                <a:cubicBezTo>
                  <a:pt x="105909" y="412985"/>
                  <a:pt x="108759" y="409737"/>
                  <a:pt x="113237" y="407707"/>
                </a:cubicBezTo>
                <a:cubicBezTo>
                  <a:pt x="117308" y="406082"/>
                  <a:pt x="122193" y="406082"/>
                  <a:pt x="126264" y="408519"/>
                </a:cubicBezTo>
                <a:cubicBezTo>
                  <a:pt x="126671" y="408519"/>
                  <a:pt x="127486" y="408519"/>
                  <a:pt x="127486" y="408519"/>
                </a:cubicBezTo>
                <a:cubicBezTo>
                  <a:pt x="131150" y="402834"/>
                  <a:pt x="135628" y="397962"/>
                  <a:pt x="140513" y="393090"/>
                </a:cubicBezTo>
                <a:cubicBezTo>
                  <a:pt x="140920" y="393090"/>
                  <a:pt x="140920" y="392684"/>
                  <a:pt x="140513" y="392278"/>
                </a:cubicBezTo>
                <a:cubicBezTo>
                  <a:pt x="137663" y="388623"/>
                  <a:pt x="136442" y="384157"/>
                  <a:pt x="137663" y="379691"/>
                </a:cubicBezTo>
                <a:cubicBezTo>
                  <a:pt x="138477" y="375225"/>
                  <a:pt x="141734" y="371570"/>
                  <a:pt x="145805" y="369540"/>
                </a:cubicBezTo>
                <a:lnTo>
                  <a:pt x="153947" y="365480"/>
                </a:lnTo>
                <a:cubicBezTo>
                  <a:pt x="157611" y="363450"/>
                  <a:pt x="162497" y="363450"/>
                  <a:pt x="166568" y="365074"/>
                </a:cubicBezTo>
                <a:cubicBezTo>
                  <a:pt x="170639" y="367104"/>
                  <a:pt x="173895" y="370352"/>
                  <a:pt x="175524" y="374819"/>
                </a:cubicBezTo>
                <a:cubicBezTo>
                  <a:pt x="175524" y="375225"/>
                  <a:pt x="175931" y="375225"/>
                  <a:pt x="176745" y="375225"/>
                </a:cubicBezTo>
                <a:cubicBezTo>
                  <a:pt x="183259" y="374007"/>
                  <a:pt x="189772" y="373601"/>
                  <a:pt x="196693" y="374007"/>
                </a:cubicBezTo>
                <a:cubicBezTo>
                  <a:pt x="197507" y="374007"/>
                  <a:pt x="197507" y="373601"/>
                  <a:pt x="197507" y="372789"/>
                </a:cubicBezTo>
                <a:cubicBezTo>
                  <a:pt x="198322" y="368728"/>
                  <a:pt x="200764" y="364668"/>
                  <a:pt x="204428" y="362232"/>
                </a:cubicBezTo>
                <a:cubicBezTo>
                  <a:pt x="208499" y="359796"/>
                  <a:pt x="213384" y="359390"/>
                  <a:pt x="217455" y="361014"/>
                </a:cubicBezTo>
                <a:close/>
                <a:moveTo>
                  <a:pt x="418477" y="337856"/>
                </a:moveTo>
                <a:cubicBezTo>
                  <a:pt x="396090" y="330470"/>
                  <a:pt x="372890" y="342370"/>
                  <a:pt x="365971" y="364120"/>
                </a:cubicBezTo>
                <a:cubicBezTo>
                  <a:pt x="359051" y="385870"/>
                  <a:pt x="371669" y="408441"/>
                  <a:pt x="393648" y="415827"/>
                </a:cubicBezTo>
                <a:cubicBezTo>
                  <a:pt x="404638" y="419110"/>
                  <a:pt x="415628" y="418290"/>
                  <a:pt x="425803" y="413365"/>
                </a:cubicBezTo>
                <a:cubicBezTo>
                  <a:pt x="435572" y="408441"/>
                  <a:pt x="442491" y="400233"/>
                  <a:pt x="446155" y="389563"/>
                </a:cubicBezTo>
                <a:cubicBezTo>
                  <a:pt x="453074" y="367813"/>
                  <a:pt x="440456" y="344833"/>
                  <a:pt x="418477" y="337856"/>
                </a:cubicBezTo>
                <a:close/>
                <a:moveTo>
                  <a:pt x="400326" y="321403"/>
                </a:moveTo>
                <a:cubicBezTo>
                  <a:pt x="407589" y="320774"/>
                  <a:pt x="415119" y="321544"/>
                  <a:pt x="422547" y="323904"/>
                </a:cubicBezTo>
                <a:cubicBezTo>
                  <a:pt x="452260" y="333753"/>
                  <a:pt x="468541" y="364941"/>
                  <a:pt x="459586" y="394077"/>
                </a:cubicBezTo>
                <a:cubicBezTo>
                  <a:pt x="455109" y="408441"/>
                  <a:pt x="445341" y="419521"/>
                  <a:pt x="431909" y="426497"/>
                </a:cubicBezTo>
                <a:cubicBezTo>
                  <a:pt x="424175" y="430191"/>
                  <a:pt x="415628" y="432653"/>
                  <a:pt x="407080" y="432653"/>
                </a:cubicBezTo>
                <a:cubicBezTo>
                  <a:pt x="400975" y="432653"/>
                  <a:pt x="394869" y="431422"/>
                  <a:pt x="389171" y="429780"/>
                </a:cubicBezTo>
                <a:cubicBezTo>
                  <a:pt x="359865" y="420342"/>
                  <a:pt x="343177" y="388743"/>
                  <a:pt x="352132" y="359606"/>
                </a:cubicBezTo>
                <a:cubicBezTo>
                  <a:pt x="359153" y="337754"/>
                  <a:pt x="378537" y="323288"/>
                  <a:pt x="400326" y="321403"/>
                </a:cubicBezTo>
                <a:close/>
                <a:moveTo>
                  <a:pt x="432890" y="270659"/>
                </a:moveTo>
                <a:cubicBezTo>
                  <a:pt x="431670" y="269843"/>
                  <a:pt x="430451" y="270251"/>
                  <a:pt x="429232" y="271067"/>
                </a:cubicBezTo>
                <a:cubicBezTo>
                  <a:pt x="429232" y="271067"/>
                  <a:pt x="428012" y="272290"/>
                  <a:pt x="428012" y="273513"/>
                </a:cubicBezTo>
                <a:cubicBezTo>
                  <a:pt x="426793" y="282890"/>
                  <a:pt x="418663" y="289414"/>
                  <a:pt x="408908" y="289006"/>
                </a:cubicBezTo>
                <a:cubicBezTo>
                  <a:pt x="401591" y="288598"/>
                  <a:pt x="393462" y="289006"/>
                  <a:pt x="385739" y="290637"/>
                </a:cubicBezTo>
                <a:cubicBezTo>
                  <a:pt x="376796" y="292675"/>
                  <a:pt x="367448" y="287375"/>
                  <a:pt x="365009" y="278405"/>
                </a:cubicBezTo>
                <a:cubicBezTo>
                  <a:pt x="364196" y="277182"/>
                  <a:pt x="362976" y="275959"/>
                  <a:pt x="362570" y="275959"/>
                </a:cubicBezTo>
                <a:cubicBezTo>
                  <a:pt x="361757" y="275959"/>
                  <a:pt x="360538" y="275144"/>
                  <a:pt x="358912" y="275959"/>
                </a:cubicBezTo>
                <a:lnTo>
                  <a:pt x="347937" y="281667"/>
                </a:lnTo>
                <a:cubicBezTo>
                  <a:pt x="346717" y="282075"/>
                  <a:pt x="346311" y="283298"/>
                  <a:pt x="346311" y="284113"/>
                </a:cubicBezTo>
                <a:cubicBezTo>
                  <a:pt x="345904" y="284521"/>
                  <a:pt x="345904" y="285744"/>
                  <a:pt x="346717" y="286967"/>
                </a:cubicBezTo>
                <a:cubicBezTo>
                  <a:pt x="352815" y="294714"/>
                  <a:pt x="352002" y="305314"/>
                  <a:pt x="345091" y="311430"/>
                </a:cubicBezTo>
                <a:cubicBezTo>
                  <a:pt x="338994" y="316322"/>
                  <a:pt x="334117" y="322438"/>
                  <a:pt x="330052" y="328554"/>
                </a:cubicBezTo>
                <a:cubicBezTo>
                  <a:pt x="325174" y="336708"/>
                  <a:pt x="314606" y="339154"/>
                  <a:pt x="306070" y="334669"/>
                </a:cubicBezTo>
                <a:cubicBezTo>
                  <a:pt x="305257" y="334262"/>
                  <a:pt x="303631" y="333854"/>
                  <a:pt x="302818" y="334262"/>
                </a:cubicBezTo>
                <a:cubicBezTo>
                  <a:pt x="302005" y="334669"/>
                  <a:pt x="301192" y="335485"/>
                  <a:pt x="300786" y="336708"/>
                </a:cubicBezTo>
                <a:lnTo>
                  <a:pt x="297128" y="348124"/>
                </a:lnTo>
                <a:cubicBezTo>
                  <a:pt x="296315" y="349754"/>
                  <a:pt x="297128" y="350978"/>
                  <a:pt x="297534" y="350978"/>
                </a:cubicBezTo>
                <a:cubicBezTo>
                  <a:pt x="297941" y="352201"/>
                  <a:pt x="299160" y="353016"/>
                  <a:pt x="300379" y="353424"/>
                </a:cubicBezTo>
                <a:cubicBezTo>
                  <a:pt x="309728" y="354647"/>
                  <a:pt x="316638" y="362393"/>
                  <a:pt x="316232" y="371771"/>
                </a:cubicBezTo>
                <a:cubicBezTo>
                  <a:pt x="315825" y="379517"/>
                  <a:pt x="316638" y="386856"/>
                  <a:pt x="318264" y="394602"/>
                </a:cubicBezTo>
                <a:cubicBezTo>
                  <a:pt x="320703" y="403164"/>
                  <a:pt x="315419" y="412542"/>
                  <a:pt x="306070" y="415396"/>
                </a:cubicBezTo>
                <a:cubicBezTo>
                  <a:pt x="304444" y="416211"/>
                  <a:pt x="303631" y="417027"/>
                  <a:pt x="303631" y="417434"/>
                </a:cubicBezTo>
                <a:cubicBezTo>
                  <a:pt x="303225" y="418250"/>
                  <a:pt x="303225" y="419065"/>
                  <a:pt x="303631" y="420696"/>
                </a:cubicBezTo>
                <a:lnTo>
                  <a:pt x="309322" y="431704"/>
                </a:lnTo>
                <a:cubicBezTo>
                  <a:pt x="310541" y="432927"/>
                  <a:pt x="311761" y="433335"/>
                  <a:pt x="312574" y="433743"/>
                </a:cubicBezTo>
                <a:cubicBezTo>
                  <a:pt x="312980" y="433743"/>
                  <a:pt x="314199" y="433743"/>
                  <a:pt x="315419" y="432927"/>
                </a:cubicBezTo>
                <a:cubicBezTo>
                  <a:pt x="315825" y="432927"/>
                  <a:pt x="315825" y="432927"/>
                  <a:pt x="315825" y="432927"/>
                </a:cubicBezTo>
                <a:cubicBezTo>
                  <a:pt x="319077" y="430481"/>
                  <a:pt x="323142" y="429258"/>
                  <a:pt x="326800" y="429258"/>
                </a:cubicBezTo>
                <a:cubicBezTo>
                  <a:pt x="331678" y="429258"/>
                  <a:pt x="336556" y="431297"/>
                  <a:pt x="340214" y="435374"/>
                </a:cubicBezTo>
                <a:cubicBezTo>
                  <a:pt x="345498" y="440674"/>
                  <a:pt x="351595" y="445974"/>
                  <a:pt x="358099" y="449643"/>
                </a:cubicBezTo>
                <a:cubicBezTo>
                  <a:pt x="366228" y="454944"/>
                  <a:pt x="368667" y="465136"/>
                  <a:pt x="364196" y="473698"/>
                </a:cubicBezTo>
                <a:cubicBezTo>
                  <a:pt x="363789" y="474921"/>
                  <a:pt x="363789" y="476145"/>
                  <a:pt x="363789" y="476552"/>
                </a:cubicBezTo>
                <a:cubicBezTo>
                  <a:pt x="364602" y="477775"/>
                  <a:pt x="365415" y="478591"/>
                  <a:pt x="366635" y="478999"/>
                </a:cubicBezTo>
                <a:lnTo>
                  <a:pt x="378422" y="482668"/>
                </a:lnTo>
                <a:cubicBezTo>
                  <a:pt x="379642" y="483076"/>
                  <a:pt x="380861" y="483076"/>
                  <a:pt x="382081" y="482260"/>
                </a:cubicBezTo>
                <a:cubicBezTo>
                  <a:pt x="382487" y="481852"/>
                  <a:pt x="383300" y="481037"/>
                  <a:pt x="383707" y="479814"/>
                </a:cubicBezTo>
                <a:cubicBezTo>
                  <a:pt x="384926" y="470437"/>
                  <a:pt x="393462" y="463913"/>
                  <a:pt x="402404" y="463913"/>
                </a:cubicBezTo>
                <a:cubicBezTo>
                  <a:pt x="410127" y="464729"/>
                  <a:pt x="418257" y="463913"/>
                  <a:pt x="425573" y="462282"/>
                </a:cubicBezTo>
                <a:cubicBezTo>
                  <a:pt x="434922" y="460652"/>
                  <a:pt x="443865" y="465952"/>
                  <a:pt x="447116" y="474921"/>
                </a:cubicBezTo>
                <a:cubicBezTo>
                  <a:pt x="447116" y="476145"/>
                  <a:pt x="448336" y="476960"/>
                  <a:pt x="449149" y="477368"/>
                </a:cubicBezTo>
                <a:cubicBezTo>
                  <a:pt x="449962" y="477368"/>
                  <a:pt x="451181" y="478183"/>
                  <a:pt x="452807" y="477368"/>
                </a:cubicBezTo>
                <a:lnTo>
                  <a:pt x="463782" y="471660"/>
                </a:lnTo>
                <a:cubicBezTo>
                  <a:pt x="465001" y="471252"/>
                  <a:pt x="465408" y="470029"/>
                  <a:pt x="465408" y="469213"/>
                </a:cubicBezTo>
                <a:cubicBezTo>
                  <a:pt x="465814" y="468806"/>
                  <a:pt x="465814" y="467583"/>
                  <a:pt x="465001" y="466360"/>
                </a:cubicBezTo>
                <a:cubicBezTo>
                  <a:pt x="458904" y="459021"/>
                  <a:pt x="459717" y="448013"/>
                  <a:pt x="466627" y="441897"/>
                </a:cubicBezTo>
                <a:cubicBezTo>
                  <a:pt x="472318" y="436597"/>
                  <a:pt x="477602" y="430889"/>
                  <a:pt x="481667" y="424773"/>
                </a:cubicBezTo>
                <a:cubicBezTo>
                  <a:pt x="486544" y="416619"/>
                  <a:pt x="497113" y="414173"/>
                  <a:pt x="505242" y="418658"/>
                </a:cubicBezTo>
                <a:cubicBezTo>
                  <a:pt x="506462" y="419065"/>
                  <a:pt x="507681" y="419065"/>
                  <a:pt x="508900" y="418658"/>
                </a:cubicBezTo>
                <a:cubicBezTo>
                  <a:pt x="509307" y="418658"/>
                  <a:pt x="510526" y="417842"/>
                  <a:pt x="510933" y="416619"/>
                </a:cubicBezTo>
                <a:lnTo>
                  <a:pt x="514591" y="404795"/>
                </a:lnTo>
                <a:cubicBezTo>
                  <a:pt x="514998" y="403572"/>
                  <a:pt x="514591" y="402349"/>
                  <a:pt x="514185" y="401941"/>
                </a:cubicBezTo>
                <a:cubicBezTo>
                  <a:pt x="513372" y="401126"/>
                  <a:pt x="512559" y="400310"/>
                  <a:pt x="511339" y="399903"/>
                </a:cubicBezTo>
                <a:cubicBezTo>
                  <a:pt x="501584" y="398680"/>
                  <a:pt x="494674" y="390933"/>
                  <a:pt x="495487" y="381556"/>
                </a:cubicBezTo>
                <a:cubicBezTo>
                  <a:pt x="495893" y="373809"/>
                  <a:pt x="494674" y="366470"/>
                  <a:pt x="493454" y="358724"/>
                </a:cubicBezTo>
                <a:cubicBezTo>
                  <a:pt x="491016" y="349754"/>
                  <a:pt x="496706" y="340377"/>
                  <a:pt x="505242" y="337931"/>
                </a:cubicBezTo>
                <a:cubicBezTo>
                  <a:pt x="506868" y="337523"/>
                  <a:pt x="507681" y="336300"/>
                  <a:pt x="507681" y="335485"/>
                </a:cubicBezTo>
                <a:cubicBezTo>
                  <a:pt x="508087" y="335077"/>
                  <a:pt x="508494" y="333854"/>
                  <a:pt x="507681" y="332631"/>
                </a:cubicBezTo>
                <a:lnTo>
                  <a:pt x="501990" y="321623"/>
                </a:lnTo>
                <a:cubicBezTo>
                  <a:pt x="501177" y="319992"/>
                  <a:pt x="499958" y="319992"/>
                  <a:pt x="499145" y="319584"/>
                </a:cubicBezTo>
                <a:cubicBezTo>
                  <a:pt x="498332" y="319584"/>
                  <a:pt x="497113" y="319176"/>
                  <a:pt x="495893" y="320399"/>
                </a:cubicBezTo>
                <a:cubicBezTo>
                  <a:pt x="488577" y="325700"/>
                  <a:pt x="478008" y="324884"/>
                  <a:pt x="471505" y="317953"/>
                </a:cubicBezTo>
                <a:cubicBezTo>
                  <a:pt x="466221" y="312653"/>
                  <a:pt x="460124" y="307353"/>
                  <a:pt x="453620" y="303276"/>
                </a:cubicBezTo>
                <a:cubicBezTo>
                  <a:pt x="445897" y="298383"/>
                  <a:pt x="443052" y="287783"/>
                  <a:pt x="447116" y="279628"/>
                </a:cubicBezTo>
                <a:cubicBezTo>
                  <a:pt x="447929" y="278405"/>
                  <a:pt x="447523" y="277182"/>
                  <a:pt x="447523" y="276775"/>
                </a:cubicBezTo>
                <a:cubicBezTo>
                  <a:pt x="447116" y="275551"/>
                  <a:pt x="445897" y="274736"/>
                  <a:pt x="444678" y="274328"/>
                </a:cubicBezTo>
                <a:close/>
                <a:moveTo>
                  <a:pt x="437361" y="256797"/>
                </a:moveTo>
                <a:lnTo>
                  <a:pt x="449149" y="260466"/>
                </a:lnTo>
                <a:cubicBezTo>
                  <a:pt x="454433" y="262505"/>
                  <a:pt x="458498" y="266174"/>
                  <a:pt x="460530" y="271067"/>
                </a:cubicBezTo>
                <a:cubicBezTo>
                  <a:pt x="462562" y="275959"/>
                  <a:pt x="462562" y="281667"/>
                  <a:pt x="460124" y="286560"/>
                </a:cubicBezTo>
                <a:cubicBezTo>
                  <a:pt x="458904" y="287783"/>
                  <a:pt x="459717" y="290229"/>
                  <a:pt x="461343" y="291044"/>
                </a:cubicBezTo>
                <a:cubicBezTo>
                  <a:pt x="468660" y="295937"/>
                  <a:pt x="475570" y="301645"/>
                  <a:pt x="482073" y="308168"/>
                </a:cubicBezTo>
                <a:cubicBezTo>
                  <a:pt x="483293" y="309799"/>
                  <a:pt x="485731" y="310207"/>
                  <a:pt x="487357" y="308984"/>
                </a:cubicBezTo>
                <a:cubicBezTo>
                  <a:pt x="491829" y="305722"/>
                  <a:pt x="497113" y="304499"/>
                  <a:pt x="502397" y="305722"/>
                </a:cubicBezTo>
                <a:cubicBezTo>
                  <a:pt x="507681" y="306945"/>
                  <a:pt x="512152" y="310207"/>
                  <a:pt x="514591" y="315099"/>
                </a:cubicBezTo>
                <a:lnTo>
                  <a:pt x="520282" y="325700"/>
                </a:lnTo>
                <a:cubicBezTo>
                  <a:pt x="523127" y="330592"/>
                  <a:pt x="523127" y="336300"/>
                  <a:pt x="521095" y="341193"/>
                </a:cubicBezTo>
                <a:cubicBezTo>
                  <a:pt x="519062" y="346085"/>
                  <a:pt x="514591" y="349754"/>
                  <a:pt x="509713" y="351385"/>
                </a:cubicBezTo>
                <a:cubicBezTo>
                  <a:pt x="507681" y="352201"/>
                  <a:pt x="506462" y="353832"/>
                  <a:pt x="506868" y="355870"/>
                </a:cubicBezTo>
                <a:cubicBezTo>
                  <a:pt x="508900" y="364024"/>
                  <a:pt x="510120" y="372994"/>
                  <a:pt x="509307" y="381963"/>
                </a:cubicBezTo>
                <a:cubicBezTo>
                  <a:pt x="509307" y="384002"/>
                  <a:pt x="510933" y="385633"/>
                  <a:pt x="512965" y="386041"/>
                </a:cubicBezTo>
                <a:cubicBezTo>
                  <a:pt x="518249" y="386448"/>
                  <a:pt x="523127" y="389710"/>
                  <a:pt x="526379" y="394195"/>
                </a:cubicBezTo>
                <a:cubicBezTo>
                  <a:pt x="528818" y="398680"/>
                  <a:pt x="529631" y="404387"/>
                  <a:pt x="528005" y="409280"/>
                </a:cubicBezTo>
                <a:lnTo>
                  <a:pt x="524346" y="421104"/>
                </a:lnTo>
                <a:cubicBezTo>
                  <a:pt x="523127" y="425996"/>
                  <a:pt x="519062" y="430073"/>
                  <a:pt x="514185" y="432112"/>
                </a:cubicBezTo>
                <a:cubicBezTo>
                  <a:pt x="509307" y="434150"/>
                  <a:pt x="503616" y="433743"/>
                  <a:pt x="498739" y="431297"/>
                </a:cubicBezTo>
                <a:cubicBezTo>
                  <a:pt x="497113" y="430481"/>
                  <a:pt x="494674" y="430889"/>
                  <a:pt x="493454" y="432520"/>
                </a:cubicBezTo>
                <a:cubicBezTo>
                  <a:pt x="488577" y="439858"/>
                  <a:pt x="482480" y="446382"/>
                  <a:pt x="475976" y="452497"/>
                </a:cubicBezTo>
                <a:cubicBezTo>
                  <a:pt x="474757" y="453721"/>
                  <a:pt x="474757" y="455759"/>
                  <a:pt x="475976" y="457390"/>
                </a:cubicBezTo>
                <a:cubicBezTo>
                  <a:pt x="479228" y="461875"/>
                  <a:pt x="480447" y="467175"/>
                  <a:pt x="479228" y="472475"/>
                </a:cubicBezTo>
                <a:cubicBezTo>
                  <a:pt x="478008" y="477775"/>
                  <a:pt x="474757" y="481852"/>
                  <a:pt x="469879" y="484299"/>
                </a:cubicBezTo>
                <a:lnTo>
                  <a:pt x="458904" y="490414"/>
                </a:lnTo>
                <a:cubicBezTo>
                  <a:pt x="454026" y="492453"/>
                  <a:pt x="448742" y="492453"/>
                  <a:pt x="443458" y="490414"/>
                </a:cubicBezTo>
                <a:cubicBezTo>
                  <a:pt x="438580" y="488376"/>
                  <a:pt x="435329" y="484299"/>
                  <a:pt x="433296" y="479406"/>
                </a:cubicBezTo>
                <a:cubicBezTo>
                  <a:pt x="432890" y="477368"/>
                  <a:pt x="430451" y="476145"/>
                  <a:pt x="428419" y="476552"/>
                </a:cubicBezTo>
                <a:cubicBezTo>
                  <a:pt x="419883" y="478183"/>
                  <a:pt x="410534" y="478999"/>
                  <a:pt x="401591" y="478183"/>
                </a:cubicBezTo>
                <a:cubicBezTo>
                  <a:pt x="399559" y="478183"/>
                  <a:pt x="397933" y="479406"/>
                  <a:pt x="397933" y="481852"/>
                </a:cubicBezTo>
                <a:cubicBezTo>
                  <a:pt x="397120" y="486745"/>
                  <a:pt x="394275" y="491637"/>
                  <a:pt x="389804" y="494491"/>
                </a:cubicBezTo>
                <a:cubicBezTo>
                  <a:pt x="386552" y="496122"/>
                  <a:pt x="383300" y="497345"/>
                  <a:pt x="380048" y="497345"/>
                </a:cubicBezTo>
                <a:cubicBezTo>
                  <a:pt x="378016" y="497345"/>
                  <a:pt x="375984" y="496938"/>
                  <a:pt x="374358" y="496122"/>
                </a:cubicBezTo>
                <a:lnTo>
                  <a:pt x="362570" y="492861"/>
                </a:lnTo>
                <a:cubicBezTo>
                  <a:pt x="356879" y="490822"/>
                  <a:pt x="353221" y="487153"/>
                  <a:pt x="350782" y="481852"/>
                </a:cubicBezTo>
                <a:cubicBezTo>
                  <a:pt x="348750" y="477368"/>
                  <a:pt x="349156" y="471660"/>
                  <a:pt x="351595" y="466767"/>
                </a:cubicBezTo>
                <a:cubicBezTo>
                  <a:pt x="352408" y="465136"/>
                  <a:pt x="352002" y="463098"/>
                  <a:pt x="350376" y="461875"/>
                </a:cubicBezTo>
                <a:cubicBezTo>
                  <a:pt x="342653" y="456982"/>
                  <a:pt x="335743" y="451274"/>
                  <a:pt x="329645" y="444751"/>
                </a:cubicBezTo>
                <a:cubicBezTo>
                  <a:pt x="328426" y="443120"/>
                  <a:pt x="325987" y="443120"/>
                  <a:pt x="324361" y="444343"/>
                </a:cubicBezTo>
                <a:cubicBezTo>
                  <a:pt x="324361" y="444343"/>
                  <a:pt x="324361" y="444343"/>
                  <a:pt x="323955" y="444343"/>
                </a:cubicBezTo>
                <a:cubicBezTo>
                  <a:pt x="319890" y="447197"/>
                  <a:pt x="314199" y="448420"/>
                  <a:pt x="309322" y="447197"/>
                </a:cubicBezTo>
                <a:cubicBezTo>
                  <a:pt x="304038" y="446382"/>
                  <a:pt x="299566" y="442712"/>
                  <a:pt x="297128" y="438228"/>
                </a:cubicBezTo>
                <a:lnTo>
                  <a:pt x="291437" y="427219"/>
                </a:lnTo>
                <a:cubicBezTo>
                  <a:pt x="288592" y="422735"/>
                  <a:pt x="288592" y="417027"/>
                  <a:pt x="290218" y="412134"/>
                </a:cubicBezTo>
                <a:cubicBezTo>
                  <a:pt x="292656" y="406834"/>
                  <a:pt x="296721" y="403164"/>
                  <a:pt x="301599" y="401941"/>
                </a:cubicBezTo>
                <a:cubicBezTo>
                  <a:pt x="302005" y="401941"/>
                  <a:pt x="302005" y="401941"/>
                  <a:pt x="302005" y="401941"/>
                </a:cubicBezTo>
                <a:cubicBezTo>
                  <a:pt x="303631" y="401126"/>
                  <a:pt x="304851" y="399495"/>
                  <a:pt x="304444" y="397456"/>
                </a:cubicBezTo>
                <a:cubicBezTo>
                  <a:pt x="302412" y="388894"/>
                  <a:pt x="301599" y="379925"/>
                  <a:pt x="302005" y="370955"/>
                </a:cubicBezTo>
                <a:cubicBezTo>
                  <a:pt x="302005" y="369324"/>
                  <a:pt x="300786" y="367694"/>
                  <a:pt x="298753" y="367286"/>
                </a:cubicBezTo>
                <a:cubicBezTo>
                  <a:pt x="293063" y="366470"/>
                  <a:pt x="288185" y="363617"/>
                  <a:pt x="285340" y="358724"/>
                </a:cubicBezTo>
                <a:cubicBezTo>
                  <a:pt x="282495" y="354647"/>
                  <a:pt x="282088" y="348939"/>
                  <a:pt x="283307" y="343639"/>
                </a:cubicBezTo>
                <a:lnTo>
                  <a:pt x="286966" y="332223"/>
                </a:lnTo>
                <a:cubicBezTo>
                  <a:pt x="288592" y="326923"/>
                  <a:pt x="292656" y="323253"/>
                  <a:pt x="297534" y="321215"/>
                </a:cubicBezTo>
                <a:cubicBezTo>
                  <a:pt x="302005" y="319176"/>
                  <a:pt x="308102" y="319584"/>
                  <a:pt x="312980" y="322030"/>
                </a:cubicBezTo>
                <a:cubicBezTo>
                  <a:pt x="314606" y="322846"/>
                  <a:pt x="317045" y="322438"/>
                  <a:pt x="318264" y="320807"/>
                </a:cubicBezTo>
                <a:cubicBezTo>
                  <a:pt x="322735" y="313468"/>
                  <a:pt x="328833" y="306945"/>
                  <a:pt x="335336" y="300829"/>
                </a:cubicBezTo>
                <a:cubicBezTo>
                  <a:pt x="336556" y="299606"/>
                  <a:pt x="336556" y="297160"/>
                  <a:pt x="335336" y="295937"/>
                </a:cubicBezTo>
                <a:cubicBezTo>
                  <a:pt x="332084" y="291452"/>
                  <a:pt x="330865" y="286152"/>
                  <a:pt x="332084" y="280444"/>
                </a:cubicBezTo>
                <a:cubicBezTo>
                  <a:pt x="333304" y="275551"/>
                  <a:pt x="336556" y="271067"/>
                  <a:pt x="341433" y="268620"/>
                </a:cubicBezTo>
                <a:lnTo>
                  <a:pt x="352408" y="263320"/>
                </a:lnTo>
                <a:cubicBezTo>
                  <a:pt x="357286" y="260874"/>
                  <a:pt x="362570" y="260466"/>
                  <a:pt x="367854" y="262912"/>
                </a:cubicBezTo>
                <a:cubicBezTo>
                  <a:pt x="372732" y="264951"/>
                  <a:pt x="376796" y="269028"/>
                  <a:pt x="378016" y="273921"/>
                </a:cubicBezTo>
                <a:cubicBezTo>
                  <a:pt x="378829" y="275959"/>
                  <a:pt x="380861" y="277182"/>
                  <a:pt x="382894" y="276775"/>
                </a:cubicBezTo>
                <a:cubicBezTo>
                  <a:pt x="391836" y="274736"/>
                  <a:pt x="400778" y="274328"/>
                  <a:pt x="410127" y="274736"/>
                </a:cubicBezTo>
                <a:cubicBezTo>
                  <a:pt x="411753" y="274736"/>
                  <a:pt x="413786" y="273513"/>
                  <a:pt x="413786" y="271474"/>
                </a:cubicBezTo>
                <a:cubicBezTo>
                  <a:pt x="414599" y="266174"/>
                  <a:pt x="417444" y="261689"/>
                  <a:pt x="421915" y="258835"/>
                </a:cubicBezTo>
                <a:cubicBezTo>
                  <a:pt x="426386" y="255574"/>
                  <a:pt x="432077" y="255166"/>
                  <a:pt x="437361" y="256797"/>
                </a:cubicBezTo>
                <a:close/>
                <a:moveTo>
                  <a:pt x="180861" y="114900"/>
                </a:moveTo>
                <a:cubicBezTo>
                  <a:pt x="145093" y="114900"/>
                  <a:pt x="116641" y="143035"/>
                  <a:pt x="116641" y="177694"/>
                </a:cubicBezTo>
                <a:cubicBezTo>
                  <a:pt x="116641" y="212352"/>
                  <a:pt x="145093" y="240487"/>
                  <a:pt x="180861" y="240487"/>
                </a:cubicBezTo>
                <a:cubicBezTo>
                  <a:pt x="216630" y="240487"/>
                  <a:pt x="245895" y="212352"/>
                  <a:pt x="245895" y="177694"/>
                </a:cubicBezTo>
                <a:cubicBezTo>
                  <a:pt x="245895" y="143035"/>
                  <a:pt x="216630" y="114900"/>
                  <a:pt x="180861" y="114900"/>
                </a:cubicBezTo>
                <a:close/>
                <a:moveTo>
                  <a:pt x="180861" y="100629"/>
                </a:moveTo>
                <a:cubicBezTo>
                  <a:pt x="224759" y="100629"/>
                  <a:pt x="260121" y="135288"/>
                  <a:pt x="260121" y="177694"/>
                </a:cubicBezTo>
                <a:cubicBezTo>
                  <a:pt x="260121" y="220099"/>
                  <a:pt x="224759" y="254758"/>
                  <a:pt x="180861" y="254758"/>
                </a:cubicBezTo>
                <a:cubicBezTo>
                  <a:pt x="137777" y="254758"/>
                  <a:pt x="102415" y="220099"/>
                  <a:pt x="102415" y="177694"/>
                </a:cubicBezTo>
                <a:cubicBezTo>
                  <a:pt x="102415" y="135288"/>
                  <a:pt x="137777" y="100629"/>
                  <a:pt x="180861" y="100629"/>
                </a:cubicBezTo>
                <a:close/>
                <a:moveTo>
                  <a:pt x="173413" y="14264"/>
                </a:moveTo>
                <a:cubicBezTo>
                  <a:pt x="170157" y="14264"/>
                  <a:pt x="167714" y="15487"/>
                  <a:pt x="166086" y="17525"/>
                </a:cubicBezTo>
                <a:cubicBezTo>
                  <a:pt x="164051" y="19563"/>
                  <a:pt x="163644" y="22008"/>
                  <a:pt x="164051" y="24453"/>
                </a:cubicBezTo>
                <a:cubicBezTo>
                  <a:pt x="166086" y="36272"/>
                  <a:pt x="158759" y="48091"/>
                  <a:pt x="147361" y="50944"/>
                </a:cubicBezTo>
                <a:cubicBezTo>
                  <a:pt x="135963" y="54205"/>
                  <a:pt x="124972" y="58280"/>
                  <a:pt x="115202" y="63986"/>
                </a:cubicBezTo>
                <a:cubicBezTo>
                  <a:pt x="104211" y="69692"/>
                  <a:pt x="91184" y="67246"/>
                  <a:pt x="84264" y="57058"/>
                </a:cubicBezTo>
                <a:cubicBezTo>
                  <a:pt x="82636" y="55020"/>
                  <a:pt x="80193" y="53390"/>
                  <a:pt x="77344" y="53390"/>
                </a:cubicBezTo>
                <a:cubicBezTo>
                  <a:pt x="74901" y="52982"/>
                  <a:pt x="72052" y="54205"/>
                  <a:pt x="70017" y="55835"/>
                </a:cubicBezTo>
                <a:lnTo>
                  <a:pt x="56990" y="68469"/>
                </a:lnTo>
                <a:cubicBezTo>
                  <a:pt x="54955" y="70507"/>
                  <a:pt x="54141" y="72952"/>
                  <a:pt x="54548" y="75397"/>
                </a:cubicBezTo>
                <a:cubicBezTo>
                  <a:pt x="54548" y="78250"/>
                  <a:pt x="55769" y="80288"/>
                  <a:pt x="58211" y="81511"/>
                </a:cubicBezTo>
                <a:cubicBezTo>
                  <a:pt x="68388" y="88847"/>
                  <a:pt x="71238" y="101889"/>
                  <a:pt x="65132" y="112485"/>
                </a:cubicBezTo>
                <a:cubicBezTo>
                  <a:pt x="59433" y="122266"/>
                  <a:pt x="54955" y="132863"/>
                  <a:pt x="52105" y="143459"/>
                </a:cubicBezTo>
                <a:cubicBezTo>
                  <a:pt x="48849" y="154871"/>
                  <a:pt x="37044" y="162207"/>
                  <a:pt x="25239" y="160169"/>
                </a:cubicBezTo>
                <a:cubicBezTo>
                  <a:pt x="22389" y="159761"/>
                  <a:pt x="19540" y="160169"/>
                  <a:pt x="17504" y="162207"/>
                </a:cubicBezTo>
                <a:cubicBezTo>
                  <a:pt x="15469" y="163837"/>
                  <a:pt x="14248" y="166282"/>
                  <a:pt x="14248" y="168727"/>
                </a:cubicBezTo>
                <a:lnTo>
                  <a:pt x="14248" y="186660"/>
                </a:lnTo>
                <a:cubicBezTo>
                  <a:pt x="14248" y="189105"/>
                  <a:pt x="15469" y="191143"/>
                  <a:pt x="17504" y="193181"/>
                </a:cubicBezTo>
                <a:cubicBezTo>
                  <a:pt x="19540" y="194811"/>
                  <a:pt x="22389" y="195626"/>
                  <a:pt x="25239" y="195218"/>
                </a:cubicBezTo>
                <a:cubicBezTo>
                  <a:pt x="37044" y="193181"/>
                  <a:pt x="48849" y="200517"/>
                  <a:pt x="52105" y="211521"/>
                </a:cubicBezTo>
                <a:cubicBezTo>
                  <a:pt x="54955" y="222525"/>
                  <a:pt x="59433" y="233121"/>
                  <a:pt x="65132" y="242902"/>
                </a:cubicBezTo>
                <a:cubicBezTo>
                  <a:pt x="71238" y="253091"/>
                  <a:pt x="68388" y="266541"/>
                  <a:pt x="58211" y="273469"/>
                </a:cubicBezTo>
                <a:cubicBezTo>
                  <a:pt x="55769" y="275099"/>
                  <a:pt x="54548" y="277137"/>
                  <a:pt x="54548" y="279990"/>
                </a:cubicBezTo>
                <a:cubicBezTo>
                  <a:pt x="54141" y="282435"/>
                  <a:pt x="54955" y="284880"/>
                  <a:pt x="56990" y="286918"/>
                </a:cubicBezTo>
                <a:lnTo>
                  <a:pt x="70017" y="299552"/>
                </a:lnTo>
                <a:cubicBezTo>
                  <a:pt x="72052" y="301183"/>
                  <a:pt x="74901" y="301998"/>
                  <a:pt x="77344" y="301998"/>
                </a:cubicBezTo>
                <a:cubicBezTo>
                  <a:pt x="80193" y="301590"/>
                  <a:pt x="82636" y="300368"/>
                  <a:pt x="84264" y="298330"/>
                </a:cubicBezTo>
                <a:cubicBezTo>
                  <a:pt x="88742" y="291809"/>
                  <a:pt x="96069" y="288141"/>
                  <a:pt x="103397" y="288141"/>
                </a:cubicBezTo>
                <a:cubicBezTo>
                  <a:pt x="107060" y="288141"/>
                  <a:pt x="111538" y="288956"/>
                  <a:pt x="115202" y="291401"/>
                </a:cubicBezTo>
                <a:cubicBezTo>
                  <a:pt x="124972" y="297107"/>
                  <a:pt x="135963" y="301590"/>
                  <a:pt x="147361" y="304443"/>
                </a:cubicBezTo>
                <a:cubicBezTo>
                  <a:pt x="158759" y="307296"/>
                  <a:pt x="166086" y="318707"/>
                  <a:pt x="164051" y="330527"/>
                </a:cubicBezTo>
                <a:cubicBezTo>
                  <a:pt x="163644" y="333379"/>
                  <a:pt x="164051" y="335417"/>
                  <a:pt x="166086" y="337862"/>
                </a:cubicBezTo>
                <a:cubicBezTo>
                  <a:pt x="167714" y="339900"/>
                  <a:pt x="170157" y="341123"/>
                  <a:pt x="173413" y="341123"/>
                </a:cubicBezTo>
                <a:lnTo>
                  <a:pt x="191325" y="341123"/>
                </a:lnTo>
                <a:cubicBezTo>
                  <a:pt x="193767" y="341123"/>
                  <a:pt x="196617" y="339900"/>
                  <a:pt x="198245" y="337862"/>
                </a:cubicBezTo>
                <a:cubicBezTo>
                  <a:pt x="200280" y="335417"/>
                  <a:pt x="200687" y="333379"/>
                  <a:pt x="200280" y="330527"/>
                </a:cubicBezTo>
                <a:cubicBezTo>
                  <a:pt x="198245" y="318707"/>
                  <a:pt x="205572" y="307296"/>
                  <a:pt x="217377" y="304443"/>
                </a:cubicBezTo>
                <a:cubicBezTo>
                  <a:pt x="228368" y="301590"/>
                  <a:pt x="239359" y="297107"/>
                  <a:pt x="249536" y="291401"/>
                </a:cubicBezTo>
                <a:cubicBezTo>
                  <a:pt x="260120" y="285288"/>
                  <a:pt x="273147" y="288141"/>
                  <a:pt x="280474" y="298330"/>
                </a:cubicBezTo>
                <a:cubicBezTo>
                  <a:pt x="281695" y="300368"/>
                  <a:pt x="284137" y="301590"/>
                  <a:pt x="286987" y="301998"/>
                </a:cubicBezTo>
                <a:cubicBezTo>
                  <a:pt x="289837" y="301998"/>
                  <a:pt x="292279" y="301183"/>
                  <a:pt x="294721" y="299552"/>
                </a:cubicBezTo>
                <a:lnTo>
                  <a:pt x="307341" y="286918"/>
                </a:lnTo>
                <a:cubicBezTo>
                  <a:pt x="309376" y="284880"/>
                  <a:pt x="310190" y="282435"/>
                  <a:pt x="309783" y="279990"/>
                </a:cubicBezTo>
                <a:cubicBezTo>
                  <a:pt x="309783" y="277137"/>
                  <a:pt x="308155" y="275099"/>
                  <a:pt x="306119" y="273469"/>
                </a:cubicBezTo>
                <a:cubicBezTo>
                  <a:pt x="295943" y="266541"/>
                  <a:pt x="293093" y="253091"/>
                  <a:pt x="299199" y="242902"/>
                </a:cubicBezTo>
                <a:cubicBezTo>
                  <a:pt x="304898" y="233121"/>
                  <a:pt x="309376" y="222525"/>
                  <a:pt x="312633" y="211521"/>
                </a:cubicBezTo>
                <a:cubicBezTo>
                  <a:pt x="315482" y="200517"/>
                  <a:pt x="327287" y="193181"/>
                  <a:pt x="339092" y="195218"/>
                </a:cubicBezTo>
                <a:cubicBezTo>
                  <a:pt x="341942" y="195626"/>
                  <a:pt x="344791" y="194811"/>
                  <a:pt x="346827" y="193181"/>
                </a:cubicBezTo>
                <a:cubicBezTo>
                  <a:pt x="348862" y="191143"/>
                  <a:pt x="350083" y="189105"/>
                  <a:pt x="350083" y="186660"/>
                </a:cubicBezTo>
                <a:lnTo>
                  <a:pt x="350083" y="168727"/>
                </a:lnTo>
                <a:cubicBezTo>
                  <a:pt x="350083" y="166282"/>
                  <a:pt x="348862" y="163837"/>
                  <a:pt x="346827" y="162207"/>
                </a:cubicBezTo>
                <a:cubicBezTo>
                  <a:pt x="344791" y="160169"/>
                  <a:pt x="341942" y="159761"/>
                  <a:pt x="339092" y="160169"/>
                </a:cubicBezTo>
                <a:cubicBezTo>
                  <a:pt x="327287" y="162207"/>
                  <a:pt x="315482" y="154871"/>
                  <a:pt x="312633" y="143459"/>
                </a:cubicBezTo>
                <a:cubicBezTo>
                  <a:pt x="309376" y="132863"/>
                  <a:pt x="304898" y="122266"/>
                  <a:pt x="299199" y="112485"/>
                </a:cubicBezTo>
                <a:cubicBezTo>
                  <a:pt x="293093" y="101889"/>
                  <a:pt x="295943" y="88847"/>
                  <a:pt x="306119" y="81511"/>
                </a:cubicBezTo>
                <a:cubicBezTo>
                  <a:pt x="308155" y="80288"/>
                  <a:pt x="309783" y="78250"/>
                  <a:pt x="309783" y="75397"/>
                </a:cubicBezTo>
                <a:cubicBezTo>
                  <a:pt x="310190" y="72952"/>
                  <a:pt x="309376" y="70507"/>
                  <a:pt x="307341" y="68469"/>
                </a:cubicBezTo>
                <a:lnTo>
                  <a:pt x="294721" y="55835"/>
                </a:lnTo>
                <a:cubicBezTo>
                  <a:pt x="292279" y="54205"/>
                  <a:pt x="289837" y="52982"/>
                  <a:pt x="286987" y="53390"/>
                </a:cubicBezTo>
                <a:cubicBezTo>
                  <a:pt x="284137" y="53390"/>
                  <a:pt x="281695" y="55020"/>
                  <a:pt x="280474" y="57058"/>
                </a:cubicBezTo>
                <a:cubicBezTo>
                  <a:pt x="273147" y="67246"/>
                  <a:pt x="260120" y="69692"/>
                  <a:pt x="249536" y="63986"/>
                </a:cubicBezTo>
                <a:cubicBezTo>
                  <a:pt x="239359" y="58280"/>
                  <a:pt x="228368" y="54205"/>
                  <a:pt x="217377" y="50944"/>
                </a:cubicBezTo>
                <a:cubicBezTo>
                  <a:pt x="205572" y="48091"/>
                  <a:pt x="198245" y="36272"/>
                  <a:pt x="200280" y="24453"/>
                </a:cubicBezTo>
                <a:cubicBezTo>
                  <a:pt x="200687" y="22008"/>
                  <a:pt x="200280" y="19563"/>
                  <a:pt x="198245" y="17525"/>
                </a:cubicBezTo>
                <a:cubicBezTo>
                  <a:pt x="196617" y="15487"/>
                  <a:pt x="193767" y="14264"/>
                  <a:pt x="191325" y="14264"/>
                </a:cubicBezTo>
                <a:close/>
                <a:moveTo>
                  <a:pt x="173413" y="0"/>
                </a:moveTo>
                <a:lnTo>
                  <a:pt x="191325" y="0"/>
                </a:lnTo>
                <a:cubicBezTo>
                  <a:pt x="198245" y="0"/>
                  <a:pt x="205165" y="3260"/>
                  <a:pt x="209236" y="8559"/>
                </a:cubicBezTo>
                <a:cubicBezTo>
                  <a:pt x="213714" y="13857"/>
                  <a:pt x="215342" y="20785"/>
                  <a:pt x="214121" y="27306"/>
                </a:cubicBezTo>
                <a:cubicBezTo>
                  <a:pt x="213714" y="31789"/>
                  <a:pt x="216156" y="35865"/>
                  <a:pt x="221041" y="37087"/>
                </a:cubicBezTo>
                <a:cubicBezTo>
                  <a:pt x="233253" y="40348"/>
                  <a:pt x="245465" y="45238"/>
                  <a:pt x="256456" y="51759"/>
                </a:cubicBezTo>
                <a:cubicBezTo>
                  <a:pt x="260527" y="54205"/>
                  <a:pt x="265819" y="52982"/>
                  <a:pt x="268669" y="48906"/>
                </a:cubicBezTo>
                <a:cubicBezTo>
                  <a:pt x="272739" y="43201"/>
                  <a:pt x="278846" y="39940"/>
                  <a:pt x="285766" y="39125"/>
                </a:cubicBezTo>
                <a:cubicBezTo>
                  <a:pt x="292686" y="38718"/>
                  <a:pt x="299606" y="41163"/>
                  <a:pt x="304084" y="45646"/>
                </a:cubicBezTo>
                <a:lnTo>
                  <a:pt x="317110" y="58280"/>
                </a:lnTo>
                <a:cubicBezTo>
                  <a:pt x="321995" y="63171"/>
                  <a:pt x="324438" y="69692"/>
                  <a:pt x="324438" y="76620"/>
                </a:cubicBezTo>
                <a:cubicBezTo>
                  <a:pt x="323217" y="83549"/>
                  <a:pt x="319960" y="89662"/>
                  <a:pt x="313854" y="93737"/>
                </a:cubicBezTo>
                <a:cubicBezTo>
                  <a:pt x="310190" y="96183"/>
                  <a:pt x="308969" y="101073"/>
                  <a:pt x="311411" y="105149"/>
                </a:cubicBezTo>
                <a:cubicBezTo>
                  <a:pt x="317518" y="116153"/>
                  <a:pt x="322809" y="127564"/>
                  <a:pt x="326066" y="140199"/>
                </a:cubicBezTo>
                <a:cubicBezTo>
                  <a:pt x="327287" y="144274"/>
                  <a:pt x="331765" y="147127"/>
                  <a:pt x="336650" y="145904"/>
                </a:cubicBezTo>
                <a:cubicBezTo>
                  <a:pt x="343570" y="144682"/>
                  <a:pt x="350491" y="146720"/>
                  <a:pt x="355782" y="151203"/>
                </a:cubicBezTo>
                <a:cubicBezTo>
                  <a:pt x="361481" y="155686"/>
                  <a:pt x="364331" y="162207"/>
                  <a:pt x="364331" y="168727"/>
                </a:cubicBezTo>
                <a:lnTo>
                  <a:pt x="364331" y="186660"/>
                </a:lnTo>
                <a:cubicBezTo>
                  <a:pt x="364331" y="193181"/>
                  <a:pt x="361481" y="199702"/>
                  <a:pt x="355782" y="204185"/>
                </a:cubicBezTo>
                <a:cubicBezTo>
                  <a:pt x="350491" y="208260"/>
                  <a:pt x="343570" y="210298"/>
                  <a:pt x="336650" y="209075"/>
                </a:cubicBezTo>
                <a:cubicBezTo>
                  <a:pt x="331765" y="208260"/>
                  <a:pt x="327287" y="211113"/>
                  <a:pt x="326066" y="215189"/>
                </a:cubicBezTo>
                <a:cubicBezTo>
                  <a:pt x="322809" y="227823"/>
                  <a:pt x="317518" y="239234"/>
                  <a:pt x="311411" y="250238"/>
                </a:cubicBezTo>
                <a:cubicBezTo>
                  <a:pt x="308969" y="254314"/>
                  <a:pt x="310190" y="259205"/>
                  <a:pt x="313854" y="261650"/>
                </a:cubicBezTo>
                <a:cubicBezTo>
                  <a:pt x="319960" y="265725"/>
                  <a:pt x="323217" y="271839"/>
                  <a:pt x="324438" y="278767"/>
                </a:cubicBezTo>
                <a:cubicBezTo>
                  <a:pt x="324438" y="285288"/>
                  <a:pt x="321995" y="292216"/>
                  <a:pt x="317110" y="297107"/>
                </a:cubicBezTo>
                <a:lnTo>
                  <a:pt x="304084" y="309334"/>
                </a:lnTo>
                <a:cubicBezTo>
                  <a:pt x="299606" y="314224"/>
                  <a:pt x="292686" y="316670"/>
                  <a:pt x="285766" y="316262"/>
                </a:cubicBezTo>
                <a:cubicBezTo>
                  <a:pt x="278846" y="315447"/>
                  <a:pt x="272739" y="312187"/>
                  <a:pt x="268669" y="306481"/>
                </a:cubicBezTo>
                <a:cubicBezTo>
                  <a:pt x="265819" y="302813"/>
                  <a:pt x="260527" y="301590"/>
                  <a:pt x="256456" y="303628"/>
                </a:cubicBezTo>
                <a:cubicBezTo>
                  <a:pt x="245465" y="310149"/>
                  <a:pt x="233253" y="315039"/>
                  <a:pt x="221041" y="318300"/>
                </a:cubicBezTo>
                <a:cubicBezTo>
                  <a:pt x="216156" y="319523"/>
                  <a:pt x="213714" y="323598"/>
                  <a:pt x="214121" y="328081"/>
                </a:cubicBezTo>
                <a:cubicBezTo>
                  <a:pt x="215342" y="335010"/>
                  <a:pt x="213714" y="341530"/>
                  <a:pt x="209236" y="346829"/>
                </a:cubicBezTo>
                <a:cubicBezTo>
                  <a:pt x="205165" y="352127"/>
                  <a:pt x="198245" y="355387"/>
                  <a:pt x="191325" y="355387"/>
                </a:cubicBezTo>
                <a:lnTo>
                  <a:pt x="173413" y="355387"/>
                </a:lnTo>
                <a:cubicBezTo>
                  <a:pt x="166086" y="355387"/>
                  <a:pt x="159573" y="352127"/>
                  <a:pt x="154688" y="346829"/>
                </a:cubicBezTo>
                <a:cubicBezTo>
                  <a:pt x="150617" y="341530"/>
                  <a:pt x="148989" y="335010"/>
                  <a:pt x="150210" y="328081"/>
                </a:cubicBezTo>
                <a:cubicBezTo>
                  <a:pt x="150617" y="323598"/>
                  <a:pt x="147768" y="319523"/>
                  <a:pt x="143697" y="318300"/>
                </a:cubicBezTo>
                <a:cubicBezTo>
                  <a:pt x="131078" y="315039"/>
                  <a:pt x="118865" y="310149"/>
                  <a:pt x="107874" y="303628"/>
                </a:cubicBezTo>
                <a:cubicBezTo>
                  <a:pt x="103804" y="301590"/>
                  <a:pt x="98512" y="302813"/>
                  <a:pt x="95662" y="306481"/>
                </a:cubicBezTo>
                <a:cubicBezTo>
                  <a:pt x="91592" y="312187"/>
                  <a:pt x="85485" y="315447"/>
                  <a:pt x="78565" y="316262"/>
                </a:cubicBezTo>
                <a:cubicBezTo>
                  <a:pt x="71645" y="316670"/>
                  <a:pt x="64725" y="314224"/>
                  <a:pt x="59840" y="309334"/>
                </a:cubicBezTo>
                <a:lnTo>
                  <a:pt x="47220" y="297107"/>
                </a:lnTo>
                <a:cubicBezTo>
                  <a:pt x="42336" y="292216"/>
                  <a:pt x="39893" y="285288"/>
                  <a:pt x="40300" y="278767"/>
                </a:cubicBezTo>
                <a:cubicBezTo>
                  <a:pt x="40707" y="271839"/>
                  <a:pt x="44778" y="265725"/>
                  <a:pt x="50477" y="261650"/>
                </a:cubicBezTo>
                <a:cubicBezTo>
                  <a:pt x="54141" y="259205"/>
                  <a:pt x="55362" y="254314"/>
                  <a:pt x="53327" y="250238"/>
                </a:cubicBezTo>
                <a:cubicBezTo>
                  <a:pt x="46406" y="239234"/>
                  <a:pt x="41521" y="227823"/>
                  <a:pt x="38265" y="215189"/>
                </a:cubicBezTo>
                <a:cubicBezTo>
                  <a:pt x="37044" y="211113"/>
                  <a:pt x="32159" y="208260"/>
                  <a:pt x="27681" y="209075"/>
                </a:cubicBezTo>
                <a:cubicBezTo>
                  <a:pt x="20761" y="210298"/>
                  <a:pt x="13840" y="208260"/>
                  <a:pt x="8141" y="204185"/>
                </a:cubicBezTo>
                <a:cubicBezTo>
                  <a:pt x="3257" y="199702"/>
                  <a:pt x="0" y="193181"/>
                  <a:pt x="0" y="186660"/>
                </a:cubicBezTo>
                <a:lnTo>
                  <a:pt x="0" y="168727"/>
                </a:lnTo>
                <a:cubicBezTo>
                  <a:pt x="0" y="162207"/>
                  <a:pt x="3257" y="155686"/>
                  <a:pt x="8141" y="151203"/>
                </a:cubicBezTo>
                <a:cubicBezTo>
                  <a:pt x="13840" y="146720"/>
                  <a:pt x="20761" y="144682"/>
                  <a:pt x="27681" y="145904"/>
                </a:cubicBezTo>
                <a:cubicBezTo>
                  <a:pt x="32159" y="147127"/>
                  <a:pt x="37044" y="144274"/>
                  <a:pt x="38265" y="140199"/>
                </a:cubicBezTo>
                <a:cubicBezTo>
                  <a:pt x="41521" y="127564"/>
                  <a:pt x="46406" y="116153"/>
                  <a:pt x="53327" y="105149"/>
                </a:cubicBezTo>
                <a:cubicBezTo>
                  <a:pt x="55362" y="101073"/>
                  <a:pt x="54141" y="96183"/>
                  <a:pt x="50477" y="93737"/>
                </a:cubicBezTo>
                <a:cubicBezTo>
                  <a:pt x="44778" y="89662"/>
                  <a:pt x="40707" y="83549"/>
                  <a:pt x="40300" y="76620"/>
                </a:cubicBezTo>
                <a:cubicBezTo>
                  <a:pt x="39893" y="69692"/>
                  <a:pt x="42336" y="63171"/>
                  <a:pt x="47220" y="58280"/>
                </a:cubicBezTo>
                <a:lnTo>
                  <a:pt x="59840" y="45646"/>
                </a:lnTo>
                <a:cubicBezTo>
                  <a:pt x="64725" y="41163"/>
                  <a:pt x="71645" y="38718"/>
                  <a:pt x="78565" y="39125"/>
                </a:cubicBezTo>
                <a:cubicBezTo>
                  <a:pt x="85485" y="39940"/>
                  <a:pt x="91592" y="43201"/>
                  <a:pt x="95662" y="48906"/>
                </a:cubicBezTo>
                <a:cubicBezTo>
                  <a:pt x="98512" y="52982"/>
                  <a:pt x="103804" y="54205"/>
                  <a:pt x="107874" y="51759"/>
                </a:cubicBezTo>
                <a:cubicBezTo>
                  <a:pt x="118865" y="45238"/>
                  <a:pt x="131078" y="40348"/>
                  <a:pt x="143697" y="37087"/>
                </a:cubicBezTo>
                <a:cubicBezTo>
                  <a:pt x="147768" y="35865"/>
                  <a:pt x="150617" y="31789"/>
                  <a:pt x="150210" y="27306"/>
                </a:cubicBezTo>
                <a:cubicBezTo>
                  <a:pt x="148989" y="20785"/>
                  <a:pt x="150617" y="13857"/>
                  <a:pt x="154688" y="8559"/>
                </a:cubicBezTo>
                <a:cubicBezTo>
                  <a:pt x="159573" y="3260"/>
                  <a:pt x="166086" y="0"/>
                  <a:pt x="173413" y="0"/>
                </a:cubicBezTo>
                <a:close/>
              </a:path>
            </a:pathLst>
          </a:custGeom>
          <a:solidFill>
            <a:schemeClr val="bg1"/>
          </a:solidFill>
          <a:ln>
            <a:noFill/>
          </a:ln>
          <a:effectLst/>
        </p:spPr>
        <p:txBody>
          <a:bodyPr wrap="square" anchor="ctr">
            <a:noAutofit/>
          </a:bodyPr>
          <a:lstStyle/>
          <a:p>
            <a:endParaRPr lang="en-US"/>
          </a:p>
        </p:txBody>
      </p:sp>
      <p:sp>
        <p:nvSpPr>
          <p:cNvPr id="67" name="Freeform 143">
            <a:extLst>
              <a:ext uri="{FF2B5EF4-FFF2-40B4-BE49-F238E27FC236}">
                <a16:creationId xmlns:a16="http://schemas.microsoft.com/office/drawing/2014/main" id="{89DD7F86-F802-20B1-D54B-D3644553F0EA}"/>
              </a:ext>
            </a:extLst>
          </p:cNvPr>
          <p:cNvSpPr>
            <a:spLocks noChangeAspect="1" noEditPoints="1"/>
          </p:cNvSpPr>
          <p:nvPr/>
        </p:nvSpPr>
        <p:spPr bwMode="auto">
          <a:xfrm>
            <a:off x="16096911" y="9589526"/>
            <a:ext cx="698265" cy="640080"/>
          </a:xfrm>
          <a:custGeom>
            <a:avLst/>
            <a:gdLst>
              <a:gd name="T0" fmla="*/ 2147483646 w 61"/>
              <a:gd name="T1" fmla="*/ 2147483646 h 56"/>
              <a:gd name="T2" fmla="*/ 2147483646 w 61"/>
              <a:gd name="T3" fmla="*/ 2147483646 h 56"/>
              <a:gd name="T4" fmla="*/ 2147483646 w 61"/>
              <a:gd name="T5" fmla="*/ 2147483646 h 56"/>
              <a:gd name="T6" fmla="*/ 2147483646 w 61"/>
              <a:gd name="T7" fmla="*/ 2147483646 h 56"/>
              <a:gd name="T8" fmla="*/ 2147483646 w 61"/>
              <a:gd name="T9" fmla="*/ 2147483646 h 56"/>
              <a:gd name="T10" fmla="*/ 2147483646 w 61"/>
              <a:gd name="T11" fmla="*/ 2147483646 h 56"/>
              <a:gd name="T12" fmla="*/ 2147483646 w 61"/>
              <a:gd name="T13" fmla="*/ 2147483646 h 56"/>
              <a:gd name="T14" fmla="*/ 2147483646 w 61"/>
              <a:gd name="T15" fmla="*/ 2147483646 h 56"/>
              <a:gd name="T16" fmla="*/ 2147483646 w 61"/>
              <a:gd name="T17" fmla="*/ 2147483646 h 56"/>
              <a:gd name="T18" fmla="*/ 0 w 61"/>
              <a:gd name="T19" fmla="*/ 2147483646 h 56"/>
              <a:gd name="T20" fmla="*/ 0 w 61"/>
              <a:gd name="T21" fmla="*/ 2147483646 h 56"/>
              <a:gd name="T22" fmla="*/ 2147483646 w 61"/>
              <a:gd name="T23" fmla="*/ 2147483646 h 56"/>
              <a:gd name="T24" fmla="*/ 2147483646 w 61"/>
              <a:gd name="T25" fmla="*/ 2147483646 h 56"/>
              <a:gd name="T26" fmla="*/ 2147483646 w 61"/>
              <a:gd name="T27" fmla="*/ 2147483646 h 56"/>
              <a:gd name="T28" fmla="*/ 0 w 61"/>
              <a:gd name="T29" fmla="*/ 2147483646 h 56"/>
              <a:gd name="T30" fmla="*/ 0 w 61"/>
              <a:gd name="T31" fmla="*/ 2147483646 h 56"/>
              <a:gd name="T32" fmla="*/ 2147483646 w 61"/>
              <a:gd name="T33" fmla="*/ 2147483646 h 56"/>
              <a:gd name="T34" fmla="*/ 2147483646 w 61"/>
              <a:gd name="T35" fmla="*/ 2147483646 h 56"/>
              <a:gd name="T36" fmla="*/ 2147483646 w 61"/>
              <a:gd name="T37" fmla="*/ 2147483646 h 56"/>
              <a:gd name="T38" fmla="*/ 2147483646 w 61"/>
              <a:gd name="T39" fmla="*/ 2147483646 h 56"/>
              <a:gd name="T40" fmla="*/ 2147483646 w 61"/>
              <a:gd name="T41" fmla="*/ 2147483646 h 56"/>
              <a:gd name="T42" fmla="*/ 2147483646 w 61"/>
              <a:gd name="T43" fmla="*/ 2147483646 h 56"/>
              <a:gd name="T44" fmla="*/ 2147483646 w 61"/>
              <a:gd name="T45" fmla="*/ 2147483646 h 56"/>
              <a:gd name="T46" fmla="*/ 2147483646 w 61"/>
              <a:gd name="T47" fmla="*/ 2147483646 h 56"/>
              <a:gd name="T48" fmla="*/ 2147483646 w 61"/>
              <a:gd name="T49" fmla="*/ 2147483646 h 56"/>
              <a:gd name="T50" fmla="*/ 2147483646 w 61"/>
              <a:gd name="T51" fmla="*/ 2147483646 h 56"/>
              <a:gd name="T52" fmla="*/ 2147483646 w 61"/>
              <a:gd name="T53" fmla="*/ 2147483646 h 56"/>
              <a:gd name="T54" fmla="*/ 2147483646 w 61"/>
              <a:gd name="T55" fmla="*/ 2147483646 h 56"/>
              <a:gd name="T56" fmla="*/ 2147483646 w 61"/>
              <a:gd name="T57" fmla="*/ 2147483646 h 56"/>
              <a:gd name="T58" fmla="*/ 2147483646 w 61"/>
              <a:gd name="T59" fmla="*/ 2147483646 h 56"/>
              <a:gd name="T60" fmla="*/ 2147483646 w 61"/>
              <a:gd name="T61" fmla="*/ 2147483646 h 56"/>
              <a:gd name="T62" fmla="*/ 2147483646 w 61"/>
              <a:gd name="T63" fmla="*/ 2147483646 h 56"/>
              <a:gd name="T64" fmla="*/ 2147483646 w 61"/>
              <a:gd name="T65" fmla="*/ 2147483646 h 56"/>
              <a:gd name="T66" fmla="*/ 2147483646 w 61"/>
              <a:gd name="T67" fmla="*/ 2147483646 h 56"/>
              <a:gd name="T68" fmla="*/ 2147483646 w 61"/>
              <a:gd name="T69" fmla="*/ 2147483646 h 56"/>
              <a:gd name="T70" fmla="*/ 2147483646 w 61"/>
              <a:gd name="T71" fmla="*/ 2147483646 h 56"/>
              <a:gd name="T72" fmla="*/ 2147483646 w 61"/>
              <a:gd name="T73" fmla="*/ 2147483646 h 56"/>
              <a:gd name="T74" fmla="*/ 2147483646 w 61"/>
              <a:gd name="T75" fmla="*/ 2147483646 h 56"/>
              <a:gd name="T76" fmla="*/ 2147483646 w 61"/>
              <a:gd name="T77" fmla="*/ 2147483646 h 56"/>
              <a:gd name="T78" fmla="*/ 2147483646 w 61"/>
              <a:gd name="T79" fmla="*/ 2147483646 h 56"/>
              <a:gd name="T80" fmla="*/ 2147483646 w 61"/>
              <a:gd name="T81" fmla="*/ 2147483646 h 56"/>
              <a:gd name="T82" fmla="*/ 2147483646 w 61"/>
              <a:gd name="T83" fmla="*/ 0 h 56"/>
              <a:gd name="T84" fmla="*/ 2147483646 w 61"/>
              <a:gd name="T85" fmla="*/ 2147483646 h 56"/>
              <a:gd name="T86" fmla="*/ 2147483646 w 61"/>
              <a:gd name="T87" fmla="*/ 2147483646 h 56"/>
              <a:gd name="T88" fmla="*/ 2147483646 w 61"/>
              <a:gd name="T89" fmla="*/ 2147483646 h 56"/>
              <a:gd name="T90" fmla="*/ 2147483646 w 61"/>
              <a:gd name="T91" fmla="*/ 2147483646 h 56"/>
              <a:gd name="T92" fmla="*/ 2147483646 w 61"/>
              <a:gd name="T93" fmla="*/ 2147483646 h 56"/>
              <a:gd name="T94" fmla="*/ 2147483646 w 61"/>
              <a:gd name="T95" fmla="*/ 2147483646 h 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1" h="56">
                <a:moveTo>
                  <a:pt x="36" y="56"/>
                </a:moveTo>
                <a:cubicBezTo>
                  <a:pt x="26" y="56"/>
                  <a:pt x="26" y="56"/>
                  <a:pt x="26" y="56"/>
                </a:cubicBezTo>
                <a:cubicBezTo>
                  <a:pt x="19" y="46"/>
                  <a:pt x="19" y="46"/>
                  <a:pt x="19" y="46"/>
                </a:cubicBezTo>
                <a:cubicBezTo>
                  <a:pt x="18" y="44"/>
                  <a:pt x="18" y="44"/>
                  <a:pt x="18" y="44"/>
                </a:cubicBezTo>
                <a:cubicBezTo>
                  <a:pt x="18" y="44"/>
                  <a:pt x="18" y="44"/>
                  <a:pt x="18" y="43"/>
                </a:cubicBezTo>
                <a:cubicBezTo>
                  <a:pt x="18" y="43"/>
                  <a:pt x="18" y="43"/>
                  <a:pt x="18" y="43"/>
                </a:cubicBezTo>
                <a:cubicBezTo>
                  <a:pt x="18" y="44"/>
                  <a:pt x="18" y="44"/>
                  <a:pt x="18" y="44"/>
                </a:cubicBezTo>
                <a:cubicBezTo>
                  <a:pt x="17" y="45"/>
                  <a:pt x="17" y="45"/>
                  <a:pt x="17" y="46"/>
                </a:cubicBezTo>
                <a:cubicBezTo>
                  <a:pt x="10" y="56"/>
                  <a:pt x="10" y="56"/>
                  <a:pt x="10" y="56"/>
                </a:cubicBezTo>
                <a:cubicBezTo>
                  <a:pt x="0" y="56"/>
                  <a:pt x="0" y="56"/>
                  <a:pt x="0" y="56"/>
                </a:cubicBezTo>
                <a:cubicBezTo>
                  <a:pt x="0" y="49"/>
                  <a:pt x="0" y="49"/>
                  <a:pt x="0" y="49"/>
                </a:cubicBezTo>
                <a:cubicBezTo>
                  <a:pt x="5" y="49"/>
                  <a:pt x="5" y="49"/>
                  <a:pt x="5" y="49"/>
                </a:cubicBezTo>
                <a:cubicBezTo>
                  <a:pt x="13" y="38"/>
                  <a:pt x="13" y="38"/>
                  <a:pt x="13" y="38"/>
                </a:cubicBezTo>
                <a:cubicBezTo>
                  <a:pt x="6" y="27"/>
                  <a:pt x="6" y="27"/>
                  <a:pt x="6" y="27"/>
                </a:cubicBezTo>
                <a:cubicBezTo>
                  <a:pt x="0" y="27"/>
                  <a:pt x="0" y="27"/>
                  <a:pt x="0" y="27"/>
                </a:cubicBezTo>
                <a:cubicBezTo>
                  <a:pt x="0" y="20"/>
                  <a:pt x="0" y="20"/>
                  <a:pt x="0" y="20"/>
                </a:cubicBezTo>
                <a:cubicBezTo>
                  <a:pt x="11" y="20"/>
                  <a:pt x="11" y="20"/>
                  <a:pt x="11" y="20"/>
                </a:cubicBezTo>
                <a:cubicBezTo>
                  <a:pt x="17" y="29"/>
                  <a:pt x="17" y="29"/>
                  <a:pt x="17" y="29"/>
                </a:cubicBezTo>
                <a:cubicBezTo>
                  <a:pt x="17" y="30"/>
                  <a:pt x="17" y="30"/>
                  <a:pt x="18" y="31"/>
                </a:cubicBezTo>
                <a:cubicBezTo>
                  <a:pt x="18" y="31"/>
                  <a:pt x="18" y="31"/>
                  <a:pt x="18" y="32"/>
                </a:cubicBezTo>
                <a:cubicBezTo>
                  <a:pt x="18" y="32"/>
                  <a:pt x="18" y="32"/>
                  <a:pt x="18" y="32"/>
                </a:cubicBezTo>
                <a:cubicBezTo>
                  <a:pt x="18" y="31"/>
                  <a:pt x="18" y="31"/>
                  <a:pt x="19" y="31"/>
                </a:cubicBezTo>
                <a:cubicBezTo>
                  <a:pt x="20" y="29"/>
                  <a:pt x="20" y="29"/>
                  <a:pt x="20" y="29"/>
                </a:cubicBezTo>
                <a:cubicBezTo>
                  <a:pt x="25" y="20"/>
                  <a:pt x="25" y="20"/>
                  <a:pt x="25" y="20"/>
                </a:cubicBezTo>
                <a:cubicBezTo>
                  <a:pt x="36" y="20"/>
                  <a:pt x="36" y="20"/>
                  <a:pt x="36" y="20"/>
                </a:cubicBezTo>
                <a:cubicBezTo>
                  <a:pt x="36" y="27"/>
                  <a:pt x="36" y="27"/>
                  <a:pt x="36" y="27"/>
                </a:cubicBezTo>
                <a:cubicBezTo>
                  <a:pt x="31" y="27"/>
                  <a:pt x="31" y="27"/>
                  <a:pt x="31" y="27"/>
                </a:cubicBezTo>
                <a:cubicBezTo>
                  <a:pt x="23" y="37"/>
                  <a:pt x="23" y="37"/>
                  <a:pt x="23" y="37"/>
                </a:cubicBezTo>
                <a:cubicBezTo>
                  <a:pt x="31" y="49"/>
                  <a:pt x="31" y="49"/>
                  <a:pt x="31" y="49"/>
                </a:cubicBezTo>
                <a:cubicBezTo>
                  <a:pt x="36" y="49"/>
                  <a:pt x="36" y="49"/>
                  <a:pt x="36" y="49"/>
                </a:cubicBezTo>
                <a:lnTo>
                  <a:pt x="36" y="56"/>
                </a:lnTo>
                <a:close/>
                <a:moveTo>
                  <a:pt x="61" y="30"/>
                </a:moveTo>
                <a:cubicBezTo>
                  <a:pt x="41" y="30"/>
                  <a:pt x="41" y="30"/>
                  <a:pt x="41" y="30"/>
                </a:cubicBezTo>
                <a:cubicBezTo>
                  <a:pt x="41" y="29"/>
                  <a:pt x="41" y="29"/>
                  <a:pt x="41" y="29"/>
                </a:cubicBezTo>
                <a:cubicBezTo>
                  <a:pt x="41" y="29"/>
                  <a:pt x="40" y="28"/>
                  <a:pt x="40" y="27"/>
                </a:cubicBezTo>
                <a:cubicBezTo>
                  <a:pt x="40" y="16"/>
                  <a:pt x="54" y="15"/>
                  <a:pt x="54" y="10"/>
                </a:cubicBezTo>
                <a:cubicBezTo>
                  <a:pt x="54" y="8"/>
                  <a:pt x="53" y="6"/>
                  <a:pt x="50" y="6"/>
                </a:cubicBezTo>
                <a:cubicBezTo>
                  <a:pt x="49" y="6"/>
                  <a:pt x="48" y="7"/>
                  <a:pt x="47" y="8"/>
                </a:cubicBezTo>
                <a:cubicBezTo>
                  <a:pt x="46" y="8"/>
                  <a:pt x="46" y="9"/>
                  <a:pt x="45" y="9"/>
                </a:cubicBezTo>
                <a:cubicBezTo>
                  <a:pt x="41" y="6"/>
                  <a:pt x="41" y="6"/>
                  <a:pt x="41" y="6"/>
                </a:cubicBezTo>
                <a:cubicBezTo>
                  <a:pt x="42" y="5"/>
                  <a:pt x="42" y="4"/>
                  <a:pt x="43" y="3"/>
                </a:cubicBezTo>
                <a:cubicBezTo>
                  <a:pt x="45" y="2"/>
                  <a:pt x="48" y="0"/>
                  <a:pt x="51" y="0"/>
                </a:cubicBezTo>
                <a:cubicBezTo>
                  <a:pt x="57" y="0"/>
                  <a:pt x="61" y="4"/>
                  <a:pt x="61" y="9"/>
                </a:cubicBezTo>
                <a:cubicBezTo>
                  <a:pt x="61" y="19"/>
                  <a:pt x="48" y="19"/>
                  <a:pt x="47" y="25"/>
                </a:cubicBezTo>
                <a:cubicBezTo>
                  <a:pt x="56" y="25"/>
                  <a:pt x="56" y="25"/>
                  <a:pt x="56" y="25"/>
                </a:cubicBezTo>
                <a:cubicBezTo>
                  <a:pt x="56" y="22"/>
                  <a:pt x="56" y="22"/>
                  <a:pt x="56" y="22"/>
                </a:cubicBezTo>
                <a:cubicBezTo>
                  <a:pt x="61" y="22"/>
                  <a:pt x="61" y="22"/>
                  <a:pt x="61" y="22"/>
                </a:cubicBezTo>
                <a:lnTo>
                  <a:pt x="6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 name="TextBox 67">
            <a:extLst>
              <a:ext uri="{FF2B5EF4-FFF2-40B4-BE49-F238E27FC236}">
                <a16:creationId xmlns:a16="http://schemas.microsoft.com/office/drawing/2014/main" id="{38B8F306-6318-9FD8-A73E-117DF5B9195A}"/>
              </a:ext>
            </a:extLst>
          </p:cNvPr>
          <p:cNvSpPr txBox="1"/>
          <p:nvPr/>
        </p:nvSpPr>
        <p:spPr>
          <a:xfrm>
            <a:off x="16908082" y="8299690"/>
            <a:ext cx="2746446" cy="2246769"/>
          </a:xfrm>
          <a:prstGeom prst="rect">
            <a:avLst/>
          </a:prstGeom>
          <a:noFill/>
        </p:spPr>
        <p:txBody>
          <a:bodyPr wrap="square" rtlCol="0">
            <a:spAutoFit/>
          </a:bodyPr>
          <a:lstStyle/>
          <a:p>
            <a:r>
              <a:rPr lang="en-US" sz="2800" b="1" dirty="0">
                <a:solidFill>
                  <a:schemeClr val="bg1"/>
                </a:solidFill>
              </a:rPr>
              <a:t>A commercial bank using models to decide whether to give a loan</a:t>
            </a:r>
          </a:p>
        </p:txBody>
      </p:sp>
      <p:sp>
        <p:nvSpPr>
          <p:cNvPr id="32" name="Line 73">
            <a:extLst>
              <a:ext uri="{FF2B5EF4-FFF2-40B4-BE49-F238E27FC236}">
                <a16:creationId xmlns:a16="http://schemas.microsoft.com/office/drawing/2014/main" id="{94324402-C3C8-39CB-7668-DD166C32EB4D}"/>
              </a:ext>
            </a:extLst>
          </p:cNvPr>
          <p:cNvSpPr>
            <a:spLocks noChangeShapeType="1"/>
          </p:cNvSpPr>
          <p:nvPr/>
        </p:nvSpPr>
        <p:spPr bwMode="auto">
          <a:xfrm rot="5400000">
            <a:off x="11536261" y="-2301732"/>
            <a:ext cx="0" cy="10972800"/>
          </a:xfrm>
          <a:prstGeom prst="line">
            <a:avLst/>
          </a:prstGeom>
          <a:noFill/>
          <a:ln w="38100" cap="flat">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599" dirty="0">
              <a:latin typeface="Poppins" pitchFamily="2" charset="77"/>
            </a:endParaRPr>
          </a:p>
        </p:txBody>
      </p:sp>
      <p:sp>
        <p:nvSpPr>
          <p:cNvPr id="33" name="Line 73">
            <a:extLst>
              <a:ext uri="{FF2B5EF4-FFF2-40B4-BE49-F238E27FC236}">
                <a16:creationId xmlns:a16="http://schemas.microsoft.com/office/drawing/2014/main" id="{5CF4AC45-4BF7-4E38-0472-45BEB8549DC6}"/>
              </a:ext>
            </a:extLst>
          </p:cNvPr>
          <p:cNvSpPr>
            <a:spLocks noChangeShapeType="1"/>
          </p:cNvSpPr>
          <p:nvPr/>
        </p:nvSpPr>
        <p:spPr bwMode="auto">
          <a:xfrm>
            <a:off x="6075802" y="3156763"/>
            <a:ext cx="0" cy="548640"/>
          </a:xfrm>
          <a:prstGeom prst="line">
            <a:avLst/>
          </a:prstGeom>
          <a:noFill/>
          <a:ln w="38100" cap="flat">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599" dirty="0">
              <a:latin typeface="Poppins" pitchFamily="2" charset="77"/>
            </a:endParaRPr>
          </a:p>
        </p:txBody>
      </p:sp>
      <p:sp>
        <p:nvSpPr>
          <p:cNvPr id="34" name="Line 73">
            <a:extLst>
              <a:ext uri="{FF2B5EF4-FFF2-40B4-BE49-F238E27FC236}">
                <a16:creationId xmlns:a16="http://schemas.microsoft.com/office/drawing/2014/main" id="{8999DE48-ED75-1D89-0CE2-724CDC4009DA}"/>
              </a:ext>
            </a:extLst>
          </p:cNvPr>
          <p:cNvSpPr>
            <a:spLocks noChangeShapeType="1"/>
          </p:cNvSpPr>
          <p:nvPr/>
        </p:nvSpPr>
        <p:spPr bwMode="auto">
          <a:xfrm>
            <a:off x="17006446" y="3192431"/>
            <a:ext cx="0" cy="548640"/>
          </a:xfrm>
          <a:prstGeom prst="line">
            <a:avLst/>
          </a:prstGeom>
          <a:noFill/>
          <a:ln w="38100" cap="flat">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599" dirty="0">
              <a:latin typeface="Poppins" pitchFamily="2" charset="77"/>
            </a:endParaRPr>
          </a:p>
        </p:txBody>
      </p:sp>
      <p:sp>
        <p:nvSpPr>
          <p:cNvPr id="35" name="Line 73">
            <a:extLst>
              <a:ext uri="{FF2B5EF4-FFF2-40B4-BE49-F238E27FC236}">
                <a16:creationId xmlns:a16="http://schemas.microsoft.com/office/drawing/2014/main" id="{2328DFE1-2896-CAFC-C33E-B59FA9ACA576}"/>
              </a:ext>
            </a:extLst>
          </p:cNvPr>
          <p:cNvSpPr>
            <a:spLocks noChangeShapeType="1"/>
          </p:cNvSpPr>
          <p:nvPr/>
        </p:nvSpPr>
        <p:spPr bwMode="auto">
          <a:xfrm>
            <a:off x="17476619" y="6814362"/>
            <a:ext cx="0" cy="1371600"/>
          </a:xfrm>
          <a:prstGeom prst="line">
            <a:avLst/>
          </a:prstGeom>
          <a:noFill/>
          <a:ln w="38100" cap="flat">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599" dirty="0">
              <a:latin typeface="Poppins" pitchFamily="2" charset="77"/>
            </a:endParaRPr>
          </a:p>
        </p:txBody>
      </p:sp>
      <p:sp>
        <p:nvSpPr>
          <p:cNvPr id="40" name="Line 73">
            <a:extLst>
              <a:ext uri="{FF2B5EF4-FFF2-40B4-BE49-F238E27FC236}">
                <a16:creationId xmlns:a16="http://schemas.microsoft.com/office/drawing/2014/main" id="{63339349-61E9-3A80-E951-71E59E1658DB}"/>
              </a:ext>
            </a:extLst>
          </p:cNvPr>
          <p:cNvSpPr>
            <a:spLocks noChangeShapeType="1"/>
          </p:cNvSpPr>
          <p:nvPr/>
        </p:nvSpPr>
        <p:spPr bwMode="auto">
          <a:xfrm>
            <a:off x="6169836" y="7297504"/>
            <a:ext cx="0" cy="457200"/>
          </a:xfrm>
          <a:prstGeom prst="line">
            <a:avLst/>
          </a:prstGeom>
          <a:noFill/>
          <a:ln w="38100" cap="flat">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599" dirty="0">
              <a:latin typeface="Poppins" pitchFamily="2" charset="77"/>
            </a:endParaRPr>
          </a:p>
        </p:txBody>
      </p:sp>
      <p:sp>
        <p:nvSpPr>
          <p:cNvPr id="41" name="Line 73">
            <a:extLst>
              <a:ext uri="{FF2B5EF4-FFF2-40B4-BE49-F238E27FC236}">
                <a16:creationId xmlns:a16="http://schemas.microsoft.com/office/drawing/2014/main" id="{914AF89E-1A2B-C5C5-1588-F7C07DE40E06}"/>
              </a:ext>
            </a:extLst>
          </p:cNvPr>
          <p:cNvSpPr>
            <a:spLocks noChangeShapeType="1"/>
          </p:cNvSpPr>
          <p:nvPr/>
        </p:nvSpPr>
        <p:spPr bwMode="auto">
          <a:xfrm rot="5400000">
            <a:off x="6549395" y="2921458"/>
            <a:ext cx="49117" cy="9692640"/>
          </a:xfrm>
          <a:prstGeom prst="line">
            <a:avLst/>
          </a:prstGeom>
          <a:noFill/>
          <a:ln w="38100" cap="flat">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599" dirty="0">
              <a:latin typeface="Poppins" pitchFamily="2" charset="77"/>
            </a:endParaRPr>
          </a:p>
        </p:txBody>
      </p:sp>
      <p:sp>
        <p:nvSpPr>
          <p:cNvPr id="42" name="Line 73">
            <a:extLst>
              <a:ext uri="{FF2B5EF4-FFF2-40B4-BE49-F238E27FC236}">
                <a16:creationId xmlns:a16="http://schemas.microsoft.com/office/drawing/2014/main" id="{62390F61-4AE6-C19F-F8FF-1FC5D464021C}"/>
              </a:ext>
            </a:extLst>
          </p:cNvPr>
          <p:cNvSpPr>
            <a:spLocks noChangeShapeType="1"/>
          </p:cNvSpPr>
          <p:nvPr/>
        </p:nvSpPr>
        <p:spPr bwMode="auto">
          <a:xfrm>
            <a:off x="1750238" y="7780646"/>
            <a:ext cx="0" cy="731520"/>
          </a:xfrm>
          <a:prstGeom prst="line">
            <a:avLst/>
          </a:prstGeom>
          <a:noFill/>
          <a:ln w="38100" cap="flat">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599" dirty="0">
              <a:latin typeface="Poppins" pitchFamily="2" charset="77"/>
            </a:endParaRPr>
          </a:p>
        </p:txBody>
      </p:sp>
      <p:sp>
        <p:nvSpPr>
          <p:cNvPr id="43" name="TextBox 42">
            <a:extLst>
              <a:ext uri="{FF2B5EF4-FFF2-40B4-BE49-F238E27FC236}">
                <a16:creationId xmlns:a16="http://schemas.microsoft.com/office/drawing/2014/main" id="{C4BA5C8D-0A66-0616-AC4B-334767987A3D}"/>
              </a:ext>
            </a:extLst>
          </p:cNvPr>
          <p:cNvSpPr txBox="1"/>
          <p:nvPr/>
        </p:nvSpPr>
        <p:spPr>
          <a:xfrm>
            <a:off x="1161188" y="8490931"/>
            <a:ext cx="2014706" cy="584775"/>
          </a:xfrm>
          <a:prstGeom prst="rect">
            <a:avLst/>
          </a:prstGeom>
          <a:noFill/>
        </p:spPr>
        <p:txBody>
          <a:bodyPr wrap="square" rtlCol="0">
            <a:spAutoFit/>
          </a:bodyPr>
          <a:lstStyle/>
          <a:p>
            <a:r>
              <a:rPr lang="en-US" sz="3200" b="1" dirty="0">
                <a:solidFill>
                  <a:schemeClr val="accent6"/>
                </a:solidFill>
                <a:latin typeface="+mj-lt"/>
              </a:rPr>
              <a:t>Text</a:t>
            </a:r>
          </a:p>
        </p:txBody>
      </p:sp>
      <p:sp>
        <p:nvSpPr>
          <p:cNvPr id="44" name="Freeform 76">
            <a:extLst>
              <a:ext uri="{FF2B5EF4-FFF2-40B4-BE49-F238E27FC236}">
                <a16:creationId xmlns:a16="http://schemas.microsoft.com/office/drawing/2014/main" id="{541B530C-4FEC-80D5-CAA3-26F7D64DC814}"/>
              </a:ext>
            </a:extLst>
          </p:cNvPr>
          <p:cNvSpPr>
            <a:spLocks noChangeAspect="1" noChangeArrowheads="1"/>
          </p:cNvSpPr>
          <p:nvPr/>
        </p:nvSpPr>
        <p:spPr bwMode="auto">
          <a:xfrm>
            <a:off x="3887363" y="8462263"/>
            <a:ext cx="2241064" cy="2468880"/>
          </a:xfrm>
          <a:custGeom>
            <a:avLst/>
            <a:gdLst>
              <a:gd name="T0" fmla="*/ 0 w 1570"/>
              <a:gd name="T1" fmla="*/ 0 h 1754"/>
              <a:gd name="T2" fmla="*/ 0 w 1570"/>
              <a:gd name="T3" fmla="*/ 1478 h 1754"/>
              <a:gd name="T4" fmla="*/ 783 w 1570"/>
              <a:gd name="T5" fmla="*/ 1753 h 1754"/>
              <a:gd name="T6" fmla="*/ 1569 w 1570"/>
              <a:gd name="T7" fmla="*/ 1478 h 1754"/>
              <a:gd name="T8" fmla="*/ 1569 w 1570"/>
              <a:gd name="T9" fmla="*/ 0 h 1754"/>
              <a:gd name="T10" fmla="*/ 0 w 1570"/>
              <a:gd name="T11" fmla="*/ 0 h 1754"/>
            </a:gdLst>
            <a:ahLst/>
            <a:cxnLst>
              <a:cxn ang="0">
                <a:pos x="T0" y="T1"/>
              </a:cxn>
              <a:cxn ang="0">
                <a:pos x="T2" y="T3"/>
              </a:cxn>
              <a:cxn ang="0">
                <a:pos x="T4" y="T5"/>
              </a:cxn>
              <a:cxn ang="0">
                <a:pos x="T6" y="T7"/>
              </a:cxn>
              <a:cxn ang="0">
                <a:pos x="T8" y="T9"/>
              </a:cxn>
              <a:cxn ang="0">
                <a:pos x="T10" y="T11"/>
              </a:cxn>
            </a:cxnLst>
            <a:rect l="0" t="0" r="r" b="b"/>
            <a:pathLst>
              <a:path w="1570" h="1754">
                <a:moveTo>
                  <a:pt x="0" y="0"/>
                </a:moveTo>
                <a:lnTo>
                  <a:pt x="0" y="1478"/>
                </a:lnTo>
                <a:lnTo>
                  <a:pt x="783" y="1753"/>
                </a:lnTo>
                <a:lnTo>
                  <a:pt x="1569" y="1478"/>
                </a:lnTo>
                <a:lnTo>
                  <a:pt x="1569" y="0"/>
                </a:lnTo>
                <a:lnTo>
                  <a:pt x="0" y="0"/>
                </a:lnTo>
              </a:path>
            </a:pathLst>
          </a:custGeom>
          <a:solidFill>
            <a:schemeClr val="accent3"/>
          </a:solidFill>
          <a:ln>
            <a:noFill/>
          </a:ln>
          <a:effectLst/>
        </p:spPr>
        <p:txBody>
          <a:bodyPr wrap="none" anchor="ctr"/>
          <a:lstStyle/>
          <a:p>
            <a:endParaRPr lang="en-US" sz="3599" dirty="0">
              <a:latin typeface="Poppins" pitchFamily="2" charset="77"/>
            </a:endParaRPr>
          </a:p>
        </p:txBody>
      </p:sp>
      <p:sp>
        <p:nvSpPr>
          <p:cNvPr id="47" name="TextBox 46">
            <a:extLst>
              <a:ext uri="{FF2B5EF4-FFF2-40B4-BE49-F238E27FC236}">
                <a16:creationId xmlns:a16="http://schemas.microsoft.com/office/drawing/2014/main" id="{A8D87727-0308-996F-7659-33DA4A2ABA8F}"/>
              </a:ext>
            </a:extLst>
          </p:cNvPr>
          <p:cNvSpPr txBox="1"/>
          <p:nvPr/>
        </p:nvSpPr>
        <p:spPr>
          <a:xfrm>
            <a:off x="4329165" y="8390411"/>
            <a:ext cx="2014706" cy="584775"/>
          </a:xfrm>
          <a:prstGeom prst="rect">
            <a:avLst/>
          </a:prstGeom>
          <a:noFill/>
        </p:spPr>
        <p:txBody>
          <a:bodyPr wrap="square" rtlCol="0">
            <a:spAutoFit/>
          </a:bodyPr>
          <a:lstStyle/>
          <a:p>
            <a:r>
              <a:rPr lang="en-US" sz="3200" b="1" dirty="0">
                <a:solidFill>
                  <a:schemeClr val="accent6"/>
                </a:solidFill>
                <a:latin typeface="+mj-lt"/>
              </a:rPr>
              <a:t>Images</a:t>
            </a:r>
          </a:p>
        </p:txBody>
      </p:sp>
      <p:sp>
        <p:nvSpPr>
          <p:cNvPr id="49" name="Line 73">
            <a:extLst>
              <a:ext uri="{FF2B5EF4-FFF2-40B4-BE49-F238E27FC236}">
                <a16:creationId xmlns:a16="http://schemas.microsoft.com/office/drawing/2014/main" id="{0404EB7A-2AA7-C278-F840-CC14BB014433}"/>
              </a:ext>
            </a:extLst>
          </p:cNvPr>
          <p:cNvSpPr>
            <a:spLocks noChangeShapeType="1"/>
          </p:cNvSpPr>
          <p:nvPr/>
        </p:nvSpPr>
        <p:spPr bwMode="auto">
          <a:xfrm>
            <a:off x="5151672" y="7757948"/>
            <a:ext cx="0" cy="731520"/>
          </a:xfrm>
          <a:prstGeom prst="line">
            <a:avLst/>
          </a:prstGeom>
          <a:noFill/>
          <a:ln w="38100" cap="flat">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599" dirty="0">
              <a:latin typeface="Poppins" pitchFamily="2" charset="77"/>
            </a:endParaRPr>
          </a:p>
        </p:txBody>
      </p:sp>
      <p:sp>
        <p:nvSpPr>
          <p:cNvPr id="50" name="TextBox 49">
            <a:extLst>
              <a:ext uri="{FF2B5EF4-FFF2-40B4-BE49-F238E27FC236}">
                <a16:creationId xmlns:a16="http://schemas.microsoft.com/office/drawing/2014/main" id="{68557C55-6F4B-7E57-A30F-0DEE4D806107}"/>
              </a:ext>
            </a:extLst>
          </p:cNvPr>
          <p:cNvSpPr txBox="1"/>
          <p:nvPr/>
        </p:nvSpPr>
        <p:spPr>
          <a:xfrm>
            <a:off x="4332407" y="9774982"/>
            <a:ext cx="2014706" cy="461665"/>
          </a:xfrm>
          <a:prstGeom prst="rect">
            <a:avLst/>
          </a:prstGeom>
          <a:noFill/>
        </p:spPr>
        <p:txBody>
          <a:bodyPr wrap="square" rtlCol="0">
            <a:spAutoFit/>
          </a:bodyPr>
          <a:lstStyle/>
          <a:p>
            <a:r>
              <a:rPr lang="en-US" sz="2400" b="1" dirty="0">
                <a:solidFill>
                  <a:schemeClr val="bg1"/>
                </a:solidFill>
              </a:rPr>
              <a:t>DALLE-2</a:t>
            </a:r>
          </a:p>
        </p:txBody>
      </p:sp>
      <p:sp>
        <p:nvSpPr>
          <p:cNvPr id="52" name="Freeform 76">
            <a:extLst>
              <a:ext uri="{FF2B5EF4-FFF2-40B4-BE49-F238E27FC236}">
                <a16:creationId xmlns:a16="http://schemas.microsoft.com/office/drawing/2014/main" id="{6F5E6060-C60D-1772-0654-FC5CA5EFFF2B}"/>
              </a:ext>
            </a:extLst>
          </p:cNvPr>
          <p:cNvSpPr>
            <a:spLocks noChangeAspect="1" noChangeArrowheads="1"/>
          </p:cNvSpPr>
          <p:nvPr/>
        </p:nvSpPr>
        <p:spPr bwMode="auto">
          <a:xfrm>
            <a:off x="7016425" y="8462263"/>
            <a:ext cx="2283217" cy="2468880"/>
          </a:xfrm>
          <a:custGeom>
            <a:avLst/>
            <a:gdLst>
              <a:gd name="T0" fmla="*/ 0 w 1570"/>
              <a:gd name="T1" fmla="*/ 0 h 1754"/>
              <a:gd name="T2" fmla="*/ 0 w 1570"/>
              <a:gd name="T3" fmla="*/ 1478 h 1754"/>
              <a:gd name="T4" fmla="*/ 783 w 1570"/>
              <a:gd name="T5" fmla="*/ 1753 h 1754"/>
              <a:gd name="T6" fmla="*/ 1569 w 1570"/>
              <a:gd name="T7" fmla="*/ 1478 h 1754"/>
              <a:gd name="T8" fmla="*/ 1569 w 1570"/>
              <a:gd name="T9" fmla="*/ 0 h 1754"/>
              <a:gd name="T10" fmla="*/ 0 w 1570"/>
              <a:gd name="T11" fmla="*/ 0 h 1754"/>
            </a:gdLst>
            <a:ahLst/>
            <a:cxnLst>
              <a:cxn ang="0">
                <a:pos x="T0" y="T1"/>
              </a:cxn>
              <a:cxn ang="0">
                <a:pos x="T2" y="T3"/>
              </a:cxn>
              <a:cxn ang="0">
                <a:pos x="T4" y="T5"/>
              </a:cxn>
              <a:cxn ang="0">
                <a:pos x="T6" y="T7"/>
              </a:cxn>
              <a:cxn ang="0">
                <a:pos x="T8" y="T9"/>
              </a:cxn>
              <a:cxn ang="0">
                <a:pos x="T10" y="T11"/>
              </a:cxn>
            </a:cxnLst>
            <a:rect l="0" t="0" r="r" b="b"/>
            <a:pathLst>
              <a:path w="1570" h="1754">
                <a:moveTo>
                  <a:pt x="0" y="0"/>
                </a:moveTo>
                <a:lnTo>
                  <a:pt x="0" y="1478"/>
                </a:lnTo>
                <a:lnTo>
                  <a:pt x="783" y="1753"/>
                </a:lnTo>
                <a:lnTo>
                  <a:pt x="1569" y="1478"/>
                </a:lnTo>
                <a:lnTo>
                  <a:pt x="1569" y="0"/>
                </a:lnTo>
                <a:lnTo>
                  <a:pt x="0" y="0"/>
                </a:lnTo>
              </a:path>
            </a:pathLst>
          </a:custGeom>
          <a:solidFill>
            <a:schemeClr val="accent6"/>
          </a:solidFill>
          <a:ln>
            <a:noFill/>
          </a:ln>
          <a:effectLst/>
        </p:spPr>
        <p:txBody>
          <a:bodyPr wrap="none" anchor="ctr"/>
          <a:lstStyle/>
          <a:p>
            <a:endParaRPr lang="en-US" sz="3599" dirty="0">
              <a:latin typeface="Poppins" pitchFamily="2" charset="77"/>
            </a:endParaRPr>
          </a:p>
        </p:txBody>
      </p:sp>
      <p:sp>
        <p:nvSpPr>
          <p:cNvPr id="53" name="TextBox 52">
            <a:extLst>
              <a:ext uri="{FF2B5EF4-FFF2-40B4-BE49-F238E27FC236}">
                <a16:creationId xmlns:a16="http://schemas.microsoft.com/office/drawing/2014/main" id="{795A0328-C056-1A4E-62A2-DC541DBDC0CD}"/>
              </a:ext>
            </a:extLst>
          </p:cNvPr>
          <p:cNvSpPr txBox="1"/>
          <p:nvPr/>
        </p:nvSpPr>
        <p:spPr>
          <a:xfrm>
            <a:off x="7341496" y="8464990"/>
            <a:ext cx="2014706" cy="584775"/>
          </a:xfrm>
          <a:prstGeom prst="rect">
            <a:avLst/>
          </a:prstGeom>
          <a:noFill/>
        </p:spPr>
        <p:txBody>
          <a:bodyPr wrap="square" rtlCol="0">
            <a:spAutoFit/>
          </a:bodyPr>
          <a:lstStyle/>
          <a:p>
            <a:r>
              <a:rPr lang="en-US" sz="3200" b="1" dirty="0">
                <a:solidFill>
                  <a:schemeClr val="bg1"/>
                </a:solidFill>
                <a:latin typeface="+mj-lt"/>
              </a:rPr>
              <a:t>Videos</a:t>
            </a:r>
          </a:p>
        </p:txBody>
      </p:sp>
      <p:sp>
        <p:nvSpPr>
          <p:cNvPr id="54" name="TextBox 53">
            <a:extLst>
              <a:ext uri="{FF2B5EF4-FFF2-40B4-BE49-F238E27FC236}">
                <a16:creationId xmlns:a16="http://schemas.microsoft.com/office/drawing/2014/main" id="{A559E9F7-D97B-3190-5C16-81390AA7985E}"/>
              </a:ext>
            </a:extLst>
          </p:cNvPr>
          <p:cNvSpPr txBox="1"/>
          <p:nvPr/>
        </p:nvSpPr>
        <p:spPr>
          <a:xfrm>
            <a:off x="7694934" y="9922213"/>
            <a:ext cx="923774" cy="461665"/>
          </a:xfrm>
          <a:prstGeom prst="rect">
            <a:avLst/>
          </a:prstGeom>
          <a:noFill/>
        </p:spPr>
        <p:txBody>
          <a:bodyPr wrap="square" rtlCol="0">
            <a:spAutoFit/>
          </a:bodyPr>
          <a:lstStyle/>
          <a:p>
            <a:r>
              <a:rPr lang="en-US" sz="2400" b="1" dirty="0">
                <a:solidFill>
                  <a:schemeClr val="bg1"/>
                </a:solidFill>
              </a:rPr>
              <a:t>Sora</a:t>
            </a:r>
          </a:p>
        </p:txBody>
      </p:sp>
      <p:sp>
        <p:nvSpPr>
          <p:cNvPr id="55" name="Line 73">
            <a:extLst>
              <a:ext uri="{FF2B5EF4-FFF2-40B4-BE49-F238E27FC236}">
                <a16:creationId xmlns:a16="http://schemas.microsoft.com/office/drawing/2014/main" id="{402C1759-68A1-DAB1-F203-AB221D11E1B3}"/>
              </a:ext>
            </a:extLst>
          </p:cNvPr>
          <p:cNvSpPr>
            <a:spLocks noChangeShapeType="1"/>
          </p:cNvSpPr>
          <p:nvPr/>
        </p:nvSpPr>
        <p:spPr bwMode="auto">
          <a:xfrm>
            <a:off x="8144550" y="7774163"/>
            <a:ext cx="0" cy="731520"/>
          </a:xfrm>
          <a:prstGeom prst="line">
            <a:avLst/>
          </a:prstGeom>
          <a:noFill/>
          <a:ln w="38100" cap="flat">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599" dirty="0">
              <a:latin typeface="Poppins" pitchFamily="2" charset="77"/>
            </a:endParaRPr>
          </a:p>
        </p:txBody>
      </p:sp>
      <p:sp>
        <p:nvSpPr>
          <p:cNvPr id="56" name="Freeform 76">
            <a:extLst>
              <a:ext uri="{FF2B5EF4-FFF2-40B4-BE49-F238E27FC236}">
                <a16:creationId xmlns:a16="http://schemas.microsoft.com/office/drawing/2014/main" id="{E6CE5A66-4D73-A057-B8E2-421132E3CC36}"/>
              </a:ext>
            </a:extLst>
          </p:cNvPr>
          <p:cNvSpPr>
            <a:spLocks noChangeAspect="1" noChangeArrowheads="1"/>
          </p:cNvSpPr>
          <p:nvPr/>
        </p:nvSpPr>
        <p:spPr bwMode="auto">
          <a:xfrm>
            <a:off x="10170916" y="8462263"/>
            <a:ext cx="2283217" cy="2468880"/>
          </a:xfrm>
          <a:custGeom>
            <a:avLst/>
            <a:gdLst>
              <a:gd name="T0" fmla="*/ 0 w 1570"/>
              <a:gd name="T1" fmla="*/ 0 h 1754"/>
              <a:gd name="T2" fmla="*/ 0 w 1570"/>
              <a:gd name="T3" fmla="*/ 1478 h 1754"/>
              <a:gd name="T4" fmla="*/ 783 w 1570"/>
              <a:gd name="T5" fmla="*/ 1753 h 1754"/>
              <a:gd name="T6" fmla="*/ 1569 w 1570"/>
              <a:gd name="T7" fmla="*/ 1478 h 1754"/>
              <a:gd name="T8" fmla="*/ 1569 w 1570"/>
              <a:gd name="T9" fmla="*/ 0 h 1754"/>
              <a:gd name="T10" fmla="*/ 0 w 1570"/>
              <a:gd name="T11" fmla="*/ 0 h 1754"/>
            </a:gdLst>
            <a:ahLst/>
            <a:cxnLst>
              <a:cxn ang="0">
                <a:pos x="T0" y="T1"/>
              </a:cxn>
              <a:cxn ang="0">
                <a:pos x="T2" y="T3"/>
              </a:cxn>
              <a:cxn ang="0">
                <a:pos x="T4" y="T5"/>
              </a:cxn>
              <a:cxn ang="0">
                <a:pos x="T6" y="T7"/>
              </a:cxn>
              <a:cxn ang="0">
                <a:pos x="T8" y="T9"/>
              </a:cxn>
              <a:cxn ang="0">
                <a:pos x="T10" y="T11"/>
              </a:cxn>
            </a:cxnLst>
            <a:rect l="0" t="0" r="r" b="b"/>
            <a:pathLst>
              <a:path w="1570" h="1754">
                <a:moveTo>
                  <a:pt x="0" y="0"/>
                </a:moveTo>
                <a:lnTo>
                  <a:pt x="0" y="1478"/>
                </a:lnTo>
                <a:lnTo>
                  <a:pt x="783" y="1753"/>
                </a:lnTo>
                <a:lnTo>
                  <a:pt x="1569" y="1478"/>
                </a:lnTo>
                <a:lnTo>
                  <a:pt x="1569" y="0"/>
                </a:lnTo>
                <a:lnTo>
                  <a:pt x="0" y="0"/>
                </a:lnTo>
              </a:path>
            </a:pathLst>
          </a:custGeom>
          <a:solidFill>
            <a:schemeClr val="accent4"/>
          </a:solidFill>
          <a:ln>
            <a:noFill/>
          </a:ln>
          <a:effectLst/>
        </p:spPr>
        <p:txBody>
          <a:bodyPr wrap="none" anchor="ctr"/>
          <a:lstStyle/>
          <a:p>
            <a:endParaRPr lang="en-US" sz="3599" dirty="0">
              <a:latin typeface="Poppins" pitchFamily="2" charset="77"/>
            </a:endParaRPr>
          </a:p>
        </p:txBody>
      </p:sp>
      <p:sp>
        <p:nvSpPr>
          <p:cNvPr id="57" name="TextBox 56">
            <a:extLst>
              <a:ext uri="{FF2B5EF4-FFF2-40B4-BE49-F238E27FC236}">
                <a16:creationId xmlns:a16="http://schemas.microsoft.com/office/drawing/2014/main" id="{011E43F2-0A59-CCFF-FABC-4CDFA1DADB2E}"/>
              </a:ext>
            </a:extLst>
          </p:cNvPr>
          <p:cNvSpPr txBox="1"/>
          <p:nvPr/>
        </p:nvSpPr>
        <p:spPr>
          <a:xfrm>
            <a:off x="10690540" y="8461747"/>
            <a:ext cx="2014706" cy="584775"/>
          </a:xfrm>
          <a:prstGeom prst="rect">
            <a:avLst/>
          </a:prstGeom>
          <a:noFill/>
        </p:spPr>
        <p:txBody>
          <a:bodyPr wrap="square" rtlCol="0">
            <a:spAutoFit/>
          </a:bodyPr>
          <a:lstStyle/>
          <a:p>
            <a:r>
              <a:rPr lang="en-US" sz="3200" b="1" dirty="0">
                <a:solidFill>
                  <a:schemeClr val="bg1"/>
                </a:solidFill>
                <a:latin typeface="+mj-lt"/>
              </a:rPr>
              <a:t>Audio</a:t>
            </a:r>
          </a:p>
        </p:txBody>
      </p:sp>
      <p:sp>
        <p:nvSpPr>
          <p:cNvPr id="59" name="Line 73">
            <a:extLst>
              <a:ext uri="{FF2B5EF4-FFF2-40B4-BE49-F238E27FC236}">
                <a16:creationId xmlns:a16="http://schemas.microsoft.com/office/drawing/2014/main" id="{21696DCC-5B95-BEFB-B7B0-0F62A07B7111}"/>
              </a:ext>
            </a:extLst>
          </p:cNvPr>
          <p:cNvSpPr>
            <a:spLocks noChangeShapeType="1"/>
          </p:cNvSpPr>
          <p:nvPr/>
        </p:nvSpPr>
        <p:spPr bwMode="auto">
          <a:xfrm>
            <a:off x="11379874" y="7751464"/>
            <a:ext cx="0" cy="731520"/>
          </a:xfrm>
          <a:prstGeom prst="line">
            <a:avLst/>
          </a:prstGeom>
          <a:noFill/>
          <a:ln w="38100" cap="flat">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599" dirty="0">
              <a:latin typeface="Poppins" pitchFamily="2" charset="77"/>
            </a:endParaRPr>
          </a:p>
        </p:txBody>
      </p:sp>
      <p:sp>
        <p:nvSpPr>
          <p:cNvPr id="60" name="Freeform 59">
            <a:extLst>
              <a:ext uri="{FF2B5EF4-FFF2-40B4-BE49-F238E27FC236}">
                <a16:creationId xmlns:a16="http://schemas.microsoft.com/office/drawing/2014/main" id="{02056DFD-5CE6-B219-692E-BFBEFBEF5605}"/>
              </a:ext>
            </a:extLst>
          </p:cNvPr>
          <p:cNvSpPr>
            <a:spLocks noChangeAspect="1" noChangeArrowheads="1"/>
          </p:cNvSpPr>
          <p:nvPr/>
        </p:nvSpPr>
        <p:spPr bwMode="auto">
          <a:xfrm>
            <a:off x="4719773" y="9038712"/>
            <a:ext cx="548640" cy="603945"/>
          </a:xfrm>
          <a:custGeom>
            <a:avLst/>
            <a:gdLst>
              <a:gd name="connsiteX0" fmla="*/ 213071 w 518062"/>
              <a:gd name="connsiteY0" fmla="*/ 448867 h 570285"/>
              <a:gd name="connsiteX1" fmla="*/ 213071 w 518062"/>
              <a:gd name="connsiteY1" fmla="*/ 480173 h 570285"/>
              <a:gd name="connsiteX2" fmla="*/ 289742 w 518062"/>
              <a:gd name="connsiteY2" fmla="*/ 480173 h 570285"/>
              <a:gd name="connsiteX3" fmla="*/ 289742 w 518062"/>
              <a:gd name="connsiteY3" fmla="*/ 448867 h 570285"/>
              <a:gd name="connsiteX4" fmla="*/ 213071 w 518062"/>
              <a:gd name="connsiteY4" fmla="*/ 402753 h 570285"/>
              <a:gd name="connsiteX5" fmla="*/ 213071 w 518062"/>
              <a:gd name="connsiteY5" fmla="*/ 434483 h 570285"/>
              <a:gd name="connsiteX6" fmla="*/ 289742 w 518062"/>
              <a:gd name="connsiteY6" fmla="*/ 434483 h 570285"/>
              <a:gd name="connsiteX7" fmla="*/ 289742 w 518062"/>
              <a:gd name="connsiteY7" fmla="*/ 402753 h 570285"/>
              <a:gd name="connsiteX8" fmla="*/ 213071 w 518062"/>
              <a:gd name="connsiteY8" fmla="*/ 357486 h 570285"/>
              <a:gd name="connsiteX9" fmla="*/ 213071 w 518062"/>
              <a:gd name="connsiteY9" fmla="*/ 388369 h 570285"/>
              <a:gd name="connsiteX10" fmla="*/ 289742 w 518062"/>
              <a:gd name="connsiteY10" fmla="*/ 388369 h 570285"/>
              <a:gd name="connsiteX11" fmla="*/ 289742 w 518062"/>
              <a:gd name="connsiteY11" fmla="*/ 357486 h 570285"/>
              <a:gd name="connsiteX12" fmla="*/ 334565 w 518062"/>
              <a:gd name="connsiteY12" fmla="*/ 195830 h 570285"/>
              <a:gd name="connsiteX13" fmla="*/ 350206 w 518062"/>
              <a:gd name="connsiteY13" fmla="*/ 211266 h 570285"/>
              <a:gd name="connsiteX14" fmla="*/ 334565 w 518062"/>
              <a:gd name="connsiteY14" fmla="*/ 227119 h 570285"/>
              <a:gd name="connsiteX15" fmla="*/ 318923 w 518062"/>
              <a:gd name="connsiteY15" fmla="*/ 211266 h 570285"/>
              <a:gd name="connsiteX16" fmla="*/ 334565 w 518062"/>
              <a:gd name="connsiteY16" fmla="*/ 195830 h 570285"/>
              <a:gd name="connsiteX17" fmla="*/ 183495 w 518062"/>
              <a:gd name="connsiteY17" fmla="*/ 195830 h 570285"/>
              <a:gd name="connsiteX18" fmla="*/ 199136 w 518062"/>
              <a:gd name="connsiteY18" fmla="*/ 211266 h 570285"/>
              <a:gd name="connsiteX19" fmla="*/ 183495 w 518062"/>
              <a:gd name="connsiteY19" fmla="*/ 227119 h 570285"/>
              <a:gd name="connsiteX20" fmla="*/ 167854 w 518062"/>
              <a:gd name="connsiteY20" fmla="*/ 211266 h 570285"/>
              <a:gd name="connsiteX21" fmla="*/ 183495 w 518062"/>
              <a:gd name="connsiteY21" fmla="*/ 195830 h 570285"/>
              <a:gd name="connsiteX22" fmla="*/ 472314 w 518062"/>
              <a:gd name="connsiteY22" fmla="*/ 189531 h 570285"/>
              <a:gd name="connsiteX23" fmla="*/ 472314 w 518062"/>
              <a:gd name="connsiteY23" fmla="*/ 266951 h 570285"/>
              <a:gd name="connsiteX24" fmla="*/ 496459 w 518062"/>
              <a:gd name="connsiteY24" fmla="*/ 266951 h 570285"/>
              <a:gd name="connsiteX25" fmla="*/ 503660 w 518062"/>
              <a:gd name="connsiteY25" fmla="*/ 259759 h 570285"/>
              <a:gd name="connsiteX26" fmla="*/ 503660 w 518062"/>
              <a:gd name="connsiteY26" fmla="*/ 196723 h 570285"/>
              <a:gd name="connsiteX27" fmla="*/ 496459 w 518062"/>
              <a:gd name="connsiteY27" fmla="*/ 189531 h 570285"/>
              <a:gd name="connsiteX28" fmla="*/ 21604 w 518062"/>
              <a:gd name="connsiteY28" fmla="*/ 189531 h 570285"/>
              <a:gd name="connsiteX29" fmla="*/ 14402 w 518062"/>
              <a:gd name="connsiteY29" fmla="*/ 196723 h 570285"/>
              <a:gd name="connsiteX30" fmla="*/ 14402 w 518062"/>
              <a:gd name="connsiteY30" fmla="*/ 259759 h 570285"/>
              <a:gd name="connsiteX31" fmla="*/ 21604 w 518062"/>
              <a:gd name="connsiteY31" fmla="*/ 266951 h 570285"/>
              <a:gd name="connsiteX32" fmla="*/ 46172 w 518062"/>
              <a:gd name="connsiteY32" fmla="*/ 266951 h 570285"/>
              <a:gd name="connsiteX33" fmla="*/ 46172 w 518062"/>
              <a:gd name="connsiteY33" fmla="*/ 189531 h 570285"/>
              <a:gd name="connsiteX34" fmla="*/ 129111 w 518062"/>
              <a:gd name="connsiteY34" fmla="*/ 157939 h 570285"/>
              <a:gd name="connsiteX35" fmla="*/ 105798 w 518062"/>
              <a:gd name="connsiteY35" fmla="*/ 180701 h 570285"/>
              <a:gd name="connsiteX36" fmla="*/ 105798 w 518062"/>
              <a:gd name="connsiteY36" fmla="*/ 242243 h 570285"/>
              <a:gd name="connsiteX37" fmla="*/ 129111 w 518062"/>
              <a:gd name="connsiteY37" fmla="*/ 265427 h 570285"/>
              <a:gd name="connsiteX38" fmla="*/ 388947 w 518062"/>
              <a:gd name="connsiteY38" fmla="*/ 265427 h 570285"/>
              <a:gd name="connsiteX39" fmla="*/ 412260 w 518062"/>
              <a:gd name="connsiteY39" fmla="*/ 242243 h 570285"/>
              <a:gd name="connsiteX40" fmla="*/ 412260 w 518062"/>
              <a:gd name="connsiteY40" fmla="*/ 180701 h 570285"/>
              <a:gd name="connsiteX41" fmla="*/ 388947 w 518062"/>
              <a:gd name="connsiteY41" fmla="*/ 157939 h 570285"/>
              <a:gd name="connsiteX42" fmla="*/ 129111 w 518062"/>
              <a:gd name="connsiteY42" fmla="*/ 143608 h 570285"/>
              <a:gd name="connsiteX43" fmla="*/ 388947 w 518062"/>
              <a:gd name="connsiteY43" fmla="*/ 143608 h 570285"/>
              <a:gd name="connsiteX44" fmla="*/ 426672 w 518062"/>
              <a:gd name="connsiteY44" fmla="*/ 180701 h 570285"/>
              <a:gd name="connsiteX45" fmla="*/ 426672 w 518062"/>
              <a:gd name="connsiteY45" fmla="*/ 242243 h 570285"/>
              <a:gd name="connsiteX46" fmla="*/ 388947 w 518062"/>
              <a:gd name="connsiteY46" fmla="*/ 279337 h 570285"/>
              <a:gd name="connsiteX47" fmla="*/ 129111 w 518062"/>
              <a:gd name="connsiteY47" fmla="*/ 279337 h 570285"/>
              <a:gd name="connsiteX48" fmla="*/ 91386 w 518062"/>
              <a:gd name="connsiteY48" fmla="*/ 242243 h 570285"/>
              <a:gd name="connsiteX49" fmla="*/ 91386 w 518062"/>
              <a:gd name="connsiteY49" fmla="*/ 180701 h 570285"/>
              <a:gd name="connsiteX50" fmla="*/ 129111 w 518062"/>
              <a:gd name="connsiteY50" fmla="*/ 143608 h 570285"/>
              <a:gd name="connsiteX51" fmla="*/ 100817 w 518062"/>
              <a:gd name="connsiteY51" fmla="*/ 113380 h 570285"/>
              <a:gd name="connsiteX52" fmla="*/ 60151 w 518062"/>
              <a:gd name="connsiteY52" fmla="*/ 153994 h 570285"/>
              <a:gd name="connsiteX53" fmla="*/ 60151 w 518062"/>
              <a:gd name="connsiteY53" fmla="*/ 302488 h 570285"/>
              <a:gd name="connsiteX54" fmla="*/ 100817 w 518062"/>
              <a:gd name="connsiteY54" fmla="*/ 343102 h 570285"/>
              <a:gd name="connsiteX55" fmla="*/ 205869 w 518062"/>
              <a:gd name="connsiteY55" fmla="*/ 343102 h 570285"/>
              <a:gd name="connsiteX56" fmla="*/ 297367 w 518062"/>
              <a:gd name="connsiteY56" fmla="*/ 343102 h 570285"/>
              <a:gd name="connsiteX57" fmla="*/ 417669 w 518062"/>
              <a:gd name="connsiteY57" fmla="*/ 343102 h 570285"/>
              <a:gd name="connsiteX58" fmla="*/ 457911 w 518062"/>
              <a:gd name="connsiteY58" fmla="*/ 302488 h 570285"/>
              <a:gd name="connsiteX59" fmla="*/ 457911 w 518062"/>
              <a:gd name="connsiteY59" fmla="*/ 153994 h 570285"/>
              <a:gd name="connsiteX60" fmla="*/ 417669 w 518062"/>
              <a:gd name="connsiteY60" fmla="*/ 113380 h 570285"/>
              <a:gd name="connsiteX61" fmla="*/ 251618 w 518062"/>
              <a:gd name="connsiteY61" fmla="*/ 13961 h 570285"/>
              <a:gd name="connsiteX62" fmla="*/ 235945 w 518062"/>
              <a:gd name="connsiteY62" fmla="*/ 30037 h 570285"/>
              <a:gd name="connsiteX63" fmla="*/ 251195 w 518062"/>
              <a:gd name="connsiteY63" fmla="*/ 45690 h 570285"/>
              <a:gd name="connsiteX64" fmla="*/ 251618 w 518062"/>
              <a:gd name="connsiteY64" fmla="*/ 45690 h 570285"/>
              <a:gd name="connsiteX65" fmla="*/ 252042 w 518062"/>
              <a:gd name="connsiteY65" fmla="*/ 45690 h 570285"/>
              <a:gd name="connsiteX66" fmla="*/ 267291 w 518062"/>
              <a:gd name="connsiteY66" fmla="*/ 30037 h 570285"/>
              <a:gd name="connsiteX67" fmla="*/ 251618 w 518062"/>
              <a:gd name="connsiteY67" fmla="*/ 13961 h 570285"/>
              <a:gd name="connsiteX68" fmla="*/ 251618 w 518062"/>
              <a:gd name="connsiteY68" fmla="*/ 0 h 570285"/>
              <a:gd name="connsiteX69" fmla="*/ 281270 w 518062"/>
              <a:gd name="connsiteY69" fmla="*/ 30037 h 570285"/>
              <a:gd name="connsiteX70" fmla="*/ 258396 w 518062"/>
              <a:gd name="connsiteY70" fmla="*/ 59228 h 570285"/>
              <a:gd name="connsiteX71" fmla="*/ 258396 w 518062"/>
              <a:gd name="connsiteY71" fmla="*/ 98996 h 570285"/>
              <a:gd name="connsiteX72" fmla="*/ 417669 w 518062"/>
              <a:gd name="connsiteY72" fmla="*/ 98996 h 570285"/>
              <a:gd name="connsiteX73" fmla="*/ 472314 w 518062"/>
              <a:gd name="connsiteY73" fmla="*/ 153994 h 570285"/>
              <a:gd name="connsiteX74" fmla="*/ 472314 w 518062"/>
              <a:gd name="connsiteY74" fmla="*/ 175147 h 570285"/>
              <a:gd name="connsiteX75" fmla="*/ 496459 w 518062"/>
              <a:gd name="connsiteY75" fmla="*/ 175147 h 570285"/>
              <a:gd name="connsiteX76" fmla="*/ 518062 w 518062"/>
              <a:gd name="connsiteY76" fmla="*/ 196723 h 570285"/>
              <a:gd name="connsiteX77" fmla="*/ 518062 w 518062"/>
              <a:gd name="connsiteY77" fmla="*/ 259759 h 570285"/>
              <a:gd name="connsiteX78" fmla="*/ 496459 w 518062"/>
              <a:gd name="connsiteY78" fmla="*/ 280912 h 570285"/>
              <a:gd name="connsiteX79" fmla="*/ 472314 w 518062"/>
              <a:gd name="connsiteY79" fmla="*/ 280912 h 570285"/>
              <a:gd name="connsiteX80" fmla="*/ 472314 w 518062"/>
              <a:gd name="connsiteY80" fmla="*/ 302488 h 570285"/>
              <a:gd name="connsiteX81" fmla="*/ 417669 w 518062"/>
              <a:gd name="connsiteY81" fmla="*/ 357486 h 570285"/>
              <a:gd name="connsiteX82" fmla="*/ 304568 w 518062"/>
              <a:gd name="connsiteY82" fmla="*/ 357486 h 570285"/>
              <a:gd name="connsiteX83" fmla="*/ 304568 w 518062"/>
              <a:gd name="connsiteY83" fmla="*/ 480173 h 570285"/>
              <a:gd name="connsiteX84" fmla="*/ 417669 w 518062"/>
              <a:gd name="connsiteY84" fmla="*/ 480173 h 570285"/>
              <a:gd name="connsiteX85" fmla="*/ 472314 w 518062"/>
              <a:gd name="connsiteY85" fmla="*/ 534748 h 570285"/>
              <a:gd name="connsiteX86" fmla="*/ 472314 w 518062"/>
              <a:gd name="connsiteY86" fmla="*/ 563516 h 570285"/>
              <a:gd name="connsiteX87" fmla="*/ 465112 w 518062"/>
              <a:gd name="connsiteY87" fmla="*/ 570285 h 570285"/>
              <a:gd name="connsiteX88" fmla="*/ 457911 w 518062"/>
              <a:gd name="connsiteY88" fmla="*/ 563516 h 570285"/>
              <a:gd name="connsiteX89" fmla="*/ 457911 w 518062"/>
              <a:gd name="connsiteY89" fmla="*/ 534748 h 570285"/>
              <a:gd name="connsiteX90" fmla="*/ 417669 w 518062"/>
              <a:gd name="connsiteY90" fmla="*/ 494557 h 570285"/>
              <a:gd name="connsiteX91" fmla="*/ 297367 w 518062"/>
              <a:gd name="connsiteY91" fmla="*/ 494557 h 570285"/>
              <a:gd name="connsiteX92" fmla="*/ 205869 w 518062"/>
              <a:gd name="connsiteY92" fmla="*/ 494557 h 570285"/>
              <a:gd name="connsiteX93" fmla="*/ 100817 w 518062"/>
              <a:gd name="connsiteY93" fmla="*/ 494557 h 570285"/>
              <a:gd name="connsiteX94" fmla="*/ 60151 w 518062"/>
              <a:gd name="connsiteY94" fmla="*/ 534748 h 570285"/>
              <a:gd name="connsiteX95" fmla="*/ 60151 w 518062"/>
              <a:gd name="connsiteY95" fmla="*/ 563516 h 570285"/>
              <a:gd name="connsiteX96" fmla="*/ 52950 w 518062"/>
              <a:gd name="connsiteY96" fmla="*/ 570285 h 570285"/>
              <a:gd name="connsiteX97" fmla="*/ 46172 w 518062"/>
              <a:gd name="connsiteY97" fmla="*/ 563516 h 570285"/>
              <a:gd name="connsiteX98" fmla="*/ 46172 w 518062"/>
              <a:gd name="connsiteY98" fmla="*/ 534748 h 570285"/>
              <a:gd name="connsiteX99" fmla="*/ 100817 w 518062"/>
              <a:gd name="connsiteY99" fmla="*/ 480173 h 570285"/>
              <a:gd name="connsiteX100" fmla="*/ 198245 w 518062"/>
              <a:gd name="connsiteY100" fmla="*/ 480173 h 570285"/>
              <a:gd name="connsiteX101" fmla="*/ 198245 w 518062"/>
              <a:gd name="connsiteY101" fmla="*/ 357486 h 570285"/>
              <a:gd name="connsiteX102" fmla="*/ 100817 w 518062"/>
              <a:gd name="connsiteY102" fmla="*/ 357486 h 570285"/>
              <a:gd name="connsiteX103" fmla="*/ 46172 w 518062"/>
              <a:gd name="connsiteY103" fmla="*/ 302488 h 570285"/>
              <a:gd name="connsiteX104" fmla="*/ 46172 w 518062"/>
              <a:gd name="connsiteY104" fmla="*/ 280912 h 570285"/>
              <a:gd name="connsiteX105" fmla="*/ 21604 w 518062"/>
              <a:gd name="connsiteY105" fmla="*/ 280912 h 570285"/>
              <a:gd name="connsiteX106" fmla="*/ 0 w 518062"/>
              <a:gd name="connsiteY106" fmla="*/ 259759 h 570285"/>
              <a:gd name="connsiteX107" fmla="*/ 0 w 518062"/>
              <a:gd name="connsiteY107" fmla="*/ 196723 h 570285"/>
              <a:gd name="connsiteX108" fmla="*/ 21604 w 518062"/>
              <a:gd name="connsiteY108" fmla="*/ 175147 h 570285"/>
              <a:gd name="connsiteX109" fmla="*/ 46172 w 518062"/>
              <a:gd name="connsiteY109" fmla="*/ 175147 h 570285"/>
              <a:gd name="connsiteX110" fmla="*/ 46172 w 518062"/>
              <a:gd name="connsiteY110" fmla="*/ 153994 h 570285"/>
              <a:gd name="connsiteX111" fmla="*/ 100817 w 518062"/>
              <a:gd name="connsiteY111" fmla="*/ 98996 h 570285"/>
              <a:gd name="connsiteX112" fmla="*/ 244417 w 518062"/>
              <a:gd name="connsiteY112" fmla="*/ 98996 h 570285"/>
              <a:gd name="connsiteX113" fmla="*/ 244417 w 518062"/>
              <a:gd name="connsiteY113" fmla="*/ 59228 h 570285"/>
              <a:gd name="connsiteX114" fmla="*/ 221543 w 518062"/>
              <a:gd name="connsiteY114" fmla="*/ 30037 h 570285"/>
              <a:gd name="connsiteX115" fmla="*/ 251618 w 518062"/>
              <a:gd name="connsiteY115" fmla="*/ 0 h 57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18062" h="570285">
                <a:moveTo>
                  <a:pt x="213071" y="448867"/>
                </a:moveTo>
                <a:lnTo>
                  <a:pt x="213071" y="480173"/>
                </a:lnTo>
                <a:lnTo>
                  <a:pt x="289742" y="480173"/>
                </a:lnTo>
                <a:lnTo>
                  <a:pt x="289742" y="448867"/>
                </a:lnTo>
                <a:close/>
                <a:moveTo>
                  <a:pt x="213071" y="402753"/>
                </a:moveTo>
                <a:lnTo>
                  <a:pt x="213071" y="434483"/>
                </a:lnTo>
                <a:lnTo>
                  <a:pt x="289742" y="434483"/>
                </a:lnTo>
                <a:lnTo>
                  <a:pt x="289742" y="402753"/>
                </a:lnTo>
                <a:close/>
                <a:moveTo>
                  <a:pt x="213071" y="357486"/>
                </a:moveTo>
                <a:lnTo>
                  <a:pt x="213071" y="388369"/>
                </a:lnTo>
                <a:lnTo>
                  <a:pt x="289742" y="388369"/>
                </a:lnTo>
                <a:lnTo>
                  <a:pt x="289742" y="357486"/>
                </a:lnTo>
                <a:close/>
                <a:moveTo>
                  <a:pt x="334565" y="195830"/>
                </a:moveTo>
                <a:cubicBezTo>
                  <a:pt x="343442" y="195830"/>
                  <a:pt x="350206" y="202922"/>
                  <a:pt x="350206" y="211266"/>
                </a:cubicBezTo>
                <a:cubicBezTo>
                  <a:pt x="350206" y="220027"/>
                  <a:pt x="343442" y="227119"/>
                  <a:pt x="334565" y="227119"/>
                </a:cubicBezTo>
                <a:cubicBezTo>
                  <a:pt x="325687" y="227119"/>
                  <a:pt x="318923" y="220027"/>
                  <a:pt x="318923" y="211266"/>
                </a:cubicBezTo>
                <a:cubicBezTo>
                  <a:pt x="318923" y="202922"/>
                  <a:pt x="325687" y="195830"/>
                  <a:pt x="334565" y="195830"/>
                </a:cubicBezTo>
                <a:close/>
                <a:moveTo>
                  <a:pt x="183495" y="195830"/>
                </a:moveTo>
                <a:cubicBezTo>
                  <a:pt x="191950" y="195830"/>
                  <a:pt x="199136" y="202922"/>
                  <a:pt x="199136" y="211266"/>
                </a:cubicBezTo>
                <a:cubicBezTo>
                  <a:pt x="199136" y="220027"/>
                  <a:pt x="191950" y="227119"/>
                  <a:pt x="183495" y="227119"/>
                </a:cubicBezTo>
                <a:cubicBezTo>
                  <a:pt x="174618" y="227119"/>
                  <a:pt x="167854" y="220027"/>
                  <a:pt x="167854" y="211266"/>
                </a:cubicBezTo>
                <a:cubicBezTo>
                  <a:pt x="167854" y="202922"/>
                  <a:pt x="174618" y="195830"/>
                  <a:pt x="183495" y="195830"/>
                </a:cubicBezTo>
                <a:close/>
                <a:moveTo>
                  <a:pt x="472314" y="189531"/>
                </a:moveTo>
                <a:lnTo>
                  <a:pt x="472314" y="266951"/>
                </a:lnTo>
                <a:lnTo>
                  <a:pt x="496459" y="266951"/>
                </a:lnTo>
                <a:cubicBezTo>
                  <a:pt x="500695" y="266951"/>
                  <a:pt x="503660" y="263567"/>
                  <a:pt x="503660" y="259759"/>
                </a:cubicBezTo>
                <a:lnTo>
                  <a:pt x="503660" y="196723"/>
                </a:lnTo>
                <a:cubicBezTo>
                  <a:pt x="503660" y="192915"/>
                  <a:pt x="500695" y="189531"/>
                  <a:pt x="496459" y="189531"/>
                </a:cubicBezTo>
                <a:close/>
                <a:moveTo>
                  <a:pt x="21604" y="189531"/>
                </a:moveTo>
                <a:cubicBezTo>
                  <a:pt x="17791" y="189531"/>
                  <a:pt x="14402" y="192915"/>
                  <a:pt x="14402" y="196723"/>
                </a:cubicBezTo>
                <a:lnTo>
                  <a:pt x="14402" y="259759"/>
                </a:lnTo>
                <a:cubicBezTo>
                  <a:pt x="14402" y="263567"/>
                  <a:pt x="17791" y="266951"/>
                  <a:pt x="21604" y="266951"/>
                </a:cubicBezTo>
                <a:lnTo>
                  <a:pt x="46172" y="266951"/>
                </a:lnTo>
                <a:lnTo>
                  <a:pt x="46172" y="189531"/>
                </a:lnTo>
                <a:close/>
                <a:moveTo>
                  <a:pt x="129111" y="157939"/>
                </a:moveTo>
                <a:cubicBezTo>
                  <a:pt x="116395" y="157939"/>
                  <a:pt x="105798" y="168056"/>
                  <a:pt x="105798" y="180701"/>
                </a:cubicBezTo>
                <a:lnTo>
                  <a:pt x="105798" y="242243"/>
                </a:lnTo>
                <a:cubicBezTo>
                  <a:pt x="105798" y="254889"/>
                  <a:pt x="116395" y="265427"/>
                  <a:pt x="129111" y="265427"/>
                </a:cubicBezTo>
                <a:lnTo>
                  <a:pt x="388947" y="265427"/>
                </a:lnTo>
                <a:cubicBezTo>
                  <a:pt x="401663" y="265427"/>
                  <a:pt x="412260" y="254889"/>
                  <a:pt x="412260" y="242243"/>
                </a:cubicBezTo>
                <a:lnTo>
                  <a:pt x="412260" y="180701"/>
                </a:lnTo>
                <a:cubicBezTo>
                  <a:pt x="412260" y="168056"/>
                  <a:pt x="401663" y="157939"/>
                  <a:pt x="388947" y="157939"/>
                </a:cubicBezTo>
                <a:close/>
                <a:moveTo>
                  <a:pt x="129111" y="143608"/>
                </a:moveTo>
                <a:lnTo>
                  <a:pt x="388947" y="143608"/>
                </a:lnTo>
                <a:cubicBezTo>
                  <a:pt x="409717" y="143608"/>
                  <a:pt x="426672" y="160468"/>
                  <a:pt x="426672" y="180701"/>
                </a:cubicBezTo>
                <a:lnTo>
                  <a:pt x="426672" y="242243"/>
                </a:lnTo>
                <a:cubicBezTo>
                  <a:pt x="426672" y="262898"/>
                  <a:pt x="409717" y="279337"/>
                  <a:pt x="388947" y="279337"/>
                </a:cubicBezTo>
                <a:lnTo>
                  <a:pt x="129111" y="279337"/>
                </a:lnTo>
                <a:cubicBezTo>
                  <a:pt x="108341" y="279337"/>
                  <a:pt x="91386" y="262898"/>
                  <a:pt x="91386" y="242243"/>
                </a:cubicBezTo>
                <a:lnTo>
                  <a:pt x="91386" y="180701"/>
                </a:lnTo>
                <a:cubicBezTo>
                  <a:pt x="91386" y="160468"/>
                  <a:pt x="108341" y="143608"/>
                  <a:pt x="129111" y="143608"/>
                </a:cubicBezTo>
                <a:close/>
                <a:moveTo>
                  <a:pt x="100817" y="113380"/>
                </a:moveTo>
                <a:cubicBezTo>
                  <a:pt x="78366" y="113380"/>
                  <a:pt x="60151" y="131571"/>
                  <a:pt x="60151" y="153994"/>
                </a:cubicBezTo>
                <a:lnTo>
                  <a:pt x="60151" y="302488"/>
                </a:lnTo>
                <a:cubicBezTo>
                  <a:pt x="60151" y="324910"/>
                  <a:pt x="78366" y="343102"/>
                  <a:pt x="100817" y="343102"/>
                </a:cubicBezTo>
                <a:lnTo>
                  <a:pt x="205869" y="343102"/>
                </a:lnTo>
                <a:lnTo>
                  <a:pt x="297367" y="343102"/>
                </a:lnTo>
                <a:lnTo>
                  <a:pt x="417669" y="343102"/>
                </a:lnTo>
                <a:cubicBezTo>
                  <a:pt x="439697" y="343102"/>
                  <a:pt x="457911" y="324910"/>
                  <a:pt x="457911" y="302488"/>
                </a:cubicBezTo>
                <a:lnTo>
                  <a:pt x="457911" y="153994"/>
                </a:lnTo>
                <a:cubicBezTo>
                  <a:pt x="457911" y="131571"/>
                  <a:pt x="439697" y="113380"/>
                  <a:pt x="417669" y="113380"/>
                </a:cubicBezTo>
                <a:close/>
                <a:moveTo>
                  <a:pt x="251618" y="13961"/>
                </a:moveTo>
                <a:cubicBezTo>
                  <a:pt x="242723" y="13961"/>
                  <a:pt x="235945" y="21576"/>
                  <a:pt x="235945" y="30037"/>
                </a:cubicBezTo>
                <a:cubicBezTo>
                  <a:pt x="235945" y="38498"/>
                  <a:pt x="242299" y="45267"/>
                  <a:pt x="251195" y="45690"/>
                </a:cubicBezTo>
                <a:cubicBezTo>
                  <a:pt x="251195" y="45690"/>
                  <a:pt x="251195" y="45690"/>
                  <a:pt x="251618" y="45690"/>
                </a:cubicBezTo>
                <a:lnTo>
                  <a:pt x="252042" y="45690"/>
                </a:lnTo>
                <a:cubicBezTo>
                  <a:pt x="260514" y="45267"/>
                  <a:pt x="267291" y="38498"/>
                  <a:pt x="267291" y="30037"/>
                </a:cubicBezTo>
                <a:cubicBezTo>
                  <a:pt x="267291" y="21576"/>
                  <a:pt x="260090" y="13961"/>
                  <a:pt x="251618" y="13961"/>
                </a:cubicBezTo>
                <a:close/>
                <a:moveTo>
                  <a:pt x="251618" y="0"/>
                </a:moveTo>
                <a:cubicBezTo>
                  <a:pt x="268139" y="0"/>
                  <a:pt x="281270" y="13538"/>
                  <a:pt x="281270" y="30037"/>
                </a:cubicBezTo>
                <a:cubicBezTo>
                  <a:pt x="281270" y="44421"/>
                  <a:pt x="271527" y="55844"/>
                  <a:pt x="258396" y="59228"/>
                </a:cubicBezTo>
                <a:lnTo>
                  <a:pt x="258396" y="98996"/>
                </a:lnTo>
                <a:lnTo>
                  <a:pt x="417669" y="98996"/>
                </a:lnTo>
                <a:cubicBezTo>
                  <a:pt x="447745" y="98996"/>
                  <a:pt x="472314" y="123956"/>
                  <a:pt x="472314" y="153994"/>
                </a:cubicBezTo>
                <a:lnTo>
                  <a:pt x="472314" y="175147"/>
                </a:lnTo>
                <a:lnTo>
                  <a:pt x="496459" y="175147"/>
                </a:lnTo>
                <a:cubicBezTo>
                  <a:pt x="508320" y="175147"/>
                  <a:pt x="518062" y="184877"/>
                  <a:pt x="518062" y="196723"/>
                </a:cubicBezTo>
                <a:lnTo>
                  <a:pt x="518062" y="259759"/>
                </a:lnTo>
                <a:cubicBezTo>
                  <a:pt x="518062" y="271182"/>
                  <a:pt x="508320" y="280912"/>
                  <a:pt x="496459" y="280912"/>
                </a:cubicBezTo>
                <a:lnTo>
                  <a:pt x="472314" y="280912"/>
                </a:lnTo>
                <a:lnTo>
                  <a:pt x="472314" y="302488"/>
                </a:lnTo>
                <a:cubicBezTo>
                  <a:pt x="472314" y="332525"/>
                  <a:pt x="447745" y="357486"/>
                  <a:pt x="417669" y="357486"/>
                </a:cubicBezTo>
                <a:lnTo>
                  <a:pt x="304568" y="357486"/>
                </a:lnTo>
                <a:lnTo>
                  <a:pt x="304568" y="480173"/>
                </a:lnTo>
                <a:lnTo>
                  <a:pt x="417669" y="480173"/>
                </a:lnTo>
                <a:cubicBezTo>
                  <a:pt x="447745" y="480173"/>
                  <a:pt x="472314" y="504711"/>
                  <a:pt x="472314" y="534748"/>
                </a:cubicBezTo>
                <a:lnTo>
                  <a:pt x="472314" y="563516"/>
                </a:lnTo>
                <a:cubicBezTo>
                  <a:pt x="472314" y="567324"/>
                  <a:pt x="468925" y="570285"/>
                  <a:pt x="465112" y="570285"/>
                </a:cubicBezTo>
                <a:cubicBezTo>
                  <a:pt x="460876" y="570285"/>
                  <a:pt x="457911" y="567324"/>
                  <a:pt x="457911" y="563516"/>
                </a:cubicBezTo>
                <a:lnTo>
                  <a:pt x="457911" y="534748"/>
                </a:lnTo>
                <a:cubicBezTo>
                  <a:pt x="457911" y="512326"/>
                  <a:pt x="439697" y="494557"/>
                  <a:pt x="417669" y="494557"/>
                </a:cubicBezTo>
                <a:lnTo>
                  <a:pt x="297367" y="494557"/>
                </a:lnTo>
                <a:lnTo>
                  <a:pt x="205869" y="494557"/>
                </a:lnTo>
                <a:lnTo>
                  <a:pt x="100817" y="494557"/>
                </a:lnTo>
                <a:cubicBezTo>
                  <a:pt x="78366" y="494557"/>
                  <a:pt x="60151" y="512326"/>
                  <a:pt x="60151" y="534748"/>
                </a:cubicBezTo>
                <a:lnTo>
                  <a:pt x="60151" y="563516"/>
                </a:lnTo>
                <a:cubicBezTo>
                  <a:pt x="60151" y="567324"/>
                  <a:pt x="57186" y="570285"/>
                  <a:pt x="52950" y="570285"/>
                </a:cubicBezTo>
                <a:cubicBezTo>
                  <a:pt x="49138" y="570285"/>
                  <a:pt x="46172" y="567324"/>
                  <a:pt x="46172" y="563516"/>
                </a:cubicBezTo>
                <a:lnTo>
                  <a:pt x="46172" y="534748"/>
                </a:lnTo>
                <a:cubicBezTo>
                  <a:pt x="46172" y="504711"/>
                  <a:pt x="70741" y="480173"/>
                  <a:pt x="100817" y="480173"/>
                </a:cubicBezTo>
                <a:lnTo>
                  <a:pt x="198245" y="480173"/>
                </a:lnTo>
                <a:lnTo>
                  <a:pt x="198245" y="357486"/>
                </a:lnTo>
                <a:lnTo>
                  <a:pt x="100817" y="357486"/>
                </a:lnTo>
                <a:cubicBezTo>
                  <a:pt x="70741" y="357486"/>
                  <a:pt x="46172" y="332525"/>
                  <a:pt x="46172" y="302488"/>
                </a:cubicBezTo>
                <a:lnTo>
                  <a:pt x="46172" y="280912"/>
                </a:lnTo>
                <a:lnTo>
                  <a:pt x="21604" y="280912"/>
                </a:lnTo>
                <a:cubicBezTo>
                  <a:pt x="9743" y="280912"/>
                  <a:pt x="0" y="271182"/>
                  <a:pt x="0" y="259759"/>
                </a:cubicBezTo>
                <a:lnTo>
                  <a:pt x="0" y="196723"/>
                </a:lnTo>
                <a:cubicBezTo>
                  <a:pt x="0" y="184877"/>
                  <a:pt x="9743" y="175147"/>
                  <a:pt x="21604" y="175147"/>
                </a:cubicBezTo>
                <a:lnTo>
                  <a:pt x="46172" y="175147"/>
                </a:lnTo>
                <a:lnTo>
                  <a:pt x="46172" y="153994"/>
                </a:lnTo>
                <a:cubicBezTo>
                  <a:pt x="46172" y="123956"/>
                  <a:pt x="70741" y="98996"/>
                  <a:pt x="100817" y="98996"/>
                </a:cubicBezTo>
                <a:lnTo>
                  <a:pt x="244417" y="98996"/>
                </a:lnTo>
                <a:lnTo>
                  <a:pt x="244417" y="59228"/>
                </a:lnTo>
                <a:cubicBezTo>
                  <a:pt x="231285" y="55844"/>
                  <a:pt x="221543" y="44421"/>
                  <a:pt x="221543" y="30037"/>
                </a:cubicBezTo>
                <a:cubicBezTo>
                  <a:pt x="221543" y="13538"/>
                  <a:pt x="234674" y="0"/>
                  <a:pt x="251618" y="0"/>
                </a:cubicBezTo>
                <a:close/>
              </a:path>
            </a:pathLst>
          </a:custGeom>
          <a:solidFill>
            <a:schemeClr val="bg1"/>
          </a:solidFill>
          <a:ln>
            <a:noFill/>
          </a:ln>
          <a:effectLst/>
        </p:spPr>
        <p:txBody>
          <a:bodyPr wrap="square" anchor="ctr">
            <a:noAutofit/>
          </a:bodyPr>
          <a:lstStyle/>
          <a:p>
            <a:endParaRPr lang="en-US">
              <a:solidFill>
                <a:schemeClr val="bg1"/>
              </a:solidFill>
            </a:endParaRPr>
          </a:p>
        </p:txBody>
      </p:sp>
      <p:sp>
        <p:nvSpPr>
          <p:cNvPr id="61" name="Freeform 60">
            <a:extLst>
              <a:ext uri="{FF2B5EF4-FFF2-40B4-BE49-F238E27FC236}">
                <a16:creationId xmlns:a16="http://schemas.microsoft.com/office/drawing/2014/main" id="{CE70E709-D2D2-72E4-1CDB-604702001D4F}"/>
              </a:ext>
            </a:extLst>
          </p:cNvPr>
          <p:cNvSpPr>
            <a:spLocks noChangeAspect="1" noChangeArrowheads="1"/>
          </p:cNvSpPr>
          <p:nvPr/>
        </p:nvSpPr>
        <p:spPr bwMode="auto">
          <a:xfrm>
            <a:off x="7829380" y="9132747"/>
            <a:ext cx="548640" cy="603945"/>
          </a:xfrm>
          <a:custGeom>
            <a:avLst/>
            <a:gdLst>
              <a:gd name="connsiteX0" fmla="*/ 213071 w 518062"/>
              <a:gd name="connsiteY0" fmla="*/ 448867 h 570285"/>
              <a:gd name="connsiteX1" fmla="*/ 213071 w 518062"/>
              <a:gd name="connsiteY1" fmla="*/ 480173 h 570285"/>
              <a:gd name="connsiteX2" fmla="*/ 289742 w 518062"/>
              <a:gd name="connsiteY2" fmla="*/ 480173 h 570285"/>
              <a:gd name="connsiteX3" fmla="*/ 289742 w 518062"/>
              <a:gd name="connsiteY3" fmla="*/ 448867 h 570285"/>
              <a:gd name="connsiteX4" fmla="*/ 213071 w 518062"/>
              <a:gd name="connsiteY4" fmla="*/ 402753 h 570285"/>
              <a:gd name="connsiteX5" fmla="*/ 213071 w 518062"/>
              <a:gd name="connsiteY5" fmla="*/ 434483 h 570285"/>
              <a:gd name="connsiteX6" fmla="*/ 289742 w 518062"/>
              <a:gd name="connsiteY6" fmla="*/ 434483 h 570285"/>
              <a:gd name="connsiteX7" fmla="*/ 289742 w 518062"/>
              <a:gd name="connsiteY7" fmla="*/ 402753 h 570285"/>
              <a:gd name="connsiteX8" fmla="*/ 213071 w 518062"/>
              <a:gd name="connsiteY8" fmla="*/ 357486 h 570285"/>
              <a:gd name="connsiteX9" fmla="*/ 213071 w 518062"/>
              <a:gd name="connsiteY9" fmla="*/ 388369 h 570285"/>
              <a:gd name="connsiteX10" fmla="*/ 289742 w 518062"/>
              <a:gd name="connsiteY10" fmla="*/ 388369 h 570285"/>
              <a:gd name="connsiteX11" fmla="*/ 289742 w 518062"/>
              <a:gd name="connsiteY11" fmla="*/ 357486 h 570285"/>
              <a:gd name="connsiteX12" fmla="*/ 334565 w 518062"/>
              <a:gd name="connsiteY12" fmla="*/ 195830 h 570285"/>
              <a:gd name="connsiteX13" fmla="*/ 350206 w 518062"/>
              <a:gd name="connsiteY13" fmla="*/ 211266 h 570285"/>
              <a:gd name="connsiteX14" fmla="*/ 334565 w 518062"/>
              <a:gd name="connsiteY14" fmla="*/ 227119 h 570285"/>
              <a:gd name="connsiteX15" fmla="*/ 318923 w 518062"/>
              <a:gd name="connsiteY15" fmla="*/ 211266 h 570285"/>
              <a:gd name="connsiteX16" fmla="*/ 334565 w 518062"/>
              <a:gd name="connsiteY16" fmla="*/ 195830 h 570285"/>
              <a:gd name="connsiteX17" fmla="*/ 183495 w 518062"/>
              <a:gd name="connsiteY17" fmla="*/ 195830 h 570285"/>
              <a:gd name="connsiteX18" fmla="*/ 199136 w 518062"/>
              <a:gd name="connsiteY18" fmla="*/ 211266 h 570285"/>
              <a:gd name="connsiteX19" fmla="*/ 183495 w 518062"/>
              <a:gd name="connsiteY19" fmla="*/ 227119 h 570285"/>
              <a:gd name="connsiteX20" fmla="*/ 167854 w 518062"/>
              <a:gd name="connsiteY20" fmla="*/ 211266 h 570285"/>
              <a:gd name="connsiteX21" fmla="*/ 183495 w 518062"/>
              <a:gd name="connsiteY21" fmla="*/ 195830 h 570285"/>
              <a:gd name="connsiteX22" fmla="*/ 472314 w 518062"/>
              <a:gd name="connsiteY22" fmla="*/ 189531 h 570285"/>
              <a:gd name="connsiteX23" fmla="*/ 472314 w 518062"/>
              <a:gd name="connsiteY23" fmla="*/ 266951 h 570285"/>
              <a:gd name="connsiteX24" fmla="*/ 496459 w 518062"/>
              <a:gd name="connsiteY24" fmla="*/ 266951 h 570285"/>
              <a:gd name="connsiteX25" fmla="*/ 503660 w 518062"/>
              <a:gd name="connsiteY25" fmla="*/ 259759 h 570285"/>
              <a:gd name="connsiteX26" fmla="*/ 503660 w 518062"/>
              <a:gd name="connsiteY26" fmla="*/ 196723 h 570285"/>
              <a:gd name="connsiteX27" fmla="*/ 496459 w 518062"/>
              <a:gd name="connsiteY27" fmla="*/ 189531 h 570285"/>
              <a:gd name="connsiteX28" fmla="*/ 21604 w 518062"/>
              <a:gd name="connsiteY28" fmla="*/ 189531 h 570285"/>
              <a:gd name="connsiteX29" fmla="*/ 14402 w 518062"/>
              <a:gd name="connsiteY29" fmla="*/ 196723 h 570285"/>
              <a:gd name="connsiteX30" fmla="*/ 14402 w 518062"/>
              <a:gd name="connsiteY30" fmla="*/ 259759 h 570285"/>
              <a:gd name="connsiteX31" fmla="*/ 21604 w 518062"/>
              <a:gd name="connsiteY31" fmla="*/ 266951 h 570285"/>
              <a:gd name="connsiteX32" fmla="*/ 46172 w 518062"/>
              <a:gd name="connsiteY32" fmla="*/ 266951 h 570285"/>
              <a:gd name="connsiteX33" fmla="*/ 46172 w 518062"/>
              <a:gd name="connsiteY33" fmla="*/ 189531 h 570285"/>
              <a:gd name="connsiteX34" fmla="*/ 129111 w 518062"/>
              <a:gd name="connsiteY34" fmla="*/ 157939 h 570285"/>
              <a:gd name="connsiteX35" fmla="*/ 105798 w 518062"/>
              <a:gd name="connsiteY35" fmla="*/ 180701 h 570285"/>
              <a:gd name="connsiteX36" fmla="*/ 105798 w 518062"/>
              <a:gd name="connsiteY36" fmla="*/ 242243 h 570285"/>
              <a:gd name="connsiteX37" fmla="*/ 129111 w 518062"/>
              <a:gd name="connsiteY37" fmla="*/ 265427 h 570285"/>
              <a:gd name="connsiteX38" fmla="*/ 388947 w 518062"/>
              <a:gd name="connsiteY38" fmla="*/ 265427 h 570285"/>
              <a:gd name="connsiteX39" fmla="*/ 412260 w 518062"/>
              <a:gd name="connsiteY39" fmla="*/ 242243 h 570285"/>
              <a:gd name="connsiteX40" fmla="*/ 412260 w 518062"/>
              <a:gd name="connsiteY40" fmla="*/ 180701 h 570285"/>
              <a:gd name="connsiteX41" fmla="*/ 388947 w 518062"/>
              <a:gd name="connsiteY41" fmla="*/ 157939 h 570285"/>
              <a:gd name="connsiteX42" fmla="*/ 129111 w 518062"/>
              <a:gd name="connsiteY42" fmla="*/ 143608 h 570285"/>
              <a:gd name="connsiteX43" fmla="*/ 388947 w 518062"/>
              <a:gd name="connsiteY43" fmla="*/ 143608 h 570285"/>
              <a:gd name="connsiteX44" fmla="*/ 426672 w 518062"/>
              <a:gd name="connsiteY44" fmla="*/ 180701 h 570285"/>
              <a:gd name="connsiteX45" fmla="*/ 426672 w 518062"/>
              <a:gd name="connsiteY45" fmla="*/ 242243 h 570285"/>
              <a:gd name="connsiteX46" fmla="*/ 388947 w 518062"/>
              <a:gd name="connsiteY46" fmla="*/ 279337 h 570285"/>
              <a:gd name="connsiteX47" fmla="*/ 129111 w 518062"/>
              <a:gd name="connsiteY47" fmla="*/ 279337 h 570285"/>
              <a:gd name="connsiteX48" fmla="*/ 91386 w 518062"/>
              <a:gd name="connsiteY48" fmla="*/ 242243 h 570285"/>
              <a:gd name="connsiteX49" fmla="*/ 91386 w 518062"/>
              <a:gd name="connsiteY49" fmla="*/ 180701 h 570285"/>
              <a:gd name="connsiteX50" fmla="*/ 129111 w 518062"/>
              <a:gd name="connsiteY50" fmla="*/ 143608 h 570285"/>
              <a:gd name="connsiteX51" fmla="*/ 100817 w 518062"/>
              <a:gd name="connsiteY51" fmla="*/ 113380 h 570285"/>
              <a:gd name="connsiteX52" fmla="*/ 60151 w 518062"/>
              <a:gd name="connsiteY52" fmla="*/ 153994 h 570285"/>
              <a:gd name="connsiteX53" fmla="*/ 60151 w 518062"/>
              <a:gd name="connsiteY53" fmla="*/ 302488 h 570285"/>
              <a:gd name="connsiteX54" fmla="*/ 100817 w 518062"/>
              <a:gd name="connsiteY54" fmla="*/ 343102 h 570285"/>
              <a:gd name="connsiteX55" fmla="*/ 205869 w 518062"/>
              <a:gd name="connsiteY55" fmla="*/ 343102 h 570285"/>
              <a:gd name="connsiteX56" fmla="*/ 297367 w 518062"/>
              <a:gd name="connsiteY56" fmla="*/ 343102 h 570285"/>
              <a:gd name="connsiteX57" fmla="*/ 417669 w 518062"/>
              <a:gd name="connsiteY57" fmla="*/ 343102 h 570285"/>
              <a:gd name="connsiteX58" fmla="*/ 457911 w 518062"/>
              <a:gd name="connsiteY58" fmla="*/ 302488 h 570285"/>
              <a:gd name="connsiteX59" fmla="*/ 457911 w 518062"/>
              <a:gd name="connsiteY59" fmla="*/ 153994 h 570285"/>
              <a:gd name="connsiteX60" fmla="*/ 417669 w 518062"/>
              <a:gd name="connsiteY60" fmla="*/ 113380 h 570285"/>
              <a:gd name="connsiteX61" fmla="*/ 251618 w 518062"/>
              <a:gd name="connsiteY61" fmla="*/ 13961 h 570285"/>
              <a:gd name="connsiteX62" fmla="*/ 235945 w 518062"/>
              <a:gd name="connsiteY62" fmla="*/ 30037 h 570285"/>
              <a:gd name="connsiteX63" fmla="*/ 251195 w 518062"/>
              <a:gd name="connsiteY63" fmla="*/ 45690 h 570285"/>
              <a:gd name="connsiteX64" fmla="*/ 251618 w 518062"/>
              <a:gd name="connsiteY64" fmla="*/ 45690 h 570285"/>
              <a:gd name="connsiteX65" fmla="*/ 252042 w 518062"/>
              <a:gd name="connsiteY65" fmla="*/ 45690 h 570285"/>
              <a:gd name="connsiteX66" fmla="*/ 267291 w 518062"/>
              <a:gd name="connsiteY66" fmla="*/ 30037 h 570285"/>
              <a:gd name="connsiteX67" fmla="*/ 251618 w 518062"/>
              <a:gd name="connsiteY67" fmla="*/ 13961 h 570285"/>
              <a:gd name="connsiteX68" fmla="*/ 251618 w 518062"/>
              <a:gd name="connsiteY68" fmla="*/ 0 h 570285"/>
              <a:gd name="connsiteX69" fmla="*/ 281270 w 518062"/>
              <a:gd name="connsiteY69" fmla="*/ 30037 h 570285"/>
              <a:gd name="connsiteX70" fmla="*/ 258396 w 518062"/>
              <a:gd name="connsiteY70" fmla="*/ 59228 h 570285"/>
              <a:gd name="connsiteX71" fmla="*/ 258396 w 518062"/>
              <a:gd name="connsiteY71" fmla="*/ 98996 h 570285"/>
              <a:gd name="connsiteX72" fmla="*/ 417669 w 518062"/>
              <a:gd name="connsiteY72" fmla="*/ 98996 h 570285"/>
              <a:gd name="connsiteX73" fmla="*/ 472314 w 518062"/>
              <a:gd name="connsiteY73" fmla="*/ 153994 h 570285"/>
              <a:gd name="connsiteX74" fmla="*/ 472314 w 518062"/>
              <a:gd name="connsiteY74" fmla="*/ 175147 h 570285"/>
              <a:gd name="connsiteX75" fmla="*/ 496459 w 518062"/>
              <a:gd name="connsiteY75" fmla="*/ 175147 h 570285"/>
              <a:gd name="connsiteX76" fmla="*/ 518062 w 518062"/>
              <a:gd name="connsiteY76" fmla="*/ 196723 h 570285"/>
              <a:gd name="connsiteX77" fmla="*/ 518062 w 518062"/>
              <a:gd name="connsiteY77" fmla="*/ 259759 h 570285"/>
              <a:gd name="connsiteX78" fmla="*/ 496459 w 518062"/>
              <a:gd name="connsiteY78" fmla="*/ 280912 h 570285"/>
              <a:gd name="connsiteX79" fmla="*/ 472314 w 518062"/>
              <a:gd name="connsiteY79" fmla="*/ 280912 h 570285"/>
              <a:gd name="connsiteX80" fmla="*/ 472314 w 518062"/>
              <a:gd name="connsiteY80" fmla="*/ 302488 h 570285"/>
              <a:gd name="connsiteX81" fmla="*/ 417669 w 518062"/>
              <a:gd name="connsiteY81" fmla="*/ 357486 h 570285"/>
              <a:gd name="connsiteX82" fmla="*/ 304568 w 518062"/>
              <a:gd name="connsiteY82" fmla="*/ 357486 h 570285"/>
              <a:gd name="connsiteX83" fmla="*/ 304568 w 518062"/>
              <a:gd name="connsiteY83" fmla="*/ 480173 h 570285"/>
              <a:gd name="connsiteX84" fmla="*/ 417669 w 518062"/>
              <a:gd name="connsiteY84" fmla="*/ 480173 h 570285"/>
              <a:gd name="connsiteX85" fmla="*/ 472314 w 518062"/>
              <a:gd name="connsiteY85" fmla="*/ 534748 h 570285"/>
              <a:gd name="connsiteX86" fmla="*/ 472314 w 518062"/>
              <a:gd name="connsiteY86" fmla="*/ 563516 h 570285"/>
              <a:gd name="connsiteX87" fmla="*/ 465112 w 518062"/>
              <a:gd name="connsiteY87" fmla="*/ 570285 h 570285"/>
              <a:gd name="connsiteX88" fmla="*/ 457911 w 518062"/>
              <a:gd name="connsiteY88" fmla="*/ 563516 h 570285"/>
              <a:gd name="connsiteX89" fmla="*/ 457911 w 518062"/>
              <a:gd name="connsiteY89" fmla="*/ 534748 h 570285"/>
              <a:gd name="connsiteX90" fmla="*/ 417669 w 518062"/>
              <a:gd name="connsiteY90" fmla="*/ 494557 h 570285"/>
              <a:gd name="connsiteX91" fmla="*/ 297367 w 518062"/>
              <a:gd name="connsiteY91" fmla="*/ 494557 h 570285"/>
              <a:gd name="connsiteX92" fmla="*/ 205869 w 518062"/>
              <a:gd name="connsiteY92" fmla="*/ 494557 h 570285"/>
              <a:gd name="connsiteX93" fmla="*/ 100817 w 518062"/>
              <a:gd name="connsiteY93" fmla="*/ 494557 h 570285"/>
              <a:gd name="connsiteX94" fmla="*/ 60151 w 518062"/>
              <a:gd name="connsiteY94" fmla="*/ 534748 h 570285"/>
              <a:gd name="connsiteX95" fmla="*/ 60151 w 518062"/>
              <a:gd name="connsiteY95" fmla="*/ 563516 h 570285"/>
              <a:gd name="connsiteX96" fmla="*/ 52950 w 518062"/>
              <a:gd name="connsiteY96" fmla="*/ 570285 h 570285"/>
              <a:gd name="connsiteX97" fmla="*/ 46172 w 518062"/>
              <a:gd name="connsiteY97" fmla="*/ 563516 h 570285"/>
              <a:gd name="connsiteX98" fmla="*/ 46172 w 518062"/>
              <a:gd name="connsiteY98" fmla="*/ 534748 h 570285"/>
              <a:gd name="connsiteX99" fmla="*/ 100817 w 518062"/>
              <a:gd name="connsiteY99" fmla="*/ 480173 h 570285"/>
              <a:gd name="connsiteX100" fmla="*/ 198245 w 518062"/>
              <a:gd name="connsiteY100" fmla="*/ 480173 h 570285"/>
              <a:gd name="connsiteX101" fmla="*/ 198245 w 518062"/>
              <a:gd name="connsiteY101" fmla="*/ 357486 h 570285"/>
              <a:gd name="connsiteX102" fmla="*/ 100817 w 518062"/>
              <a:gd name="connsiteY102" fmla="*/ 357486 h 570285"/>
              <a:gd name="connsiteX103" fmla="*/ 46172 w 518062"/>
              <a:gd name="connsiteY103" fmla="*/ 302488 h 570285"/>
              <a:gd name="connsiteX104" fmla="*/ 46172 w 518062"/>
              <a:gd name="connsiteY104" fmla="*/ 280912 h 570285"/>
              <a:gd name="connsiteX105" fmla="*/ 21604 w 518062"/>
              <a:gd name="connsiteY105" fmla="*/ 280912 h 570285"/>
              <a:gd name="connsiteX106" fmla="*/ 0 w 518062"/>
              <a:gd name="connsiteY106" fmla="*/ 259759 h 570285"/>
              <a:gd name="connsiteX107" fmla="*/ 0 w 518062"/>
              <a:gd name="connsiteY107" fmla="*/ 196723 h 570285"/>
              <a:gd name="connsiteX108" fmla="*/ 21604 w 518062"/>
              <a:gd name="connsiteY108" fmla="*/ 175147 h 570285"/>
              <a:gd name="connsiteX109" fmla="*/ 46172 w 518062"/>
              <a:gd name="connsiteY109" fmla="*/ 175147 h 570285"/>
              <a:gd name="connsiteX110" fmla="*/ 46172 w 518062"/>
              <a:gd name="connsiteY110" fmla="*/ 153994 h 570285"/>
              <a:gd name="connsiteX111" fmla="*/ 100817 w 518062"/>
              <a:gd name="connsiteY111" fmla="*/ 98996 h 570285"/>
              <a:gd name="connsiteX112" fmla="*/ 244417 w 518062"/>
              <a:gd name="connsiteY112" fmla="*/ 98996 h 570285"/>
              <a:gd name="connsiteX113" fmla="*/ 244417 w 518062"/>
              <a:gd name="connsiteY113" fmla="*/ 59228 h 570285"/>
              <a:gd name="connsiteX114" fmla="*/ 221543 w 518062"/>
              <a:gd name="connsiteY114" fmla="*/ 30037 h 570285"/>
              <a:gd name="connsiteX115" fmla="*/ 251618 w 518062"/>
              <a:gd name="connsiteY115" fmla="*/ 0 h 57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18062" h="570285">
                <a:moveTo>
                  <a:pt x="213071" y="448867"/>
                </a:moveTo>
                <a:lnTo>
                  <a:pt x="213071" y="480173"/>
                </a:lnTo>
                <a:lnTo>
                  <a:pt x="289742" y="480173"/>
                </a:lnTo>
                <a:lnTo>
                  <a:pt x="289742" y="448867"/>
                </a:lnTo>
                <a:close/>
                <a:moveTo>
                  <a:pt x="213071" y="402753"/>
                </a:moveTo>
                <a:lnTo>
                  <a:pt x="213071" y="434483"/>
                </a:lnTo>
                <a:lnTo>
                  <a:pt x="289742" y="434483"/>
                </a:lnTo>
                <a:lnTo>
                  <a:pt x="289742" y="402753"/>
                </a:lnTo>
                <a:close/>
                <a:moveTo>
                  <a:pt x="213071" y="357486"/>
                </a:moveTo>
                <a:lnTo>
                  <a:pt x="213071" y="388369"/>
                </a:lnTo>
                <a:lnTo>
                  <a:pt x="289742" y="388369"/>
                </a:lnTo>
                <a:lnTo>
                  <a:pt x="289742" y="357486"/>
                </a:lnTo>
                <a:close/>
                <a:moveTo>
                  <a:pt x="334565" y="195830"/>
                </a:moveTo>
                <a:cubicBezTo>
                  <a:pt x="343442" y="195830"/>
                  <a:pt x="350206" y="202922"/>
                  <a:pt x="350206" y="211266"/>
                </a:cubicBezTo>
                <a:cubicBezTo>
                  <a:pt x="350206" y="220027"/>
                  <a:pt x="343442" y="227119"/>
                  <a:pt x="334565" y="227119"/>
                </a:cubicBezTo>
                <a:cubicBezTo>
                  <a:pt x="325687" y="227119"/>
                  <a:pt x="318923" y="220027"/>
                  <a:pt x="318923" y="211266"/>
                </a:cubicBezTo>
                <a:cubicBezTo>
                  <a:pt x="318923" y="202922"/>
                  <a:pt x="325687" y="195830"/>
                  <a:pt x="334565" y="195830"/>
                </a:cubicBezTo>
                <a:close/>
                <a:moveTo>
                  <a:pt x="183495" y="195830"/>
                </a:moveTo>
                <a:cubicBezTo>
                  <a:pt x="191950" y="195830"/>
                  <a:pt x="199136" y="202922"/>
                  <a:pt x="199136" y="211266"/>
                </a:cubicBezTo>
                <a:cubicBezTo>
                  <a:pt x="199136" y="220027"/>
                  <a:pt x="191950" y="227119"/>
                  <a:pt x="183495" y="227119"/>
                </a:cubicBezTo>
                <a:cubicBezTo>
                  <a:pt x="174618" y="227119"/>
                  <a:pt x="167854" y="220027"/>
                  <a:pt x="167854" y="211266"/>
                </a:cubicBezTo>
                <a:cubicBezTo>
                  <a:pt x="167854" y="202922"/>
                  <a:pt x="174618" y="195830"/>
                  <a:pt x="183495" y="195830"/>
                </a:cubicBezTo>
                <a:close/>
                <a:moveTo>
                  <a:pt x="472314" y="189531"/>
                </a:moveTo>
                <a:lnTo>
                  <a:pt x="472314" y="266951"/>
                </a:lnTo>
                <a:lnTo>
                  <a:pt x="496459" y="266951"/>
                </a:lnTo>
                <a:cubicBezTo>
                  <a:pt x="500695" y="266951"/>
                  <a:pt x="503660" y="263567"/>
                  <a:pt x="503660" y="259759"/>
                </a:cubicBezTo>
                <a:lnTo>
                  <a:pt x="503660" y="196723"/>
                </a:lnTo>
                <a:cubicBezTo>
                  <a:pt x="503660" y="192915"/>
                  <a:pt x="500695" y="189531"/>
                  <a:pt x="496459" y="189531"/>
                </a:cubicBezTo>
                <a:close/>
                <a:moveTo>
                  <a:pt x="21604" y="189531"/>
                </a:moveTo>
                <a:cubicBezTo>
                  <a:pt x="17791" y="189531"/>
                  <a:pt x="14402" y="192915"/>
                  <a:pt x="14402" y="196723"/>
                </a:cubicBezTo>
                <a:lnTo>
                  <a:pt x="14402" y="259759"/>
                </a:lnTo>
                <a:cubicBezTo>
                  <a:pt x="14402" y="263567"/>
                  <a:pt x="17791" y="266951"/>
                  <a:pt x="21604" y="266951"/>
                </a:cubicBezTo>
                <a:lnTo>
                  <a:pt x="46172" y="266951"/>
                </a:lnTo>
                <a:lnTo>
                  <a:pt x="46172" y="189531"/>
                </a:lnTo>
                <a:close/>
                <a:moveTo>
                  <a:pt x="129111" y="157939"/>
                </a:moveTo>
                <a:cubicBezTo>
                  <a:pt x="116395" y="157939"/>
                  <a:pt x="105798" y="168056"/>
                  <a:pt x="105798" y="180701"/>
                </a:cubicBezTo>
                <a:lnTo>
                  <a:pt x="105798" y="242243"/>
                </a:lnTo>
                <a:cubicBezTo>
                  <a:pt x="105798" y="254889"/>
                  <a:pt x="116395" y="265427"/>
                  <a:pt x="129111" y="265427"/>
                </a:cubicBezTo>
                <a:lnTo>
                  <a:pt x="388947" y="265427"/>
                </a:lnTo>
                <a:cubicBezTo>
                  <a:pt x="401663" y="265427"/>
                  <a:pt x="412260" y="254889"/>
                  <a:pt x="412260" y="242243"/>
                </a:cubicBezTo>
                <a:lnTo>
                  <a:pt x="412260" y="180701"/>
                </a:lnTo>
                <a:cubicBezTo>
                  <a:pt x="412260" y="168056"/>
                  <a:pt x="401663" y="157939"/>
                  <a:pt x="388947" y="157939"/>
                </a:cubicBezTo>
                <a:close/>
                <a:moveTo>
                  <a:pt x="129111" y="143608"/>
                </a:moveTo>
                <a:lnTo>
                  <a:pt x="388947" y="143608"/>
                </a:lnTo>
                <a:cubicBezTo>
                  <a:pt x="409717" y="143608"/>
                  <a:pt x="426672" y="160468"/>
                  <a:pt x="426672" y="180701"/>
                </a:cubicBezTo>
                <a:lnTo>
                  <a:pt x="426672" y="242243"/>
                </a:lnTo>
                <a:cubicBezTo>
                  <a:pt x="426672" y="262898"/>
                  <a:pt x="409717" y="279337"/>
                  <a:pt x="388947" y="279337"/>
                </a:cubicBezTo>
                <a:lnTo>
                  <a:pt x="129111" y="279337"/>
                </a:lnTo>
                <a:cubicBezTo>
                  <a:pt x="108341" y="279337"/>
                  <a:pt x="91386" y="262898"/>
                  <a:pt x="91386" y="242243"/>
                </a:cubicBezTo>
                <a:lnTo>
                  <a:pt x="91386" y="180701"/>
                </a:lnTo>
                <a:cubicBezTo>
                  <a:pt x="91386" y="160468"/>
                  <a:pt x="108341" y="143608"/>
                  <a:pt x="129111" y="143608"/>
                </a:cubicBezTo>
                <a:close/>
                <a:moveTo>
                  <a:pt x="100817" y="113380"/>
                </a:moveTo>
                <a:cubicBezTo>
                  <a:pt x="78366" y="113380"/>
                  <a:pt x="60151" y="131571"/>
                  <a:pt x="60151" y="153994"/>
                </a:cubicBezTo>
                <a:lnTo>
                  <a:pt x="60151" y="302488"/>
                </a:lnTo>
                <a:cubicBezTo>
                  <a:pt x="60151" y="324910"/>
                  <a:pt x="78366" y="343102"/>
                  <a:pt x="100817" y="343102"/>
                </a:cubicBezTo>
                <a:lnTo>
                  <a:pt x="205869" y="343102"/>
                </a:lnTo>
                <a:lnTo>
                  <a:pt x="297367" y="343102"/>
                </a:lnTo>
                <a:lnTo>
                  <a:pt x="417669" y="343102"/>
                </a:lnTo>
                <a:cubicBezTo>
                  <a:pt x="439697" y="343102"/>
                  <a:pt x="457911" y="324910"/>
                  <a:pt x="457911" y="302488"/>
                </a:cubicBezTo>
                <a:lnTo>
                  <a:pt x="457911" y="153994"/>
                </a:lnTo>
                <a:cubicBezTo>
                  <a:pt x="457911" y="131571"/>
                  <a:pt x="439697" y="113380"/>
                  <a:pt x="417669" y="113380"/>
                </a:cubicBezTo>
                <a:close/>
                <a:moveTo>
                  <a:pt x="251618" y="13961"/>
                </a:moveTo>
                <a:cubicBezTo>
                  <a:pt x="242723" y="13961"/>
                  <a:pt x="235945" y="21576"/>
                  <a:pt x="235945" y="30037"/>
                </a:cubicBezTo>
                <a:cubicBezTo>
                  <a:pt x="235945" y="38498"/>
                  <a:pt x="242299" y="45267"/>
                  <a:pt x="251195" y="45690"/>
                </a:cubicBezTo>
                <a:cubicBezTo>
                  <a:pt x="251195" y="45690"/>
                  <a:pt x="251195" y="45690"/>
                  <a:pt x="251618" y="45690"/>
                </a:cubicBezTo>
                <a:lnTo>
                  <a:pt x="252042" y="45690"/>
                </a:lnTo>
                <a:cubicBezTo>
                  <a:pt x="260514" y="45267"/>
                  <a:pt x="267291" y="38498"/>
                  <a:pt x="267291" y="30037"/>
                </a:cubicBezTo>
                <a:cubicBezTo>
                  <a:pt x="267291" y="21576"/>
                  <a:pt x="260090" y="13961"/>
                  <a:pt x="251618" y="13961"/>
                </a:cubicBezTo>
                <a:close/>
                <a:moveTo>
                  <a:pt x="251618" y="0"/>
                </a:moveTo>
                <a:cubicBezTo>
                  <a:pt x="268139" y="0"/>
                  <a:pt x="281270" y="13538"/>
                  <a:pt x="281270" y="30037"/>
                </a:cubicBezTo>
                <a:cubicBezTo>
                  <a:pt x="281270" y="44421"/>
                  <a:pt x="271527" y="55844"/>
                  <a:pt x="258396" y="59228"/>
                </a:cubicBezTo>
                <a:lnTo>
                  <a:pt x="258396" y="98996"/>
                </a:lnTo>
                <a:lnTo>
                  <a:pt x="417669" y="98996"/>
                </a:lnTo>
                <a:cubicBezTo>
                  <a:pt x="447745" y="98996"/>
                  <a:pt x="472314" y="123956"/>
                  <a:pt x="472314" y="153994"/>
                </a:cubicBezTo>
                <a:lnTo>
                  <a:pt x="472314" y="175147"/>
                </a:lnTo>
                <a:lnTo>
                  <a:pt x="496459" y="175147"/>
                </a:lnTo>
                <a:cubicBezTo>
                  <a:pt x="508320" y="175147"/>
                  <a:pt x="518062" y="184877"/>
                  <a:pt x="518062" y="196723"/>
                </a:cubicBezTo>
                <a:lnTo>
                  <a:pt x="518062" y="259759"/>
                </a:lnTo>
                <a:cubicBezTo>
                  <a:pt x="518062" y="271182"/>
                  <a:pt x="508320" y="280912"/>
                  <a:pt x="496459" y="280912"/>
                </a:cubicBezTo>
                <a:lnTo>
                  <a:pt x="472314" y="280912"/>
                </a:lnTo>
                <a:lnTo>
                  <a:pt x="472314" y="302488"/>
                </a:lnTo>
                <a:cubicBezTo>
                  <a:pt x="472314" y="332525"/>
                  <a:pt x="447745" y="357486"/>
                  <a:pt x="417669" y="357486"/>
                </a:cubicBezTo>
                <a:lnTo>
                  <a:pt x="304568" y="357486"/>
                </a:lnTo>
                <a:lnTo>
                  <a:pt x="304568" y="480173"/>
                </a:lnTo>
                <a:lnTo>
                  <a:pt x="417669" y="480173"/>
                </a:lnTo>
                <a:cubicBezTo>
                  <a:pt x="447745" y="480173"/>
                  <a:pt x="472314" y="504711"/>
                  <a:pt x="472314" y="534748"/>
                </a:cubicBezTo>
                <a:lnTo>
                  <a:pt x="472314" y="563516"/>
                </a:lnTo>
                <a:cubicBezTo>
                  <a:pt x="472314" y="567324"/>
                  <a:pt x="468925" y="570285"/>
                  <a:pt x="465112" y="570285"/>
                </a:cubicBezTo>
                <a:cubicBezTo>
                  <a:pt x="460876" y="570285"/>
                  <a:pt x="457911" y="567324"/>
                  <a:pt x="457911" y="563516"/>
                </a:cubicBezTo>
                <a:lnTo>
                  <a:pt x="457911" y="534748"/>
                </a:lnTo>
                <a:cubicBezTo>
                  <a:pt x="457911" y="512326"/>
                  <a:pt x="439697" y="494557"/>
                  <a:pt x="417669" y="494557"/>
                </a:cubicBezTo>
                <a:lnTo>
                  <a:pt x="297367" y="494557"/>
                </a:lnTo>
                <a:lnTo>
                  <a:pt x="205869" y="494557"/>
                </a:lnTo>
                <a:lnTo>
                  <a:pt x="100817" y="494557"/>
                </a:lnTo>
                <a:cubicBezTo>
                  <a:pt x="78366" y="494557"/>
                  <a:pt x="60151" y="512326"/>
                  <a:pt x="60151" y="534748"/>
                </a:cubicBezTo>
                <a:lnTo>
                  <a:pt x="60151" y="563516"/>
                </a:lnTo>
                <a:cubicBezTo>
                  <a:pt x="60151" y="567324"/>
                  <a:pt x="57186" y="570285"/>
                  <a:pt x="52950" y="570285"/>
                </a:cubicBezTo>
                <a:cubicBezTo>
                  <a:pt x="49138" y="570285"/>
                  <a:pt x="46172" y="567324"/>
                  <a:pt x="46172" y="563516"/>
                </a:cubicBezTo>
                <a:lnTo>
                  <a:pt x="46172" y="534748"/>
                </a:lnTo>
                <a:cubicBezTo>
                  <a:pt x="46172" y="504711"/>
                  <a:pt x="70741" y="480173"/>
                  <a:pt x="100817" y="480173"/>
                </a:cubicBezTo>
                <a:lnTo>
                  <a:pt x="198245" y="480173"/>
                </a:lnTo>
                <a:lnTo>
                  <a:pt x="198245" y="357486"/>
                </a:lnTo>
                <a:lnTo>
                  <a:pt x="100817" y="357486"/>
                </a:lnTo>
                <a:cubicBezTo>
                  <a:pt x="70741" y="357486"/>
                  <a:pt x="46172" y="332525"/>
                  <a:pt x="46172" y="302488"/>
                </a:cubicBezTo>
                <a:lnTo>
                  <a:pt x="46172" y="280912"/>
                </a:lnTo>
                <a:lnTo>
                  <a:pt x="21604" y="280912"/>
                </a:lnTo>
                <a:cubicBezTo>
                  <a:pt x="9743" y="280912"/>
                  <a:pt x="0" y="271182"/>
                  <a:pt x="0" y="259759"/>
                </a:cubicBezTo>
                <a:lnTo>
                  <a:pt x="0" y="196723"/>
                </a:lnTo>
                <a:cubicBezTo>
                  <a:pt x="0" y="184877"/>
                  <a:pt x="9743" y="175147"/>
                  <a:pt x="21604" y="175147"/>
                </a:cubicBezTo>
                <a:lnTo>
                  <a:pt x="46172" y="175147"/>
                </a:lnTo>
                <a:lnTo>
                  <a:pt x="46172" y="153994"/>
                </a:lnTo>
                <a:cubicBezTo>
                  <a:pt x="46172" y="123956"/>
                  <a:pt x="70741" y="98996"/>
                  <a:pt x="100817" y="98996"/>
                </a:cubicBezTo>
                <a:lnTo>
                  <a:pt x="244417" y="98996"/>
                </a:lnTo>
                <a:lnTo>
                  <a:pt x="244417" y="59228"/>
                </a:lnTo>
                <a:cubicBezTo>
                  <a:pt x="231285" y="55844"/>
                  <a:pt x="221543" y="44421"/>
                  <a:pt x="221543" y="30037"/>
                </a:cubicBezTo>
                <a:cubicBezTo>
                  <a:pt x="221543" y="13538"/>
                  <a:pt x="234674" y="0"/>
                  <a:pt x="251618" y="0"/>
                </a:cubicBezTo>
                <a:close/>
              </a:path>
            </a:pathLst>
          </a:custGeom>
          <a:solidFill>
            <a:schemeClr val="bg1"/>
          </a:solidFill>
          <a:ln>
            <a:noFill/>
          </a:ln>
          <a:effectLst/>
        </p:spPr>
        <p:txBody>
          <a:bodyPr wrap="square" anchor="ctr">
            <a:noAutofit/>
          </a:bodyPr>
          <a:lstStyle/>
          <a:p>
            <a:endParaRPr lang="en-US">
              <a:solidFill>
                <a:schemeClr val="bg1"/>
              </a:solidFill>
            </a:endParaRPr>
          </a:p>
        </p:txBody>
      </p:sp>
      <p:sp>
        <p:nvSpPr>
          <p:cNvPr id="62" name="TextBox 61">
            <a:extLst>
              <a:ext uri="{FF2B5EF4-FFF2-40B4-BE49-F238E27FC236}">
                <a16:creationId xmlns:a16="http://schemas.microsoft.com/office/drawing/2014/main" id="{2EECC319-9A22-E0F2-0245-20011B209B03}"/>
              </a:ext>
            </a:extLst>
          </p:cNvPr>
          <p:cNvSpPr txBox="1"/>
          <p:nvPr/>
        </p:nvSpPr>
        <p:spPr>
          <a:xfrm>
            <a:off x="10903759" y="9996792"/>
            <a:ext cx="923774" cy="461665"/>
          </a:xfrm>
          <a:prstGeom prst="rect">
            <a:avLst/>
          </a:prstGeom>
          <a:noFill/>
        </p:spPr>
        <p:txBody>
          <a:bodyPr wrap="square" rtlCol="0">
            <a:spAutoFit/>
          </a:bodyPr>
          <a:lstStyle/>
          <a:p>
            <a:r>
              <a:rPr lang="en-US" sz="2400" b="1" dirty="0">
                <a:solidFill>
                  <a:schemeClr val="bg1"/>
                </a:solidFill>
              </a:rPr>
              <a:t>Sora</a:t>
            </a:r>
          </a:p>
        </p:txBody>
      </p:sp>
      <p:sp>
        <p:nvSpPr>
          <p:cNvPr id="63" name="Freeform 62">
            <a:extLst>
              <a:ext uri="{FF2B5EF4-FFF2-40B4-BE49-F238E27FC236}">
                <a16:creationId xmlns:a16="http://schemas.microsoft.com/office/drawing/2014/main" id="{92B1E8DC-D4EC-A64E-C77E-C09BA7F39196}"/>
              </a:ext>
            </a:extLst>
          </p:cNvPr>
          <p:cNvSpPr>
            <a:spLocks noChangeAspect="1" noChangeArrowheads="1"/>
          </p:cNvSpPr>
          <p:nvPr/>
        </p:nvSpPr>
        <p:spPr bwMode="auto">
          <a:xfrm>
            <a:off x="11038205" y="9207326"/>
            <a:ext cx="548640" cy="603945"/>
          </a:xfrm>
          <a:custGeom>
            <a:avLst/>
            <a:gdLst>
              <a:gd name="connsiteX0" fmla="*/ 213071 w 518062"/>
              <a:gd name="connsiteY0" fmla="*/ 448867 h 570285"/>
              <a:gd name="connsiteX1" fmla="*/ 213071 w 518062"/>
              <a:gd name="connsiteY1" fmla="*/ 480173 h 570285"/>
              <a:gd name="connsiteX2" fmla="*/ 289742 w 518062"/>
              <a:gd name="connsiteY2" fmla="*/ 480173 h 570285"/>
              <a:gd name="connsiteX3" fmla="*/ 289742 w 518062"/>
              <a:gd name="connsiteY3" fmla="*/ 448867 h 570285"/>
              <a:gd name="connsiteX4" fmla="*/ 213071 w 518062"/>
              <a:gd name="connsiteY4" fmla="*/ 402753 h 570285"/>
              <a:gd name="connsiteX5" fmla="*/ 213071 w 518062"/>
              <a:gd name="connsiteY5" fmla="*/ 434483 h 570285"/>
              <a:gd name="connsiteX6" fmla="*/ 289742 w 518062"/>
              <a:gd name="connsiteY6" fmla="*/ 434483 h 570285"/>
              <a:gd name="connsiteX7" fmla="*/ 289742 w 518062"/>
              <a:gd name="connsiteY7" fmla="*/ 402753 h 570285"/>
              <a:gd name="connsiteX8" fmla="*/ 213071 w 518062"/>
              <a:gd name="connsiteY8" fmla="*/ 357486 h 570285"/>
              <a:gd name="connsiteX9" fmla="*/ 213071 w 518062"/>
              <a:gd name="connsiteY9" fmla="*/ 388369 h 570285"/>
              <a:gd name="connsiteX10" fmla="*/ 289742 w 518062"/>
              <a:gd name="connsiteY10" fmla="*/ 388369 h 570285"/>
              <a:gd name="connsiteX11" fmla="*/ 289742 w 518062"/>
              <a:gd name="connsiteY11" fmla="*/ 357486 h 570285"/>
              <a:gd name="connsiteX12" fmla="*/ 334565 w 518062"/>
              <a:gd name="connsiteY12" fmla="*/ 195830 h 570285"/>
              <a:gd name="connsiteX13" fmla="*/ 350206 w 518062"/>
              <a:gd name="connsiteY13" fmla="*/ 211266 h 570285"/>
              <a:gd name="connsiteX14" fmla="*/ 334565 w 518062"/>
              <a:gd name="connsiteY14" fmla="*/ 227119 h 570285"/>
              <a:gd name="connsiteX15" fmla="*/ 318923 w 518062"/>
              <a:gd name="connsiteY15" fmla="*/ 211266 h 570285"/>
              <a:gd name="connsiteX16" fmla="*/ 334565 w 518062"/>
              <a:gd name="connsiteY16" fmla="*/ 195830 h 570285"/>
              <a:gd name="connsiteX17" fmla="*/ 183495 w 518062"/>
              <a:gd name="connsiteY17" fmla="*/ 195830 h 570285"/>
              <a:gd name="connsiteX18" fmla="*/ 199136 w 518062"/>
              <a:gd name="connsiteY18" fmla="*/ 211266 h 570285"/>
              <a:gd name="connsiteX19" fmla="*/ 183495 w 518062"/>
              <a:gd name="connsiteY19" fmla="*/ 227119 h 570285"/>
              <a:gd name="connsiteX20" fmla="*/ 167854 w 518062"/>
              <a:gd name="connsiteY20" fmla="*/ 211266 h 570285"/>
              <a:gd name="connsiteX21" fmla="*/ 183495 w 518062"/>
              <a:gd name="connsiteY21" fmla="*/ 195830 h 570285"/>
              <a:gd name="connsiteX22" fmla="*/ 472314 w 518062"/>
              <a:gd name="connsiteY22" fmla="*/ 189531 h 570285"/>
              <a:gd name="connsiteX23" fmla="*/ 472314 w 518062"/>
              <a:gd name="connsiteY23" fmla="*/ 266951 h 570285"/>
              <a:gd name="connsiteX24" fmla="*/ 496459 w 518062"/>
              <a:gd name="connsiteY24" fmla="*/ 266951 h 570285"/>
              <a:gd name="connsiteX25" fmla="*/ 503660 w 518062"/>
              <a:gd name="connsiteY25" fmla="*/ 259759 h 570285"/>
              <a:gd name="connsiteX26" fmla="*/ 503660 w 518062"/>
              <a:gd name="connsiteY26" fmla="*/ 196723 h 570285"/>
              <a:gd name="connsiteX27" fmla="*/ 496459 w 518062"/>
              <a:gd name="connsiteY27" fmla="*/ 189531 h 570285"/>
              <a:gd name="connsiteX28" fmla="*/ 21604 w 518062"/>
              <a:gd name="connsiteY28" fmla="*/ 189531 h 570285"/>
              <a:gd name="connsiteX29" fmla="*/ 14402 w 518062"/>
              <a:gd name="connsiteY29" fmla="*/ 196723 h 570285"/>
              <a:gd name="connsiteX30" fmla="*/ 14402 w 518062"/>
              <a:gd name="connsiteY30" fmla="*/ 259759 h 570285"/>
              <a:gd name="connsiteX31" fmla="*/ 21604 w 518062"/>
              <a:gd name="connsiteY31" fmla="*/ 266951 h 570285"/>
              <a:gd name="connsiteX32" fmla="*/ 46172 w 518062"/>
              <a:gd name="connsiteY32" fmla="*/ 266951 h 570285"/>
              <a:gd name="connsiteX33" fmla="*/ 46172 w 518062"/>
              <a:gd name="connsiteY33" fmla="*/ 189531 h 570285"/>
              <a:gd name="connsiteX34" fmla="*/ 129111 w 518062"/>
              <a:gd name="connsiteY34" fmla="*/ 157939 h 570285"/>
              <a:gd name="connsiteX35" fmla="*/ 105798 w 518062"/>
              <a:gd name="connsiteY35" fmla="*/ 180701 h 570285"/>
              <a:gd name="connsiteX36" fmla="*/ 105798 w 518062"/>
              <a:gd name="connsiteY36" fmla="*/ 242243 h 570285"/>
              <a:gd name="connsiteX37" fmla="*/ 129111 w 518062"/>
              <a:gd name="connsiteY37" fmla="*/ 265427 h 570285"/>
              <a:gd name="connsiteX38" fmla="*/ 388947 w 518062"/>
              <a:gd name="connsiteY38" fmla="*/ 265427 h 570285"/>
              <a:gd name="connsiteX39" fmla="*/ 412260 w 518062"/>
              <a:gd name="connsiteY39" fmla="*/ 242243 h 570285"/>
              <a:gd name="connsiteX40" fmla="*/ 412260 w 518062"/>
              <a:gd name="connsiteY40" fmla="*/ 180701 h 570285"/>
              <a:gd name="connsiteX41" fmla="*/ 388947 w 518062"/>
              <a:gd name="connsiteY41" fmla="*/ 157939 h 570285"/>
              <a:gd name="connsiteX42" fmla="*/ 129111 w 518062"/>
              <a:gd name="connsiteY42" fmla="*/ 143608 h 570285"/>
              <a:gd name="connsiteX43" fmla="*/ 388947 w 518062"/>
              <a:gd name="connsiteY43" fmla="*/ 143608 h 570285"/>
              <a:gd name="connsiteX44" fmla="*/ 426672 w 518062"/>
              <a:gd name="connsiteY44" fmla="*/ 180701 h 570285"/>
              <a:gd name="connsiteX45" fmla="*/ 426672 w 518062"/>
              <a:gd name="connsiteY45" fmla="*/ 242243 h 570285"/>
              <a:gd name="connsiteX46" fmla="*/ 388947 w 518062"/>
              <a:gd name="connsiteY46" fmla="*/ 279337 h 570285"/>
              <a:gd name="connsiteX47" fmla="*/ 129111 w 518062"/>
              <a:gd name="connsiteY47" fmla="*/ 279337 h 570285"/>
              <a:gd name="connsiteX48" fmla="*/ 91386 w 518062"/>
              <a:gd name="connsiteY48" fmla="*/ 242243 h 570285"/>
              <a:gd name="connsiteX49" fmla="*/ 91386 w 518062"/>
              <a:gd name="connsiteY49" fmla="*/ 180701 h 570285"/>
              <a:gd name="connsiteX50" fmla="*/ 129111 w 518062"/>
              <a:gd name="connsiteY50" fmla="*/ 143608 h 570285"/>
              <a:gd name="connsiteX51" fmla="*/ 100817 w 518062"/>
              <a:gd name="connsiteY51" fmla="*/ 113380 h 570285"/>
              <a:gd name="connsiteX52" fmla="*/ 60151 w 518062"/>
              <a:gd name="connsiteY52" fmla="*/ 153994 h 570285"/>
              <a:gd name="connsiteX53" fmla="*/ 60151 w 518062"/>
              <a:gd name="connsiteY53" fmla="*/ 302488 h 570285"/>
              <a:gd name="connsiteX54" fmla="*/ 100817 w 518062"/>
              <a:gd name="connsiteY54" fmla="*/ 343102 h 570285"/>
              <a:gd name="connsiteX55" fmla="*/ 205869 w 518062"/>
              <a:gd name="connsiteY55" fmla="*/ 343102 h 570285"/>
              <a:gd name="connsiteX56" fmla="*/ 297367 w 518062"/>
              <a:gd name="connsiteY56" fmla="*/ 343102 h 570285"/>
              <a:gd name="connsiteX57" fmla="*/ 417669 w 518062"/>
              <a:gd name="connsiteY57" fmla="*/ 343102 h 570285"/>
              <a:gd name="connsiteX58" fmla="*/ 457911 w 518062"/>
              <a:gd name="connsiteY58" fmla="*/ 302488 h 570285"/>
              <a:gd name="connsiteX59" fmla="*/ 457911 w 518062"/>
              <a:gd name="connsiteY59" fmla="*/ 153994 h 570285"/>
              <a:gd name="connsiteX60" fmla="*/ 417669 w 518062"/>
              <a:gd name="connsiteY60" fmla="*/ 113380 h 570285"/>
              <a:gd name="connsiteX61" fmla="*/ 251618 w 518062"/>
              <a:gd name="connsiteY61" fmla="*/ 13961 h 570285"/>
              <a:gd name="connsiteX62" fmla="*/ 235945 w 518062"/>
              <a:gd name="connsiteY62" fmla="*/ 30037 h 570285"/>
              <a:gd name="connsiteX63" fmla="*/ 251195 w 518062"/>
              <a:gd name="connsiteY63" fmla="*/ 45690 h 570285"/>
              <a:gd name="connsiteX64" fmla="*/ 251618 w 518062"/>
              <a:gd name="connsiteY64" fmla="*/ 45690 h 570285"/>
              <a:gd name="connsiteX65" fmla="*/ 252042 w 518062"/>
              <a:gd name="connsiteY65" fmla="*/ 45690 h 570285"/>
              <a:gd name="connsiteX66" fmla="*/ 267291 w 518062"/>
              <a:gd name="connsiteY66" fmla="*/ 30037 h 570285"/>
              <a:gd name="connsiteX67" fmla="*/ 251618 w 518062"/>
              <a:gd name="connsiteY67" fmla="*/ 13961 h 570285"/>
              <a:gd name="connsiteX68" fmla="*/ 251618 w 518062"/>
              <a:gd name="connsiteY68" fmla="*/ 0 h 570285"/>
              <a:gd name="connsiteX69" fmla="*/ 281270 w 518062"/>
              <a:gd name="connsiteY69" fmla="*/ 30037 h 570285"/>
              <a:gd name="connsiteX70" fmla="*/ 258396 w 518062"/>
              <a:gd name="connsiteY70" fmla="*/ 59228 h 570285"/>
              <a:gd name="connsiteX71" fmla="*/ 258396 w 518062"/>
              <a:gd name="connsiteY71" fmla="*/ 98996 h 570285"/>
              <a:gd name="connsiteX72" fmla="*/ 417669 w 518062"/>
              <a:gd name="connsiteY72" fmla="*/ 98996 h 570285"/>
              <a:gd name="connsiteX73" fmla="*/ 472314 w 518062"/>
              <a:gd name="connsiteY73" fmla="*/ 153994 h 570285"/>
              <a:gd name="connsiteX74" fmla="*/ 472314 w 518062"/>
              <a:gd name="connsiteY74" fmla="*/ 175147 h 570285"/>
              <a:gd name="connsiteX75" fmla="*/ 496459 w 518062"/>
              <a:gd name="connsiteY75" fmla="*/ 175147 h 570285"/>
              <a:gd name="connsiteX76" fmla="*/ 518062 w 518062"/>
              <a:gd name="connsiteY76" fmla="*/ 196723 h 570285"/>
              <a:gd name="connsiteX77" fmla="*/ 518062 w 518062"/>
              <a:gd name="connsiteY77" fmla="*/ 259759 h 570285"/>
              <a:gd name="connsiteX78" fmla="*/ 496459 w 518062"/>
              <a:gd name="connsiteY78" fmla="*/ 280912 h 570285"/>
              <a:gd name="connsiteX79" fmla="*/ 472314 w 518062"/>
              <a:gd name="connsiteY79" fmla="*/ 280912 h 570285"/>
              <a:gd name="connsiteX80" fmla="*/ 472314 w 518062"/>
              <a:gd name="connsiteY80" fmla="*/ 302488 h 570285"/>
              <a:gd name="connsiteX81" fmla="*/ 417669 w 518062"/>
              <a:gd name="connsiteY81" fmla="*/ 357486 h 570285"/>
              <a:gd name="connsiteX82" fmla="*/ 304568 w 518062"/>
              <a:gd name="connsiteY82" fmla="*/ 357486 h 570285"/>
              <a:gd name="connsiteX83" fmla="*/ 304568 w 518062"/>
              <a:gd name="connsiteY83" fmla="*/ 480173 h 570285"/>
              <a:gd name="connsiteX84" fmla="*/ 417669 w 518062"/>
              <a:gd name="connsiteY84" fmla="*/ 480173 h 570285"/>
              <a:gd name="connsiteX85" fmla="*/ 472314 w 518062"/>
              <a:gd name="connsiteY85" fmla="*/ 534748 h 570285"/>
              <a:gd name="connsiteX86" fmla="*/ 472314 w 518062"/>
              <a:gd name="connsiteY86" fmla="*/ 563516 h 570285"/>
              <a:gd name="connsiteX87" fmla="*/ 465112 w 518062"/>
              <a:gd name="connsiteY87" fmla="*/ 570285 h 570285"/>
              <a:gd name="connsiteX88" fmla="*/ 457911 w 518062"/>
              <a:gd name="connsiteY88" fmla="*/ 563516 h 570285"/>
              <a:gd name="connsiteX89" fmla="*/ 457911 w 518062"/>
              <a:gd name="connsiteY89" fmla="*/ 534748 h 570285"/>
              <a:gd name="connsiteX90" fmla="*/ 417669 w 518062"/>
              <a:gd name="connsiteY90" fmla="*/ 494557 h 570285"/>
              <a:gd name="connsiteX91" fmla="*/ 297367 w 518062"/>
              <a:gd name="connsiteY91" fmla="*/ 494557 h 570285"/>
              <a:gd name="connsiteX92" fmla="*/ 205869 w 518062"/>
              <a:gd name="connsiteY92" fmla="*/ 494557 h 570285"/>
              <a:gd name="connsiteX93" fmla="*/ 100817 w 518062"/>
              <a:gd name="connsiteY93" fmla="*/ 494557 h 570285"/>
              <a:gd name="connsiteX94" fmla="*/ 60151 w 518062"/>
              <a:gd name="connsiteY94" fmla="*/ 534748 h 570285"/>
              <a:gd name="connsiteX95" fmla="*/ 60151 w 518062"/>
              <a:gd name="connsiteY95" fmla="*/ 563516 h 570285"/>
              <a:gd name="connsiteX96" fmla="*/ 52950 w 518062"/>
              <a:gd name="connsiteY96" fmla="*/ 570285 h 570285"/>
              <a:gd name="connsiteX97" fmla="*/ 46172 w 518062"/>
              <a:gd name="connsiteY97" fmla="*/ 563516 h 570285"/>
              <a:gd name="connsiteX98" fmla="*/ 46172 w 518062"/>
              <a:gd name="connsiteY98" fmla="*/ 534748 h 570285"/>
              <a:gd name="connsiteX99" fmla="*/ 100817 w 518062"/>
              <a:gd name="connsiteY99" fmla="*/ 480173 h 570285"/>
              <a:gd name="connsiteX100" fmla="*/ 198245 w 518062"/>
              <a:gd name="connsiteY100" fmla="*/ 480173 h 570285"/>
              <a:gd name="connsiteX101" fmla="*/ 198245 w 518062"/>
              <a:gd name="connsiteY101" fmla="*/ 357486 h 570285"/>
              <a:gd name="connsiteX102" fmla="*/ 100817 w 518062"/>
              <a:gd name="connsiteY102" fmla="*/ 357486 h 570285"/>
              <a:gd name="connsiteX103" fmla="*/ 46172 w 518062"/>
              <a:gd name="connsiteY103" fmla="*/ 302488 h 570285"/>
              <a:gd name="connsiteX104" fmla="*/ 46172 w 518062"/>
              <a:gd name="connsiteY104" fmla="*/ 280912 h 570285"/>
              <a:gd name="connsiteX105" fmla="*/ 21604 w 518062"/>
              <a:gd name="connsiteY105" fmla="*/ 280912 h 570285"/>
              <a:gd name="connsiteX106" fmla="*/ 0 w 518062"/>
              <a:gd name="connsiteY106" fmla="*/ 259759 h 570285"/>
              <a:gd name="connsiteX107" fmla="*/ 0 w 518062"/>
              <a:gd name="connsiteY107" fmla="*/ 196723 h 570285"/>
              <a:gd name="connsiteX108" fmla="*/ 21604 w 518062"/>
              <a:gd name="connsiteY108" fmla="*/ 175147 h 570285"/>
              <a:gd name="connsiteX109" fmla="*/ 46172 w 518062"/>
              <a:gd name="connsiteY109" fmla="*/ 175147 h 570285"/>
              <a:gd name="connsiteX110" fmla="*/ 46172 w 518062"/>
              <a:gd name="connsiteY110" fmla="*/ 153994 h 570285"/>
              <a:gd name="connsiteX111" fmla="*/ 100817 w 518062"/>
              <a:gd name="connsiteY111" fmla="*/ 98996 h 570285"/>
              <a:gd name="connsiteX112" fmla="*/ 244417 w 518062"/>
              <a:gd name="connsiteY112" fmla="*/ 98996 h 570285"/>
              <a:gd name="connsiteX113" fmla="*/ 244417 w 518062"/>
              <a:gd name="connsiteY113" fmla="*/ 59228 h 570285"/>
              <a:gd name="connsiteX114" fmla="*/ 221543 w 518062"/>
              <a:gd name="connsiteY114" fmla="*/ 30037 h 570285"/>
              <a:gd name="connsiteX115" fmla="*/ 251618 w 518062"/>
              <a:gd name="connsiteY115" fmla="*/ 0 h 57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18062" h="570285">
                <a:moveTo>
                  <a:pt x="213071" y="448867"/>
                </a:moveTo>
                <a:lnTo>
                  <a:pt x="213071" y="480173"/>
                </a:lnTo>
                <a:lnTo>
                  <a:pt x="289742" y="480173"/>
                </a:lnTo>
                <a:lnTo>
                  <a:pt x="289742" y="448867"/>
                </a:lnTo>
                <a:close/>
                <a:moveTo>
                  <a:pt x="213071" y="402753"/>
                </a:moveTo>
                <a:lnTo>
                  <a:pt x="213071" y="434483"/>
                </a:lnTo>
                <a:lnTo>
                  <a:pt x="289742" y="434483"/>
                </a:lnTo>
                <a:lnTo>
                  <a:pt x="289742" y="402753"/>
                </a:lnTo>
                <a:close/>
                <a:moveTo>
                  <a:pt x="213071" y="357486"/>
                </a:moveTo>
                <a:lnTo>
                  <a:pt x="213071" y="388369"/>
                </a:lnTo>
                <a:lnTo>
                  <a:pt x="289742" y="388369"/>
                </a:lnTo>
                <a:lnTo>
                  <a:pt x="289742" y="357486"/>
                </a:lnTo>
                <a:close/>
                <a:moveTo>
                  <a:pt x="334565" y="195830"/>
                </a:moveTo>
                <a:cubicBezTo>
                  <a:pt x="343442" y="195830"/>
                  <a:pt x="350206" y="202922"/>
                  <a:pt x="350206" y="211266"/>
                </a:cubicBezTo>
                <a:cubicBezTo>
                  <a:pt x="350206" y="220027"/>
                  <a:pt x="343442" y="227119"/>
                  <a:pt x="334565" y="227119"/>
                </a:cubicBezTo>
                <a:cubicBezTo>
                  <a:pt x="325687" y="227119"/>
                  <a:pt x="318923" y="220027"/>
                  <a:pt x="318923" y="211266"/>
                </a:cubicBezTo>
                <a:cubicBezTo>
                  <a:pt x="318923" y="202922"/>
                  <a:pt x="325687" y="195830"/>
                  <a:pt x="334565" y="195830"/>
                </a:cubicBezTo>
                <a:close/>
                <a:moveTo>
                  <a:pt x="183495" y="195830"/>
                </a:moveTo>
                <a:cubicBezTo>
                  <a:pt x="191950" y="195830"/>
                  <a:pt x="199136" y="202922"/>
                  <a:pt x="199136" y="211266"/>
                </a:cubicBezTo>
                <a:cubicBezTo>
                  <a:pt x="199136" y="220027"/>
                  <a:pt x="191950" y="227119"/>
                  <a:pt x="183495" y="227119"/>
                </a:cubicBezTo>
                <a:cubicBezTo>
                  <a:pt x="174618" y="227119"/>
                  <a:pt x="167854" y="220027"/>
                  <a:pt x="167854" y="211266"/>
                </a:cubicBezTo>
                <a:cubicBezTo>
                  <a:pt x="167854" y="202922"/>
                  <a:pt x="174618" y="195830"/>
                  <a:pt x="183495" y="195830"/>
                </a:cubicBezTo>
                <a:close/>
                <a:moveTo>
                  <a:pt x="472314" y="189531"/>
                </a:moveTo>
                <a:lnTo>
                  <a:pt x="472314" y="266951"/>
                </a:lnTo>
                <a:lnTo>
                  <a:pt x="496459" y="266951"/>
                </a:lnTo>
                <a:cubicBezTo>
                  <a:pt x="500695" y="266951"/>
                  <a:pt x="503660" y="263567"/>
                  <a:pt x="503660" y="259759"/>
                </a:cubicBezTo>
                <a:lnTo>
                  <a:pt x="503660" y="196723"/>
                </a:lnTo>
                <a:cubicBezTo>
                  <a:pt x="503660" y="192915"/>
                  <a:pt x="500695" y="189531"/>
                  <a:pt x="496459" y="189531"/>
                </a:cubicBezTo>
                <a:close/>
                <a:moveTo>
                  <a:pt x="21604" y="189531"/>
                </a:moveTo>
                <a:cubicBezTo>
                  <a:pt x="17791" y="189531"/>
                  <a:pt x="14402" y="192915"/>
                  <a:pt x="14402" y="196723"/>
                </a:cubicBezTo>
                <a:lnTo>
                  <a:pt x="14402" y="259759"/>
                </a:lnTo>
                <a:cubicBezTo>
                  <a:pt x="14402" y="263567"/>
                  <a:pt x="17791" y="266951"/>
                  <a:pt x="21604" y="266951"/>
                </a:cubicBezTo>
                <a:lnTo>
                  <a:pt x="46172" y="266951"/>
                </a:lnTo>
                <a:lnTo>
                  <a:pt x="46172" y="189531"/>
                </a:lnTo>
                <a:close/>
                <a:moveTo>
                  <a:pt x="129111" y="157939"/>
                </a:moveTo>
                <a:cubicBezTo>
                  <a:pt x="116395" y="157939"/>
                  <a:pt x="105798" y="168056"/>
                  <a:pt x="105798" y="180701"/>
                </a:cubicBezTo>
                <a:lnTo>
                  <a:pt x="105798" y="242243"/>
                </a:lnTo>
                <a:cubicBezTo>
                  <a:pt x="105798" y="254889"/>
                  <a:pt x="116395" y="265427"/>
                  <a:pt x="129111" y="265427"/>
                </a:cubicBezTo>
                <a:lnTo>
                  <a:pt x="388947" y="265427"/>
                </a:lnTo>
                <a:cubicBezTo>
                  <a:pt x="401663" y="265427"/>
                  <a:pt x="412260" y="254889"/>
                  <a:pt x="412260" y="242243"/>
                </a:cubicBezTo>
                <a:lnTo>
                  <a:pt x="412260" y="180701"/>
                </a:lnTo>
                <a:cubicBezTo>
                  <a:pt x="412260" y="168056"/>
                  <a:pt x="401663" y="157939"/>
                  <a:pt x="388947" y="157939"/>
                </a:cubicBezTo>
                <a:close/>
                <a:moveTo>
                  <a:pt x="129111" y="143608"/>
                </a:moveTo>
                <a:lnTo>
                  <a:pt x="388947" y="143608"/>
                </a:lnTo>
                <a:cubicBezTo>
                  <a:pt x="409717" y="143608"/>
                  <a:pt x="426672" y="160468"/>
                  <a:pt x="426672" y="180701"/>
                </a:cubicBezTo>
                <a:lnTo>
                  <a:pt x="426672" y="242243"/>
                </a:lnTo>
                <a:cubicBezTo>
                  <a:pt x="426672" y="262898"/>
                  <a:pt x="409717" y="279337"/>
                  <a:pt x="388947" y="279337"/>
                </a:cubicBezTo>
                <a:lnTo>
                  <a:pt x="129111" y="279337"/>
                </a:lnTo>
                <a:cubicBezTo>
                  <a:pt x="108341" y="279337"/>
                  <a:pt x="91386" y="262898"/>
                  <a:pt x="91386" y="242243"/>
                </a:cubicBezTo>
                <a:lnTo>
                  <a:pt x="91386" y="180701"/>
                </a:lnTo>
                <a:cubicBezTo>
                  <a:pt x="91386" y="160468"/>
                  <a:pt x="108341" y="143608"/>
                  <a:pt x="129111" y="143608"/>
                </a:cubicBezTo>
                <a:close/>
                <a:moveTo>
                  <a:pt x="100817" y="113380"/>
                </a:moveTo>
                <a:cubicBezTo>
                  <a:pt x="78366" y="113380"/>
                  <a:pt x="60151" y="131571"/>
                  <a:pt x="60151" y="153994"/>
                </a:cubicBezTo>
                <a:lnTo>
                  <a:pt x="60151" y="302488"/>
                </a:lnTo>
                <a:cubicBezTo>
                  <a:pt x="60151" y="324910"/>
                  <a:pt x="78366" y="343102"/>
                  <a:pt x="100817" y="343102"/>
                </a:cubicBezTo>
                <a:lnTo>
                  <a:pt x="205869" y="343102"/>
                </a:lnTo>
                <a:lnTo>
                  <a:pt x="297367" y="343102"/>
                </a:lnTo>
                <a:lnTo>
                  <a:pt x="417669" y="343102"/>
                </a:lnTo>
                <a:cubicBezTo>
                  <a:pt x="439697" y="343102"/>
                  <a:pt x="457911" y="324910"/>
                  <a:pt x="457911" y="302488"/>
                </a:cubicBezTo>
                <a:lnTo>
                  <a:pt x="457911" y="153994"/>
                </a:lnTo>
                <a:cubicBezTo>
                  <a:pt x="457911" y="131571"/>
                  <a:pt x="439697" y="113380"/>
                  <a:pt x="417669" y="113380"/>
                </a:cubicBezTo>
                <a:close/>
                <a:moveTo>
                  <a:pt x="251618" y="13961"/>
                </a:moveTo>
                <a:cubicBezTo>
                  <a:pt x="242723" y="13961"/>
                  <a:pt x="235945" y="21576"/>
                  <a:pt x="235945" y="30037"/>
                </a:cubicBezTo>
                <a:cubicBezTo>
                  <a:pt x="235945" y="38498"/>
                  <a:pt x="242299" y="45267"/>
                  <a:pt x="251195" y="45690"/>
                </a:cubicBezTo>
                <a:cubicBezTo>
                  <a:pt x="251195" y="45690"/>
                  <a:pt x="251195" y="45690"/>
                  <a:pt x="251618" y="45690"/>
                </a:cubicBezTo>
                <a:lnTo>
                  <a:pt x="252042" y="45690"/>
                </a:lnTo>
                <a:cubicBezTo>
                  <a:pt x="260514" y="45267"/>
                  <a:pt x="267291" y="38498"/>
                  <a:pt x="267291" y="30037"/>
                </a:cubicBezTo>
                <a:cubicBezTo>
                  <a:pt x="267291" y="21576"/>
                  <a:pt x="260090" y="13961"/>
                  <a:pt x="251618" y="13961"/>
                </a:cubicBezTo>
                <a:close/>
                <a:moveTo>
                  <a:pt x="251618" y="0"/>
                </a:moveTo>
                <a:cubicBezTo>
                  <a:pt x="268139" y="0"/>
                  <a:pt x="281270" y="13538"/>
                  <a:pt x="281270" y="30037"/>
                </a:cubicBezTo>
                <a:cubicBezTo>
                  <a:pt x="281270" y="44421"/>
                  <a:pt x="271527" y="55844"/>
                  <a:pt x="258396" y="59228"/>
                </a:cubicBezTo>
                <a:lnTo>
                  <a:pt x="258396" y="98996"/>
                </a:lnTo>
                <a:lnTo>
                  <a:pt x="417669" y="98996"/>
                </a:lnTo>
                <a:cubicBezTo>
                  <a:pt x="447745" y="98996"/>
                  <a:pt x="472314" y="123956"/>
                  <a:pt x="472314" y="153994"/>
                </a:cubicBezTo>
                <a:lnTo>
                  <a:pt x="472314" y="175147"/>
                </a:lnTo>
                <a:lnTo>
                  <a:pt x="496459" y="175147"/>
                </a:lnTo>
                <a:cubicBezTo>
                  <a:pt x="508320" y="175147"/>
                  <a:pt x="518062" y="184877"/>
                  <a:pt x="518062" y="196723"/>
                </a:cubicBezTo>
                <a:lnTo>
                  <a:pt x="518062" y="259759"/>
                </a:lnTo>
                <a:cubicBezTo>
                  <a:pt x="518062" y="271182"/>
                  <a:pt x="508320" y="280912"/>
                  <a:pt x="496459" y="280912"/>
                </a:cubicBezTo>
                <a:lnTo>
                  <a:pt x="472314" y="280912"/>
                </a:lnTo>
                <a:lnTo>
                  <a:pt x="472314" y="302488"/>
                </a:lnTo>
                <a:cubicBezTo>
                  <a:pt x="472314" y="332525"/>
                  <a:pt x="447745" y="357486"/>
                  <a:pt x="417669" y="357486"/>
                </a:cubicBezTo>
                <a:lnTo>
                  <a:pt x="304568" y="357486"/>
                </a:lnTo>
                <a:lnTo>
                  <a:pt x="304568" y="480173"/>
                </a:lnTo>
                <a:lnTo>
                  <a:pt x="417669" y="480173"/>
                </a:lnTo>
                <a:cubicBezTo>
                  <a:pt x="447745" y="480173"/>
                  <a:pt x="472314" y="504711"/>
                  <a:pt x="472314" y="534748"/>
                </a:cubicBezTo>
                <a:lnTo>
                  <a:pt x="472314" y="563516"/>
                </a:lnTo>
                <a:cubicBezTo>
                  <a:pt x="472314" y="567324"/>
                  <a:pt x="468925" y="570285"/>
                  <a:pt x="465112" y="570285"/>
                </a:cubicBezTo>
                <a:cubicBezTo>
                  <a:pt x="460876" y="570285"/>
                  <a:pt x="457911" y="567324"/>
                  <a:pt x="457911" y="563516"/>
                </a:cubicBezTo>
                <a:lnTo>
                  <a:pt x="457911" y="534748"/>
                </a:lnTo>
                <a:cubicBezTo>
                  <a:pt x="457911" y="512326"/>
                  <a:pt x="439697" y="494557"/>
                  <a:pt x="417669" y="494557"/>
                </a:cubicBezTo>
                <a:lnTo>
                  <a:pt x="297367" y="494557"/>
                </a:lnTo>
                <a:lnTo>
                  <a:pt x="205869" y="494557"/>
                </a:lnTo>
                <a:lnTo>
                  <a:pt x="100817" y="494557"/>
                </a:lnTo>
                <a:cubicBezTo>
                  <a:pt x="78366" y="494557"/>
                  <a:pt x="60151" y="512326"/>
                  <a:pt x="60151" y="534748"/>
                </a:cubicBezTo>
                <a:lnTo>
                  <a:pt x="60151" y="563516"/>
                </a:lnTo>
                <a:cubicBezTo>
                  <a:pt x="60151" y="567324"/>
                  <a:pt x="57186" y="570285"/>
                  <a:pt x="52950" y="570285"/>
                </a:cubicBezTo>
                <a:cubicBezTo>
                  <a:pt x="49138" y="570285"/>
                  <a:pt x="46172" y="567324"/>
                  <a:pt x="46172" y="563516"/>
                </a:cubicBezTo>
                <a:lnTo>
                  <a:pt x="46172" y="534748"/>
                </a:lnTo>
                <a:cubicBezTo>
                  <a:pt x="46172" y="504711"/>
                  <a:pt x="70741" y="480173"/>
                  <a:pt x="100817" y="480173"/>
                </a:cubicBezTo>
                <a:lnTo>
                  <a:pt x="198245" y="480173"/>
                </a:lnTo>
                <a:lnTo>
                  <a:pt x="198245" y="357486"/>
                </a:lnTo>
                <a:lnTo>
                  <a:pt x="100817" y="357486"/>
                </a:lnTo>
                <a:cubicBezTo>
                  <a:pt x="70741" y="357486"/>
                  <a:pt x="46172" y="332525"/>
                  <a:pt x="46172" y="302488"/>
                </a:cubicBezTo>
                <a:lnTo>
                  <a:pt x="46172" y="280912"/>
                </a:lnTo>
                <a:lnTo>
                  <a:pt x="21604" y="280912"/>
                </a:lnTo>
                <a:cubicBezTo>
                  <a:pt x="9743" y="280912"/>
                  <a:pt x="0" y="271182"/>
                  <a:pt x="0" y="259759"/>
                </a:cubicBezTo>
                <a:lnTo>
                  <a:pt x="0" y="196723"/>
                </a:lnTo>
                <a:cubicBezTo>
                  <a:pt x="0" y="184877"/>
                  <a:pt x="9743" y="175147"/>
                  <a:pt x="21604" y="175147"/>
                </a:cubicBezTo>
                <a:lnTo>
                  <a:pt x="46172" y="175147"/>
                </a:lnTo>
                <a:lnTo>
                  <a:pt x="46172" y="153994"/>
                </a:lnTo>
                <a:cubicBezTo>
                  <a:pt x="46172" y="123956"/>
                  <a:pt x="70741" y="98996"/>
                  <a:pt x="100817" y="98996"/>
                </a:cubicBezTo>
                <a:lnTo>
                  <a:pt x="244417" y="98996"/>
                </a:lnTo>
                <a:lnTo>
                  <a:pt x="244417" y="59228"/>
                </a:lnTo>
                <a:cubicBezTo>
                  <a:pt x="231285" y="55844"/>
                  <a:pt x="221543" y="44421"/>
                  <a:pt x="221543" y="30037"/>
                </a:cubicBezTo>
                <a:cubicBezTo>
                  <a:pt x="221543" y="13538"/>
                  <a:pt x="234674" y="0"/>
                  <a:pt x="251618" y="0"/>
                </a:cubicBezTo>
                <a:close/>
              </a:path>
            </a:pathLst>
          </a:custGeom>
          <a:solidFill>
            <a:schemeClr val="bg1"/>
          </a:solidFill>
          <a:ln>
            <a:noFill/>
          </a:ln>
          <a:effectLst/>
        </p:spPr>
        <p:txBody>
          <a:bodyPr wrap="square" anchor="ctr">
            <a:noAutofit/>
          </a:bodyPr>
          <a:lstStyle/>
          <a:p>
            <a:endParaRPr lang="en-US">
              <a:solidFill>
                <a:schemeClr val="bg1"/>
              </a:solidFill>
            </a:endParaRPr>
          </a:p>
        </p:txBody>
      </p:sp>
    </p:spTree>
    <p:extLst>
      <p:ext uri="{BB962C8B-B14F-4D97-AF65-F5344CB8AC3E}">
        <p14:creationId xmlns:p14="http://schemas.microsoft.com/office/powerpoint/2010/main" val="3437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0" grpId="0" animBg="1"/>
      <p:bldP spid="21" grpId="0" animBg="1"/>
      <p:bldP spid="28" grpId="0" animBg="1"/>
      <p:bldP spid="31" grpId="0" animBg="1"/>
      <p:bldP spid="4" grpId="0"/>
      <p:bldP spid="5" grpId="0"/>
      <p:bldP spid="6" grpId="0"/>
      <p:bldP spid="7" grpId="0"/>
      <p:bldP spid="13" grpId="0"/>
      <p:bldP spid="14" grpId="0"/>
      <p:bldP spid="2" grpId="0" animBg="1"/>
      <p:bldP spid="3" grpId="0"/>
      <p:bldP spid="66" grpId="0" animBg="1"/>
      <p:bldP spid="67" grpId="0" animBg="1"/>
      <p:bldP spid="68" grpId="0"/>
      <p:bldP spid="32" grpId="0" animBg="1"/>
      <p:bldP spid="33" grpId="0" animBg="1"/>
      <p:bldP spid="34" grpId="0" animBg="1"/>
      <p:bldP spid="35" grpId="0" animBg="1"/>
      <p:bldP spid="40" grpId="0" animBg="1"/>
      <p:bldP spid="41" grpId="0" animBg="1"/>
      <p:bldP spid="42" grpId="0" animBg="1"/>
      <p:bldP spid="43" grpId="0"/>
      <p:bldP spid="44" grpId="0" animBg="1"/>
      <p:bldP spid="47" grpId="0"/>
      <p:bldP spid="49" grpId="0" animBg="1"/>
      <p:bldP spid="50" grpId="0"/>
      <p:bldP spid="52" grpId="0" animBg="1"/>
      <p:bldP spid="53" grpId="0"/>
      <p:bldP spid="54" grpId="0"/>
      <p:bldP spid="55" grpId="0" animBg="1"/>
      <p:bldP spid="56" grpId="0" animBg="1"/>
      <p:bldP spid="57" grpId="0"/>
      <p:bldP spid="59" grpId="0" animBg="1"/>
      <p:bldP spid="60" grpId="0" animBg="1"/>
      <p:bldP spid="61" grpId="0" animBg="1"/>
      <p:bldP spid="62" grpId="0"/>
      <p:bldP spid="63" grpId="0" animBg="1"/>
    </p:bldLst>
  </p:timing>
</p:sld>
</file>

<file path=ppt/theme/theme1.xml><?xml version="1.0" encoding="utf-8"?>
<a:theme xmlns:a="http://schemas.openxmlformats.org/drawingml/2006/main" name="Default Theme">
  <a:themeElements>
    <a:clrScheme name="motagua light prueb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Foundry.thmx</Template>
  <TotalTime>46089</TotalTime>
  <Words>3349</Words>
  <Application>Microsoft Macintosh PowerPoint</Application>
  <PresentationFormat>Custom</PresentationFormat>
  <Paragraphs>391</Paragraphs>
  <Slides>38</Slides>
  <Notes>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38</vt:i4>
      </vt:variant>
    </vt:vector>
  </HeadingPairs>
  <TitlesOfParts>
    <vt:vector size="54" baseType="lpstr">
      <vt:lpstr>Arial</vt:lpstr>
      <vt:lpstr>Calibri</vt:lpstr>
      <vt:lpstr>Courier New</vt:lpstr>
      <vt:lpstr>DM Sans</vt:lpstr>
      <vt:lpstr>Gill Sans</vt:lpstr>
      <vt:lpstr>Helvetica</vt:lpstr>
      <vt:lpstr>Inter</vt:lpstr>
      <vt:lpstr>Lato</vt:lpstr>
      <vt:lpstr>Lato Black</vt:lpstr>
      <vt:lpstr>Lato Bold</vt:lpstr>
      <vt:lpstr>Lato Light</vt:lpstr>
      <vt:lpstr>Open Sans Light</vt:lpstr>
      <vt:lpstr>Poppins</vt:lpstr>
      <vt:lpstr>Söhne</vt:lpstr>
      <vt:lpstr>Source Sans Pro Light</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Jetfabrik</dc:creator>
  <cp:keywords/>
  <dc:description/>
  <cp:lastModifiedBy>Dunstan Matekenya</cp:lastModifiedBy>
  <cp:revision>3501</cp:revision>
  <dcterms:created xsi:type="dcterms:W3CDTF">2014-11-12T21:47:38Z</dcterms:created>
  <dcterms:modified xsi:type="dcterms:W3CDTF">2024-11-19T18:10:22Z</dcterms:modified>
  <cp:category/>
</cp:coreProperties>
</file>